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61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8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19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93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4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9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8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8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6C44-380F-410C-818D-E962C8F9E59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368B-BBEE-491A-A7EF-C9C49BA63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7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2552700" y="457200"/>
            <a:ext cx="1622425" cy="1320800"/>
          </a:xfrm>
          <a:prstGeom prst="wedgeEllipseCallout">
            <a:avLst>
              <a:gd name="adj1" fmla="val -50940"/>
              <a:gd name="adj2" fmla="val 71009"/>
            </a:avLst>
          </a:prstGeom>
          <a:solidFill>
            <a:srgbClr val="F2DBDB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701675" y="581025"/>
            <a:ext cx="914400" cy="1028700"/>
          </a:xfrm>
          <a:prstGeom prst="roundRect">
            <a:avLst>
              <a:gd name="adj" fmla="val 12569"/>
            </a:avLst>
          </a:prstGeom>
          <a:solidFill>
            <a:srgbClr val="FFFFFF"/>
          </a:solidFill>
          <a:ln w="38100">
            <a:solidFill>
              <a:srgbClr val="00B05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3102" y="653131"/>
            <a:ext cx="972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東西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33450" y="631825"/>
            <a:ext cx="454025" cy="539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00B05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5813" y="735013"/>
            <a:ext cx="755650" cy="576262"/>
          </a:xfrm>
          <a:prstGeom prst="roundRect">
            <a:avLst>
              <a:gd name="adj" fmla="val 8440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 flipV="1">
            <a:off x="836613" y="1406525"/>
            <a:ext cx="107950" cy="1079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B05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 flipV="1">
            <a:off x="1393825" y="1403350"/>
            <a:ext cx="107950" cy="1079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B05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014413" y="1514475"/>
            <a:ext cx="288925" cy="71438"/>
          </a:xfrm>
          <a:prstGeom prst="roundRect">
            <a:avLst>
              <a:gd name="adj" fmla="val 33630"/>
            </a:avLst>
          </a:prstGeom>
          <a:solidFill>
            <a:srgbClr val="FFFFFF"/>
          </a:solidFill>
          <a:ln w="38100">
            <a:solidFill>
              <a:srgbClr val="00B05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836613" y="1609725"/>
            <a:ext cx="107950" cy="71438"/>
          </a:xfrm>
          <a:prstGeom prst="roundRect">
            <a:avLst>
              <a:gd name="adj" fmla="val 8440"/>
            </a:avLst>
          </a:prstGeom>
          <a:solidFill>
            <a:srgbClr val="FFFFFF"/>
          </a:solidFill>
          <a:ln w="38100">
            <a:solidFill>
              <a:srgbClr val="00B05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AutoShape 1"/>
          <p:cNvSpPr>
            <a:spLocks noChangeArrowheads="1"/>
          </p:cNvSpPr>
          <p:nvPr/>
        </p:nvSpPr>
        <p:spPr bwMode="auto">
          <a:xfrm>
            <a:off x="1393825" y="1611313"/>
            <a:ext cx="107950" cy="71437"/>
          </a:xfrm>
          <a:prstGeom prst="roundRect">
            <a:avLst>
              <a:gd name="adj" fmla="val 8440"/>
            </a:avLst>
          </a:prstGeom>
          <a:solidFill>
            <a:srgbClr val="FFFFFF"/>
          </a:solidFill>
          <a:ln w="38100">
            <a:solidFill>
              <a:srgbClr val="00B05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3632201" y="2117725"/>
            <a:ext cx="1622425" cy="1320800"/>
          </a:xfrm>
          <a:prstGeom prst="wedgeEllipseCallout">
            <a:avLst>
              <a:gd name="adj1" fmla="val -50940"/>
              <a:gd name="adj2" fmla="val 71009"/>
            </a:avLst>
          </a:prstGeom>
          <a:solidFill>
            <a:srgbClr val="F2DBDB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1781176" y="2241550"/>
            <a:ext cx="914400" cy="1028700"/>
          </a:xfrm>
          <a:prstGeom prst="roundRect">
            <a:avLst>
              <a:gd name="adj" fmla="val 12569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817689" y="2390775"/>
            <a:ext cx="847725" cy="581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始発</a:t>
            </a: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012951" y="2292350"/>
            <a:ext cx="454025" cy="539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1865314" y="2395538"/>
            <a:ext cx="755650" cy="576262"/>
          </a:xfrm>
          <a:prstGeom prst="roundRect">
            <a:avLst>
              <a:gd name="adj" fmla="val 844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 flipV="1">
            <a:off x="1916114" y="3067050"/>
            <a:ext cx="107950" cy="1079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 flipV="1">
            <a:off x="2473326" y="3063875"/>
            <a:ext cx="107950" cy="1079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2093914" y="3175000"/>
            <a:ext cx="288925" cy="71438"/>
          </a:xfrm>
          <a:prstGeom prst="roundRect">
            <a:avLst>
              <a:gd name="adj" fmla="val 3363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1916114" y="3270250"/>
            <a:ext cx="107950" cy="71438"/>
          </a:xfrm>
          <a:prstGeom prst="roundRect">
            <a:avLst>
              <a:gd name="adj" fmla="val 844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5" name="AutoShape 15"/>
          <p:cNvSpPr>
            <a:spLocks noChangeArrowheads="1"/>
          </p:cNvSpPr>
          <p:nvPr/>
        </p:nvSpPr>
        <p:spPr bwMode="auto">
          <a:xfrm>
            <a:off x="2473326" y="3271838"/>
            <a:ext cx="107950" cy="71437"/>
          </a:xfrm>
          <a:prstGeom prst="roundRect">
            <a:avLst>
              <a:gd name="adj" fmla="val 844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62585" y="998797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めぐりん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056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8"/>
          <p:cNvSpPr>
            <a:spLocks noChangeArrowheads="1"/>
          </p:cNvSpPr>
          <p:nvPr/>
        </p:nvSpPr>
        <p:spPr bwMode="auto">
          <a:xfrm>
            <a:off x="342900" y="457200"/>
            <a:ext cx="1622425" cy="1320800"/>
          </a:xfrm>
          <a:prstGeom prst="wedgeEllipseCallout">
            <a:avLst>
              <a:gd name="adj1" fmla="val -50940"/>
              <a:gd name="adj2" fmla="val 71009"/>
            </a:avLst>
          </a:prstGeom>
          <a:solidFill>
            <a:srgbClr val="F2DBDB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701675" y="581025"/>
            <a:ext cx="914400" cy="1028700"/>
          </a:xfrm>
          <a:prstGeom prst="roundRect">
            <a:avLst>
              <a:gd name="adj" fmla="val 12569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38188" y="730250"/>
            <a:ext cx="847725" cy="581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始発</a:t>
            </a: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933450" y="631825"/>
            <a:ext cx="454025" cy="539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785813" y="735013"/>
            <a:ext cx="755650" cy="576262"/>
          </a:xfrm>
          <a:prstGeom prst="roundRect">
            <a:avLst>
              <a:gd name="adj" fmla="val 844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 flipV="1">
            <a:off x="836613" y="1406525"/>
            <a:ext cx="107950" cy="1079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 flipV="1">
            <a:off x="1393825" y="1403350"/>
            <a:ext cx="107950" cy="1079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014413" y="1514475"/>
            <a:ext cx="288925" cy="71438"/>
          </a:xfrm>
          <a:prstGeom prst="roundRect">
            <a:avLst>
              <a:gd name="adj" fmla="val 3363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836613" y="1609725"/>
            <a:ext cx="107950" cy="71438"/>
          </a:xfrm>
          <a:prstGeom prst="roundRect">
            <a:avLst>
              <a:gd name="adj" fmla="val 844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1393825" y="1611313"/>
            <a:ext cx="107950" cy="71437"/>
          </a:xfrm>
          <a:prstGeom prst="roundRect">
            <a:avLst>
              <a:gd name="adj" fmla="val 844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2784475" y="563563"/>
            <a:ext cx="2125663" cy="2306637"/>
          </a:xfrm>
          <a:prstGeom prst="roundRect">
            <a:avLst>
              <a:gd name="adj" fmla="val 12569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033713" y="660400"/>
            <a:ext cx="1627187" cy="274638"/>
          </a:xfrm>
          <a:prstGeom prst="roundRect">
            <a:avLst>
              <a:gd name="adj" fmla="val 34005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65450" y="1000125"/>
            <a:ext cx="1758950" cy="1290638"/>
          </a:xfrm>
          <a:prstGeom prst="roundRect">
            <a:avLst>
              <a:gd name="adj" fmla="val 844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 flipV="1">
            <a:off x="3040063" y="2438400"/>
            <a:ext cx="250825" cy="2413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 flipV="1">
            <a:off x="4438650" y="2438400"/>
            <a:ext cx="250825" cy="2413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3508375" y="2644775"/>
            <a:ext cx="669925" cy="160338"/>
          </a:xfrm>
          <a:prstGeom prst="roundRect">
            <a:avLst>
              <a:gd name="adj" fmla="val 3363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3040063" y="2874963"/>
            <a:ext cx="250825" cy="160337"/>
          </a:xfrm>
          <a:prstGeom prst="roundRect">
            <a:avLst>
              <a:gd name="adj" fmla="val 844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AutoShape 1"/>
          <p:cNvSpPr>
            <a:spLocks noChangeArrowheads="1"/>
          </p:cNvSpPr>
          <p:nvPr/>
        </p:nvSpPr>
        <p:spPr bwMode="auto">
          <a:xfrm>
            <a:off x="4438650" y="2874963"/>
            <a:ext cx="250825" cy="160337"/>
          </a:xfrm>
          <a:prstGeom prst="roundRect">
            <a:avLst>
              <a:gd name="adj" fmla="val 8440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820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Sogo, Kurara</dc:creator>
  <cp:lastModifiedBy>Sogo, Kurara</cp:lastModifiedBy>
  <cp:revision>6</cp:revision>
  <dcterms:created xsi:type="dcterms:W3CDTF">2015-08-25T01:50:08Z</dcterms:created>
  <dcterms:modified xsi:type="dcterms:W3CDTF">2015-08-28T07:52:27Z</dcterms:modified>
</cp:coreProperties>
</file>