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74" r:id="rId5"/>
    <p:sldId id="10244" r:id="rId6"/>
    <p:sldId id="257" r:id="rId7"/>
    <p:sldId id="10915" r:id="rId8"/>
    <p:sldId id="10258" r:id="rId9"/>
    <p:sldId id="10259" r:id="rId10"/>
    <p:sldId id="10897" r:id="rId11"/>
    <p:sldId id="10261" r:id="rId12"/>
    <p:sldId id="1024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01C797-8956-406A-B68A-0D50B0E91DC5}" v="61" dt="2022-11-28T18:54:19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422F-374E-4839-9A38-452C9A8DF29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2EFDD-8007-4BD7-8EAB-B7568BC29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1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994B8-6682-49C9-968C-0029F785862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4429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55600-1282-F849-9BF6-FEF8DA245B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4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55600-1282-F849-9BF6-FEF8DA245B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78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55600-1282-F849-9BF6-FEF8DA245B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89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55600-1282-F849-9BF6-FEF8DA245B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37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55600-1282-F849-9BF6-FEF8DA245B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66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Carlos-be sure to discuss pace of change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55600-1282-F849-9BF6-FEF8DA245B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06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saandco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B62CE0-2CD6-FB43-849D-1777594E7118}"/>
              </a:ext>
            </a:extLst>
          </p:cNvPr>
          <p:cNvSpPr/>
          <p:nvPr userDrawn="1"/>
        </p:nvSpPr>
        <p:spPr>
          <a:xfrm>
            <a:off x="0" y="0"/>
            <a:ext cx="12192000" cy="68914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50F9E1-5BD3-7044-9E10-8EDC620DAA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3021066"/>
            <a:ext cx="12191997" cy="39482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000B18-8E21-F543-B6DE-7CA426F425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7112" y="5952109"/>
            <a:ext cx="1557867" cy="584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0EE5708-C0D4-BB44-963C-53E138118A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9200" y="1294642"/>
            <a:ext cx="10134600" cy="8540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2800">
                <a:solidFill>
                  <a:srgbClr val="0F3793"/>
                </a:solidFill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330FD42-E1C7-184A-8049-24C1B5316F8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19198" y="2364921"/>
            <a:ext cx="10134601" cy="64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0F379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8347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4A1D498-CC2E-F343-BA90-A8B07E26C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77" y="161219"/>
            <a:ext cx="11381700" cy="57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A2EE5-AA11-A744-8B65-C7CE2855BEE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95773" y="1152938"/>
            <a:ext cx="5600227" cy="5363608"/>
          </a:xfrm>
          <a:ln w="6350">
            <a:solidFill>
              <a:srgbClr val="595959"/>
            </a:solidFill>
          </a:ln>
        </p:spPr>
        <p:txBody>
          <a:bodyPr/>
          <a:lstStyle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C6D51FF-2622-9748-B930-C49C7A371E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774" y="770722"/>
            <a:ext cx="11381700" cy="257978"/>
          </a:xfrm>
        </p:spPr>
        <p:txBody>
          <a:bodyPr/>
          <a:lstStyle>
            <a:lvl1pPr>
              <a:defRPr sz="1400" b="0" i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5BA4A8-14AF-E542-8436-09B4B5E70D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77247" y="1152938"/>
            <a:ext cx="5600227" cy="5363608"/>
          </a:xfrm>
          <a:ln w="6350">
            <a:solidFill>
              <a:srgbClr val="595959"/>
            </a:solidFill>
          </a:ln>
        </p:spPr>
        <p:txBody>
          <a:bodyPr/>
          <a:lstStyle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2589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781E6F5-C988-A346-8FBA-0F4694B2F4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77" y="161219"/>
            <a:ext cx="11381700" cy="57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36044-7C2B-B643-966F-E7034CE2B2D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5776" y="1143001"/>
            <a:ext cx="3755240" cy="5385033"/>
          </a:xfrm>
          <a:ln w="6350">
            <a:solidFill>
              <a:srgbClr val="595959"/>
            </a:solidFill>
          </a:ln>
        </p:spPr>
        <p:txBody>
          <a:bodyPr/>
          <a:lstStyle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9CC0656-F157-7D4F-AAC4-0D04047D540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68490" y="1143001"/>
            <a:ext cx="3595756" cy="5385033"/>
          </a:xfrm>
          <a:ln w="6350">
            <a:solidFill>
              <a:srgbClr val="595959"/>
            </a:solidFill>
          </a:ln>
        </p:spPr>
        <p:txBody>
          <a:bodyPr/>
          <a:lstStyle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CCCD39E-257E-6645-A0CD-D0B2E679F70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281721" y="1143001"/>
            <a:ext cx="3595756" cy="5385033"/>
          </a:xfrm>
          <a:ln w="6350">
            <a:solidFill>
              <a:srgbClr val="595959"/>
            </a:solidFill>
          </a:ln>
        </p:spPr>
        <p:txBody>
          <a:bodyPr/>
          <a:lstStyle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7076FE2-A53A-1B4B-81AE-E81EA70540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774" y="770723"/>
            <a:ext cx="11408037" cy="249695"/>
          </a:xfrm>
        </p:spPr>
        <p:txBody>
          <a:bodyPr/>
          <a:lstStyle>
            <a:lvl1pPr>
              <a:defRPr sz="1400" b="0" i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1391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pos="211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and Four Box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F6707892-90AA-8844-9938-DB22D7353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77" y="161219"/>
            <a:ext cx="11381700" cy="57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7C625D8-1951-484A-B1D5-173FFE39F8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774" y="770722"/>
            <a:ext cx="11381700" cy="257978"/>
          </a:xfrm>
        </p:spPr>
        <p:txBody>
          <a:bodyPr/>
          <a:lstStyle>
            <a:lvl1pPr>
              <a:defRPr sz="1400" b="0" i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12B6F426-3EFE-8445-A0B3-0215317FA60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334039" y="1140691"/>
            <a:ext cx="5543435" cy="2569919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/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6E11AEE6-E268-E64D-904E-43E8F8FE4FFC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334039" y="3863010"/>
            <a:ext cx="5543435" cy="2569919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/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71CCE25-5282-7B47-9188-89C6B2566727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95773" y="3863010"/>
            <a:ext cx="5543435" cy="2569919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/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B4B6E9AA-D526-B444-9B7B-6D0FE3B16FB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95773" y="1140691"/>
            <a:ext cx="5543435" cy="2569919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/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9871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pos="29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and Six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694DB52B-D3A7-0D47-9CF5-76828DF05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77" y="161219"/>
            <a:ext cx="11381700" cy="57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CF45D25-86EE-A641-87B7-2C45AFBF42B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495770" y="1135782"/>
            <a:ext cx="3629889" cy="2549959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/>
            </a:lvl1pPr>
            <a:lvl2pPr>
              <a:defRPr>
                <a:solidFill>
                  <a:srgbClr val="333333"/>
                </a:solidFill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  <a:lvl6pPr marL="2286000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FE74447-E112-864A-881C-A4EE30FC00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773" y="770723"/>
            <a:ext cx="11381699" cy="249695"/>
          </a:xfrm>
        </p:spPr>
        <p:txBody>
          <a:bodyPr/>
          <a:lstStyle>
            <a:lvl1pPr>
              <a:defRPr sz="1400" b="0" i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3DA5B502-B0EF-A341-8F70-08154D64CC0C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5770" y="3873991"/>
            <a:ext cx="3629889" cy="2549959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/>
            </a:lvl1pPr>
            <a:lvl2pPr>
              <a:defRPr>
                <a:solidFill>
                  <a:srgbClr val="333333"/>
                </a:solidFill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CCBEC245-C033-D84D-9387-E94D2D96CA19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247582" y="1143001"/>
            <a:ext cx="3629889" cy="2549959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/>
            </a:lvl1pPr>
            <a:lvl2pPr>
              <a:defRPr>
                <a:solidFill>
                  <a:srgbClr val="333333"/>
                </a:solidFill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0F0A3036-4EDB-0C45-87A0-A02DAC7B2190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4371674" y="1143001"/>
            <a:ext cx="3629889" cy="2549959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/>
            </a:lvl1pPr>
            <a:lvl2pPr>
              <a:defRPr>
                <a:solidFill>
                  <a:srgbClr val="333333"/>
                </a:solidFill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27003E0-C540-BE4B-ADB4-A15B73A551BA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4371676" y="3873991"/>
            <a:ext cx="3629889" cy="2549959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/>
            </a:lvl1pPr>
            <a:lvl2pPr>
              <a:defRPr>
                <a:solidFill>
                  <a:srgbClr val="333333"/>
                </a:solidFill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A6D426A0-A88B-614C-8CB7-22C96E9F2A0B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8247581" y="3873991"/>
            <a:ext cx="3629889" cy="2549959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/>
            </a:lvl1pPr>
            <a:lvl2pPr>
              <a:defRPr>
                <a:solidFill>
                  <a:srgbClr val="333333"/>
                </a:solidFill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65011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>
          <p15:clr>
            <a:srgbClr val="FBAE40"/>
          </p15:clr>
        </p15:guide>
        <p15:guide id="2" pos="28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3CA1-9EE2-0D43-A8C9-9D2702EE99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75" y="3062800"/>
            <a:ext cx="11408037" cy="732400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CD91E-6876-624F-AC9F-45D801558FB1}"/>
              </a:ext>
            </a:extLst>
          </p:cNvPr>
          <p:cNvSpPr/>
          <p:nvPr userDrawn="1"/>
        </p:nvSpPr>
        <p:spPr>
          <a:xfrm>
            <a:off x="1" y="0"/>
            <a:ext cx="495775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91E1DB-CDD7-0A4F-AD7B-D7C9378AEB2D}"/>
              </a:ext>
            </a:extLst>
          </p:cNvPr>
          <p:cNvSpPr/>
          <p:nvPr userDrawn="1"/>
        </p:nvSpPr>
        <p:spPr>
          <a:xfrm>
            <a:off x="4801938" y="6473536"/>
            <a:ext cx="7390063" cy="384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42073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umma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830419-2838-984A-BD8E-062248760313}"/>
              </a:ext>
            </a:extLst>
          </p:cNvPr>
          <p:cNvSpPr/>
          <p:nvPr userDrawn="1"/>
        </p:nvSpPr>
        <p:spPr>
          <a:xfrm>
            <a:off x="2241176" y="1106905"/>
            <a:ext cx="9950824" cy="5374573"/>
          </a:xfrm>
          <a:prstGeom prst="rect">
            <a:avLst/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Lucida Sans" panose="020B0602030504020204" pitchFamily="34" charset="77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840F97-A08E-774F-8671-FC724A8CCC52}"/>
              </a:ext>
            </a:extLst>
          </p:cNvPr>
          <p:cNvCxnSpPr>
            <a:cxnSpLocks/>
          </p:cNvCxnSpPr>
          <p:nvPr userDrawn="1"/>
        </p:nvCxnSpPr>
        <p:spPr>
          <a:xfrm>
            <a:off x="0" y="1098884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5BFA56-74B9-5548-9236-61706DCF1819}"/>
              </a:ext>
            </a:extLst>
          </p:cNvPr>
          <p:cNvCxnSpPr>
            <a:cxnSpLocks/>
          </p:cNvCxnSpPr>
          <p:nvPr userDrawn="1"/>
        </p:nvCxnSpPr>
        <p:spPr>
          <a:xfrm>
            <a:off x="0" y="2444458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080BB1-A8FF-814C-8357-4681FC385660}"/>
              </a:ext>
            </a:extLst>
          </p:cNvPr>
          <p:cNvCxnSpPr>
            <a:cxnSpLocks/>
          </p:cNvCxnSpPr>
          <p:nvPr userDrawn="1"/>
        </p:nvCxnSpPr>
        <p:spPr>
          <a:xfrm>
            <a:off x="0" y="3790032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4CEB76-E15F-5145-96BD-78F9F270C88C}"/>
              </a:ext>
            </a:extLst>
          </p:cNvPr>
          <p:cNvCxnSpPr>
            <a:cxnSpLocks/>
          </p:cNvCxnSpPr>
          <p:nvPr userDrawn="1"/>
        </p:nvCxnSpPr>
        <p:spPr>
          <a:xfrm>
            <a:off x="0" y="6481181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03A02C-CAEC-2245-B0C7-2B8F64A4AA48}"/>
              </a:ext>
            </a:extLst>
          </p:cNvPr>
          <p:cNvSpPr txBox="1"/>
          <p:nvPr userDrawn="1"/>
        </p:nvSpPr>
        <p:spPr>
          <a:xfrm>
            <a:off x="475916" y="877780"/>
            <a:ext cx="1625600" cy="1809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ctr">
              <a:spcAft>
                <a:spcPts val="100"/>
              </a:spcAft>
              <a:buFont typeface="Arial"/>
              <a:buNone/>
            </a:pPr>
            <a:r>
              <a:rPr lang="en-US" sz="1200">
                <a:solidFill>
                  <a:schemeClr val="tx2"/>
                </a:solidFill>
                <a:latin typeface="Lucida Sans" panose="020B0602030504020204" pitchFamily="34" charset="77"/>
              </a:rPr>
              <a:t>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A55B6A-E113-B74C-B278-9DA0966EA796}"/>
              </a:ext>
            </a:extLst>
          </p:cNvPr>
          <p:cNvSpPr txBox="1"/>
          <p:nvPr userDrawn="1"/>
        </p:nvSpPr>
        <p:spPr>
          <a:xfrm>
            <a:off x="3004237" y="884358"/>
            <a:ext cx="1625600" cy="1809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ctr">
              <a:spcAft>
                <a:spcPts val="100"/>
              </a:spcAft>
              <a:buFont typeface="Arial"/>
              <a:buNone/>
            </a:pPr>
            <a:r>
              <a:rPr lang="en-US" sz="1200">
                <a:solidFill>
                  <a:schemeClr val="tx2"/>
                </a:solidFill>
                <a:latin typeface="Lucida Sans" panose="020B0602030504020204" pitchFamily="34" charset="77"/>
              </a:rPr>
              <a:t>SSA Case Study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99891E-BC9A-A94E-8EFA-4D9407A04998}"/>
              </a:ext>
            </a:extLst>
          </p:cNvPr>
          <p:cNvSpPr txBox="1"/>
          <p:nvPr userDrawn="1"/>
        </p:nvSpPr>
        <p:spPr>
          <a:xfrm>
            <a:off x="7630037" y="877781"/>
            <a:ext cx="1996775" cy="1807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ctr">
              <a:spcAft>
                <a:spcPts val="100"/>
              </a:spcAft>
              <a:buFont typeface="Arial"/>
              <a:buNone/>
            </a:pPr>
            <a:r>
              <a:rPr lang="en-US" sz="1200">
                <a:solidFill>
                  <a:schemeClr val="tx2"/>
                </a:solidFill>
                <a:latin typeface="Lucida Sans" panose="020B0602030504020204" pitchFamily="34" charset="77"/>
              </a:rPr>
              <a:t>Project Overview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D9AB62-FEBB-2641-9B3A-F8DD40F52D16}"/>
              </a:ext>
            </a:extLst>
          </p:cNvPr>
          <p:cNvCxnSpPr>
            <a:cxnSpLocks/>
          </p:cNvCxnSpPr>
          <p:nvPr userDrawn="1"/>
        </p:nvCxnSpPr>
        <p:spPr>
          <a:xfrm>
            <a:off x="0" y="5135606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94">
            <a:extLst>
              <a:ext uri="{FF2B5EF4-FFF2-40B4-BE49-F238E27FC236}">
                <a16:creationId xmlns:a16="http://schemas.microsoft.com/office/drawing/2014/main" id="{EC497909-8D39-D34C-AE49-064BDEB1C6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95091" y="1277312"/>
            <a:ext cx="2042584" cy="1019470"/>
          </a:xfrm>
          <a:ln w="6350">
            <a:noFill/>
          </a:ln>
        </p:spPr>
        <p:txBody>
          <a:bodyPr anchor="ctr" anchorCtr="0"/>
          <a:lstStyle>
            <a:lvl1pPr algn="ctr">
              <a:defRPr sz="1200" b="1">
                <a:solidFill>
                  <a:srgbClr val="333333"/>
                </a:solidFill>
                <a:latin typeface="Lucida Sans" panose="020B0602030504020204" pitchFamily="34" charset="77"/>
              </a:defRPr>
            </a:lvl1pPr>
            <a:lvl2pPr marL="123825" indent="0" algn="ctr"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94">
            <a:extLst>
              <a:ext uri="{FF2B5EF4-FFF2-40B4-BE49-F238E27FC236}">
                <a16:creationId xmlns:a16="http://schemas.microsoft.com/office/drawing/2014/main" id="{575E206F-C1C8-6E49-8367-DAABEFC997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95091" y="2611963"/>
            <a:ext cx="2042584" cy="1019470"/>
          </a:xfrm>
          <a:ln w="6350">
            <a:noFill/>
          </a:ln>
        </p:spPr>
        <p:txBody>
          <a:bodyPr anchor="ctr" anchorCtr="0"/>
          <a:lstStyle>
            <a:lvl1pPr algn="ctr">
              <a:defRPr sz="1200" b="1">
                <a:solidFill>
                  <a:srgbClr val="333333"/>
                </a:solidFill>
                <a:latin typeface="Lucida Sans" panose="020B0602030504020204" pitchFamily="34" charset="77"/>
              </a:defRPr>
            </a:lvl1pPr>
            <a:lvl2pPr marL="123825" indent="0" algn="ctr"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94">
            <a:extLst>
              <a:ext uri="{FF2B5EF4-FFF2-40B4-BE49-F238E27FC236}">
                <a16:creationId xmlns:a16="http://schemas.microsoft.com/office/drawing/2014/main" id="{E6FEF878-6848-4441-85DB-FFED93F010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95091" y="3946887"/>
            <a:ext cx="2042584" cy="1019470"/>
          </a:xfrm>
          <a:ln w="6350">
            <a:noFill/>
          </a:ln>
        </p:spPr>
        <p:txBody>
          <a:bodyPr anchor="ctr" anchorCtr="0"/>
          <a:lstStyle>
            <a:lvl1pPr algn="ctr">
              <a:defRPr sz="1200" b="1">
                <a:solidFill>
                  <a:srgbClr val="333333"/>
                </a:solidFill>
                <a:latin typeface="Lucida Sans" panose="020B0602030504020204" pitchFamily="34" charset="77"/>
              </a:defRPr>
            </a:lvl1pPr>
            <a:lvl2pPr marL="123825" indent="0" algn="ctr"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94">
            <a:extLst>
              <a:ext uri="{FF2B5EF4-FFF2-40B4-BE49-F238E27FC236}">
                <a16:creationId xmlns:a16="http://schemas.microsoft.com/office/drawing/2014/main" id="{3F664C96-FF3D-D843-85E5-AE3DDC20F8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95091" y="5298659"/>
            <a:ext cx="2042584" cy="1019470"/>
          </a:xfrm>
          <a:ln w="6350">
            <a:noFill/>
          </a:ln>
        </p:spPr>
        <p:txBody>
          <a:bodyPr anchor="ctr" anchorCtr="0"/>
          <a:lstStyle>
            <a:lvl1pPr algn="ctr">
              <a:defRPr sz="1200" b="1">
                <a:solidFill>
                  <a:srgbClr val="333333"/>
                </a:solidFill>
                <a:latin typeface="Lucida Sans" panose="020B0602030504020204" pitchFamily="34" charset="77"/>
              </a:defRPr>
            </a:lvl1pPr>
            <a:lvl2pPr marL="123825" indent="0" algn="ctr"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Placeholder 1">
            <a:extLst>
              <a:ext uri="{FF2B5EF4-FFF2-40B4-BE49-F238E27FC236}">
                <a16:creationId xmlns:a16="http://schemas.microsoft.com/office/drawing/2014/main" id="{8CE7DF17-ACE3-C845-8270-046002FC8A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77" y="161219"/>
            <a:ext cx="11381700" cy="57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>
                <a:latin typeface="Lucida Sans" panose="020B0602030504020204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662F79A-1E0F-BF4C-8283-8726FBA24C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91590" y="1192687"/>
            <a:ext cx="7085887" cy="1188720"/>
          </a:xfrm>
        </p:spPr>
        <p:txBody>
          <a:bodyPr lIns="45720" rIns="45720"/>
          <a:lstStyle>
            <a:lvl1pPr>
              <a:defRPr sz="105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2075F87-D11E-BF46-A657-5E6FE3377EE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91590" y="2527338"/>
            <a:ext cx="7085887" cy="1188720"/>
          </a:xfrm>
        </p:spPr>
        <p:txBody>
          <a:bodyPr lIns="45720" rIns="45720"/>
          <a:lstStyle>
            <a:lvl1pPr>
              <a:defRPr sz="105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2FDBE78C-1193-384B-BB85-08B0580B61E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91590" y="3862262"/>
            <a:ext cx="7085887" cy="1188720"/>
          </a:xfrm>
        </p:spPr>
        <p:txBody>
          <a:bodyPr lIns="45720" rIns="45720"/>
          <a:lstStyle>
            <a:lvl1pPr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50"/>
            </a:lvl4pPr>
            <a:lvl5pPr>
              <a:defRPr sz="1050"/>
            </a:lvl5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C144F837-1D14-D84F-936C-6C23534B1B2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91590" y="5214034"/>
            <a:ext cx="7085887" cy="1188720"/>
          </a:xfrm>
        </p:spPr>
        <p:txBody>
          <a:bodyPr lIns="45720" rIns="45720"/>
          <a:lstStyle>
            <a:lvl1pPr>
              <a:defRPr sz="105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60407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- Team Bio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6CBD0EF3-0E9F-9541-A157-44BA4B826D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3155" y="789475"/>
            <a:ext cx="3474720" cy="1920240"/>
          </a:xfrm>
          <a:ln w="6350">
            <a:noFill/>
          </a:ln>
        </p:spPr>
        <p:txBody>
          <a:bodyPr/>
          <a:lstStyle>
            <a:lvl1pPr>
              <a:defRPr sz="1600">
                <a:latin typeface="Lucida Sans" panose="020B0602030504020204" pitchFamily="34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3D832C80-B0BC-6144-AAEC-EFAA2CA7CA1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83599" y="789475"/>
            <a:ext cx="3474720" cy="1920240"/>
          </a:xfrm>
          <a:ln w="6350">
            <a:noFill/>
          </a:ln>
        </p:spPr>
        <p:txBody>
          <a:bodyPr/>
          <a:lstStyle>
            <a:lvl1pPr>
              <a:defRPr sz="1600">
                <a:latin typeface="Lucida Sans" panose="020B0602030504020204" pitchFamily="34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0736A8F5-FBC4-284F-8F23-5DC3222E0E3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54043" y="789475"/>
            <a:ext cx="3474720" cy="1920240"/>
          </a:xfrm>
          <a:ln w="6350">
            <a:noFill/>
          </a:ln>
        </p:spPr>
        <p:txBody>
          <a:bodyPr/>
          <a:lstStyle>
            <a:lvl1pPr>
              <a:defRPr sz="1600">
                <a:latin typeface="Lucida Sans" panose="020B0602030504020204" pitchFamily="34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A9B7217-C537-7440-8526-1AA09FA23E6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5777" y="3272679"/>
            <a:ext cx="3709479" cy="3276041"/>
          </a:xfrm>
          <a:ln>
            <a:noFill/>
          </a:ln>
        </p:spPr>
        <p:txBody>
          <a:bodyPr/>
          <a:lstStyle>
            <a:lvl1pPr>
              <a:defRPr sz="1100">
                <a:solidFill>
                  <a:srgbClr val="333333"/>
                </a:solidFill>
              </a:defRPr>
            </a:lvl1pPr>
            <a:lvl2pPr marL="123825" indent="0">
              <a:buFontTx/>
              <a:buNone/>
              <a:defRPr sz="1200"/>
            </a:lvl2pPr>
          </a:lstStyle>
          <a:p>
            <a:pPr lvl="0"/>
            <a:r>
              <a:rPr lang="en-US"/>
              <a:t>Second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0F8B6-7203-CE49-ADC2-C1909991C71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53" y="2757759"/>
            <a:ext cx="3474720" cy="474574"/>
          </a:xfrm>
          <a:ln>
            <a:noFill/>
          </a:ln>
        </p:spPr>
        <p:txBody>
          <a:bodyPr anchor="t"/>
          <a:lstStyle>
            <a:lvl1pPr algn="ctr"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Name</a:t>
            </a:r>
          </a:p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D0ACCE5-8380-E14F-920A-BDD1B4E4FF5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483599" y="2757759"/>
            <a:ext cx="3474719" cy="474574"/>
          </a:xfrm>
          <a:ln>
            <a:noFill/>
          </a:ln>
        </p:spPr>
        <p:txBody>
          <a:bodyPr anchor="t"/>
          <a:lstStyle>
            <a:lvl1pPr algn="ctr"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Name</a:t>
            </a:r>
          </a:p>
          <a:p>
            <a:pPr lvl="0"/>
            <a:r>
              <a:rPr lang="en-US"/>
              <a:t>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72DFC3D-A492-AA41-9C8B-741CC84EF17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54044" y="2757759"/>
            <a:ext cx="3474717" cy="474574"/>
          </a:xfrm>
          <a:ln>
            <a:noFill/>
          </a:ln>
        </p:spPr>
        <p:txBody>
          <a:bodyPr anchor="t"/>
          <a:lstStyle>
            <a:lvl1pPr algn="ctr"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Name</a:t>
            </a:r>
          </a:p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1693839-C854-5846-A7D6-2C1AB8327B9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366221" y="3272679"/>
            <a:ext cx="3709479" cy="3276041"/>
          </a:xfrm>
          <a:ln>
            <a:noFill/>
          </a:ln>
        </p:spPr>
        <p:txBody>
          <a:bodyPr/>
          <a:lstStyle>
            <a:lvl1pPr>
              <a:defRPr sz="1100">
                <a:solidFill>
                  <a:srgbClr val="333333"/>
                </a:solidFill>
              </a:defRPr>
            </a:lvl1pPr>
            <a:lvl2pPr marL="123825" indent="0">
              <a:buFontTx/>
              <a:buNone/>
              <a:defRPr sz="1200"/>
            </a:lvl2pPr>
          </a:lstStyle>
          <a:p>
            <a:pPr lvl="0"/>
            <a:r>
              <a:rPr lang="en-US"/>
              <a:t>Second level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79FF469-1C56-C34E-93A0-A49F8C94590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236665" y="3272678"/>
            <a:ext cx="3709479" cy="3276041"/>
          </a:xfrm>
          <a:ln>
            <a:noFill/>
          </a:ln>
        </p:spPr>
        <p:txBody>
          <a:bodyPr/>
          <a:lstStyle>
            <a:lvl1pPr>
              <a:defRPr sz="1100">
                <a:solidFill>
                  <a:srgbClr val="333333"/>
                </a:solidFill>
              </a:defRPr>
            </a:lvl1pPr>
            <a:lvl2pPr marL="123825" indent="0">
              <a:buFontTx/>
              <a:buNone/>
              <a:defRPr sz="1200"/>
            </a:lvl2pPr>
          </a:lstStyle>
          <a:p>
            <a:pPr lvl="0"/>
            <a:r>
              <a:rPr lang="en-US"/>
              <a:t>Second level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74A61A4D-6E1D-204D-B4C8-FF22F22E98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77" y="161219"/>
            <a:ext cx="11381700" cy="57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>
                <a:latin typeface="Lucida Sans" panose="020B0602030504020204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1465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- Team B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6CBD0EF3-0E9F-9541-A157-44BA4B826D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4800" y="926472"/>
            <a:ext cx="1261533" cy="977900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 sz="1600">
                <a:latin typeface="Lucida Sans" panose="020B0602030504020204" pitchFamily="34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16C66CF-F88B-F946-A56D-6592A0B635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4800" y="2396474"/>
            <a:ext cx="1261533" cy="977900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 sz="1600">
                <a:latin typeface="Lucida Sans" panose="020B0602030504020204" pitchFamily="34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73FD4D3A-9CF2-DE43-9963-F8D9112F31E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4800" y="3817505"/>
            <a:ext cx="1261533" cy="977900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 sz="1600">
                <a:latin typeface="Lucida Sans" panose="020B0602030504020204" pitchFamily="34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027A8549-734C-104B-B52D-D0D6143CC7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4800" y="5260225"/>
            <a:ext cx="1261533" cy="977900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 sz="1600">
                <a:latin typeface="Lucida Sans" panose="020B0602030504020204" pitchFamily="34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B42713D9-53B2-8E41-99D3-9B28186548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6034" y="858823"/>
            <a:ext cx="2425700" cy="229453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Lucida Sans" panose="020B0602030504020204" pitchFamily="34" charset="77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C3E6982-F496-0B40-82CD-21F12C35B6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06034" y="1139075"/>
            <a:ext cx="2425700" cy="365760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 sz="1100" b="0">
                <a:solidFill>
                  <a:srgbClr val="333333"/>
                </a:solidFill>
                <a:latin typeface="Lucida Sans" panose="020B0602030504020204" pitchFamily="34" charset="77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9876A38C-331B-5046-B329-8C42B8647B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06034" y="1545048"/>
            <a:ext cx="2425700" cy="365760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 sz="1000" b="0" i="1">
                <a:solidFill>
                  <a:srgbClr val="333333"/>
                </a:solidFill>
                <a:latin typeface="Lucida Sans" panose="020B0602030504020204" pitchFamily="34" charset="77"/>
              </a:defRPr>
            </a:lvl1pPr>
          </a:lstStyle>
          <a:p>
            <a:pPr lvl="0"/>
            <a:r>
              <a:rPr lang="en-US"/>
              <a:t>Education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749A62-ED7D-434A-8D5B-B12CB7BE05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06034" y="2332023"/>
            <a:ext cx="2425700" cy="229453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Lucida Sans" panose="020B0602030504020204" pitchFamily="34" charset="77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3A41A30-A0F5-AE4F-8E32-48CD327C17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06034" y="2612275"/>
            <a:ext cx="2425700" cy="365760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 sz="1100" b="0">
                <a:solidFill>
                  <a:srgbClr val="333333"/>
                </a:solidFill>
                <a:latin typeface="Lucida Sans" panose="020B0602030504020204" pitchFamily="34" charset="77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endParaRPr lang="en-US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AF0C2FFC-1982-504B-A410-B009C1B05D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06034" y="3018248"/>
            <a:ext cx="2425700" cy="365760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 sz="1000" b="0" i="1">
                <a:solidFill>
                  <a:srgbClr val="333333"/>
                </a:solidFill>
                <a:latin typeface="Lucida Sans" panose="020B0602030504020204" pitchFamily="34" charset="77"/>
              </a:defRPr>
            </a:lvl1pPr>
          </a:lstStyle>
          <a:p>
            <a:pPr lvl="0"/>
            <a:r>
              <a:rPr lang="en-US"/>
              <a:t>Education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F3FA27-9597-9243-BA3F-D1DCB4C5420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06034" y="3744263"/>
            <a:ext cx="2425700" cy="229453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Lucida Sans" panose="020B0602030504020204" pitchFamily="34" charset="77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9248362D-FC69-8F41-9041-8FDCB12EB2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706034" y="4024515"/>
            <a:ext cx="2425700" cy="365760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 sz="1100" b="0">
                <a:solidFill>
                  <a:srgbClr val="333333"/>
                </a:solidFill>
                <a:latin typeface="Lucida Sans" panose="020B0602030504020204" pitchFamily="34" charset="77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EF43793-A5E6-3840-8481-DAD90C4384C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706034" y="4430488"/>
            <a:ext cx="2425700" cy="365760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 sz="1000" b="0" i="1">
                <a:solidFill>
                  <a:srgbClr val="333333"/>
                </a:solidFill>
                <a:latin typeface="Lucida Sans" panose="020B0602030504020204" pitchFamily="34" charset="77"/>
              </a:defRPr>
            </a:lvl1pPr>
          </a:lstStyle>
          <a:p>
            <a:pPr lvl="0"/>
            <a:r>
              <a:rPr lang="en-US"/>
              <a:t>Education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3EC1CD1-9327-B84B-AB94-CD957CF37AF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06034" y="5186983"/>
            <a:ext cx="2425700" cy="229453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Lucida Sans" panose="020B0602030504020204" pitchFamily="34" charset="77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31BF855C-4751-C34F-A10A-BDF99F2805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06034" y="5467235"/>
            <a:ext cx="2425700" cy="365760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 sz="1100" b="0">
                <a:solidFill>
                  <a:srgbClr val="333333"/>
                </a:solidFill>
                <a:latin typeface="Lucida Sans" panose="020B0602030504020204" pitchFamily="34" charset="77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endParaRPr lang="en-US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6B9A54D-4E14-8E41-909F-CD68206EF15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06034" y="5873208"/>
            <a:ext cx="2425700" cy="365760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 sz="1000" b="0" i="1">
                <a:solidFill>
                  <a:srgbClr val="333333"/>
                </a:solidFill>
                <a:latin typeface="Lucida Sans" panose="020B0602030504020204" pitchFamily="34" charset="77"/>
              </a:defRPr>
            </a:lvl1pPr>
          </a:lstStyle>
          <a:p>
            <a:pPr lvl="0"/>
            <a:r>
              <a:rPr lang="en-US"/>
              <a:t>Education</a:t>
            </a:r>
          </a:p>
        </p:txBody>
      </p:sp>
      <p:sp>
        <p:nvSpPr>
          <p:cNvPr id="25" name="Text Placeholder 28">
            <a:extLst>
              <a:ext uri="{FF2B5EF4-FFF2-40B4-BE49-F238E27FC236}">
                <a16:creationId xmlns:a16="http://schemas.microsoft.com/office/drawing/2014/main" id="{BFEBED0C-A12D-E249-B4F9-27D848E477F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54501" y="761727"/>
            <a:ext cx="7632700" cy="1345259"/>
          </a:xfrm>
          <a:ln w="6350">
            <a:solidFill>
              <a:srgbClr val="595959"/>
            </a:solidFill>
          </a:ln>
        </p:spPr>
        <p:txBody>
          <a:bodyPr lIns="45720" rIns="45720" anchor="ctr" anchorCtr="0"/>
          <a:lstStyle>
            <a:lvl1pPr>
              <a:defRPr sz="1100">
                <a:solidFill>
                  <a:srgbClr val="333333"/>
                </a:solidFill>
                <a:latin typeface="Lucida Sans" panose="020B0602030504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8">
            <a:extLst>
              <a:ext uri="{FF2B5EF4-FFF2-40B4-BE49-F238E27FC236}">
                <a16:creationId xmlns:a16="http://schemas.microsoft.com/office/drawing/2014/main" id="{A2391AD9-30E9-F94C-A5FA-CA61F570EA4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254501" y="2204234"/>
            <a:ext cx="7632700" cy="1345259"/>
          </a:xfrm>
          <a:ln w="6350">
            <a:solidFill>
              <a:srgbClr val="595959"/>
            </a:solidFill>
          </a:ln>
        </p:spPr>
        <p:txBody>
          <a:bodyPr lIns="45720" rIns="45720" anchor="ctr" anchorCtr="0"/>
          <a:lstStyle>
            <a:lvl1pPr>
              <a:defRPr lang="en-US" sz="1100" kern="1200" dirty="0" smtClean="0">
                <a:solidFill>
                  <a:srgbClr val="333333"/>
                </a:solidFill>
                <a:latin typeface="Lucida Sans" panose="020B06020305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28">
            <a:extLst>
              <a:ext uri="{FF2B5EF4-FFF2-40B4-BE49-F238E27FC236}">
                <a16:creationId xmlns:a16="http://schemas.microsoft.com/office/drawing/2014/main" id="{9C2C2E8A-10DD-B543-B319-8C59976CA49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254501" y="3633826"/>
            <a:ext cx="7632700" cy="1345259"/>
          </a:xfrm>
          <a:ln w="6350">
            <a:solidFill>
              <a:srgbClr val="595959"/>
            </a:solidFill>
          </a:ln>
        </p:spPr>
        <p:txBody>
          <a:bodyPr lIns="45720" rIns="45720" anchor="ctr" anchorCtr="0"/>
          <a:lstStyle>
            <a:lvl1pPr>
              <a:defRPr lang="en-US" sz="1100" kern="1200" dirty="0" smtClean="0">
                <a:solidFill>
                  <a:srgbClr val="333333"/>
                </a:solidFill>
                <a:latin typeface="Lucida Sans" panose="020B06020305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EC189CF7-95FC-B549-9A2D-EA2C7FBD28D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254501" y="5089102"/>
            <a:ext cx="7632700" cy="1345259"/>
          </a:xfrm>
          <a:ln w="6350">
            <a:solidFill>
              <a:srgbClr val="595959"/>
            </a:solidFill>
          </a:ln>
        </p:spPr>
        <p:txBody>
          <a:bodyPr lIns="45720" rIns="45720" anchor="ctr" anchorCtr="0"/>
          <a:lstStyle>
            <a:lvl1pPr>
              <a:defRPr lang="en-US" sz="1100" kern="1200" dirty="0" smtClean="0">
                <a:solidFill>
                  <a:srgbClr val="333333"/>
                </a:solidFill>
                <a:latin typeface="Lucida Sans" panose="020B06020305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BE2941-C142-264E-8C83-64E196D557F3}"/>
              </a:ext>
            </a:extLst>
          </p:cNvPr>
          <p:cNvCxnSpPr>
            <a:cxnSpLocks/>
          </p:cNvCxnSpPr>
          <p:nvPr userDrawn="1"/>
        </p:nvCxnSpPr>
        <p:spPr>
          <a:xfrm>
            <a:off x="-15329" y="2157786"/>
            <a:ext cx="1220732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9EDD29-0941-3F4C-AAFA-B7AA4EBE814F}"/>
              </a:ext>
            </a:extLst>
          </p:cNvPr>
          <p:cNvCxnSpPr>
            <a:cxnSpLocks/>
          </p:cNvCxnSpPr>
          <p:nvPr userDrawn="1"/>
        </p:nvCxnSpPr>
        <p:spPr>
          <a:xfrm>
            <a:off x="-15329" y="3595939"/>
            <a:ext cx="1220732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2491415-FE9B-9E44-8A9A-47AB869CCAFF}"/>
              </a:ext>
            </a:extLst>
          </p:cNvPr>
          <p:cNvCxnSpPr>
            <a:cxnSpLocks/>
          </p:cNvCxnSpPr>
          <p:nvPr userDrawn="1"/>
        </p:nvCxnSpPr>
        <p:spPr>
          <a:xfrm>
            <a:off x="-15329" y="5034092"/>
            <a:ext cx="1220732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FA2B39F4-1679-0644-B036-05D264EEB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77" y="161219"/>
            <a:ext cx="11381700" cy="57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>
                <a:latin typeface="Lucida Sans" panose="020B0602030504020204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0417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38285-7E63-674E-AF2C-B02EC3F26A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776" y="1017233"/>
            <a:ext cx="2351616" cy="1077913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525E5EDC-3F3D-6841-9569-AC932B1681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776" y="3845076"/>
            <a:ext cx="2351616" cy="1077913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6" name="Text Placeholder 41">
            <a:extLst>
              <a:ext uri="{FF2B5EF4-FFF2-40B4-BE49-F238E27FC236}">
                <a16:creationId xmlns:a16="http://schemas.microsoft.com/office/drawing/2014/main" id="{E88609E6-5B7A-AE47-89CD-B1D3AC8C793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776" y="5093645"/>
            <a:ext cx="2351616" cy="1248569"/>
          </a:xfrm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3pPr marL="15875" indent="0" algn="ctr">
              <a:buNone/>
              <a:tabLst>
                <a:tab pos="914400" algn="l"/>
              </a:tabLst>
              <a:defRPr/>
            </a:lvl3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[Short project/</a:t>
            </a:r>
            <a:br>
              <a:rPr lang="en-US"/>
            </a:br>
            <a:r>
              <a:rPr lang="en-US"/>
              <a:t>engagement description]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51DDFDE-47B8-734D-A7E2-C40519D99E7F}"/>
              </a:ext>
            </a:extLst>
          </p:cNvPr>
          <p:cNvCxnSpPr>
            <a:cxnSpLocks/>
          </p:cNvCxnSpPr>
          <p:nvPr userDrawn="1"/>
        </p:nvCxnSpPr>
        <p:spPr>
          <a:xfrm>
            <a:off x="-15329" y="3680347"/>
            <a:ext cx="1220732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142B9255-6EC8-A248-A61E-9AF33EC7B8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77" y="161219"/>
            <a:ext cx="11381700" cy="57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>
                <a:latin typeface="Lucida Sans" panose="020B0602030504020204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1">
            <a:extLst>
              <a:ext uri="{FF2B5EF4-FFF2-40B4-BE49-F238E27FC236}">
                <a16:creationId xmlns:a16="http://schemas.microsoft.com/office/drawing/2014/main" id="{5367C6D6-0000-DA4C-8F4B-06335535A2D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776" y="2267052"/>
            <a:ext cx="2351616" cy="1248569"/>
          </a:xfrm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3pPr marL="15875" indent="0" algn="ctr">
              <a:buNone/>
              <a:tabLst>
                <a:tab pos="914400" algn="l"/>
              </a:tabLst>
              <a:defRPr/>
            </a:lvl3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[Short project/</a:t>
            </a:r>
            <a:br>
              <a:rPr lang="en-US"/>
            </a:br>
            <a:r>
              <a:rPr lang="en-US"/>
              <a:t>engagement description]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F674A6-4DFD-0144-93E7-AFF918A0D261}"/>
              </a:ext>
            </a:extLst>
          </p:cNvPr>
          <p:cNvCxnSpPr/>
          <p:nvPr userDrawn="1"/>
        </p:nvCxnSpPr>
        <p:spPr>
          <a:xfrm>
            <a:off x="495776" y="2189018"/>
            <a:ext cx="2351616" cy="0"/>
          </a:xfrm>
          <a:prstGeom prst="line">
            <a:avLst/>
          </a:prstGeom>
          <a:ln w="28575"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C70387-CAE8-0948-AA8A-2B829F604237}"/>
              </a:ext>
            </a:extLst>
          </p:cNvPr>
          <p:cNvCxnSpPr/>
          <p:nvPr userDrawn="1"/>
        </p:nvCxnSpPr>
        <p:spPr>
          <a:xfrm>
            <a:off x="495776" y="5001497"/>
            <a:ext cx="2351616" cy="0"/>
          </a:xfrm>
          <a:prstGeom prst="line">
            <a:avLst/>
          </a:prstGeom>
          <a:ln w="28575"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589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08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3048">
          <p15:clr>
            <a:srgbClr val="FBAE40"/>
          </p15:clr>
        </p15:guide>
        <p15:guide id="4" pos="55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6623119-E6DC-DA40-BD49-1E58D775A24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78CA336-4924-4B48-944E-468808B4AA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468" y="101600"/>
            <a:ext cx="1502833" cy="10366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C520E376-431A-4F46-880A-A070BD2DE6E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743457" y="843990"/>
            <a:ext cx="4136644" cy="2217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26A7B77C-C21C-6B44-A78F-BBDE7440549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743456" y="146304"/>
            <a:ext cx="4149939" cy="25739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  <a:p>
            <a:pPr lvl="0"/>
            <a:endParaRPr lang="en-US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4C9A3F3-F491-1F4A-95D8-655B0DBF8B97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48673" y="5445499"/>
            <a:ext cx="5744633" cy="25739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Education and Qualifications</a:t>
            </a:r>
          </a:p>
        </p:txBody>
      </p:sp>
      <p:sp>
        <p:nvSpPr>
          <p:cNvPr id="28" name="Content Placeholder 24">
            <a:extLst>
              <a:ext uri="{FF2B5EF4-FFF2-40B4-BE49-F238E27FC236}">
                <a16:creationId xmlns:a16="http://schemas.microsoft.com/office/drawing/2014/main" id="{8E2C0A77-0024-8148-8885-DFEEA0739FAB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6283377" y="146304"/>
            <a:ext cx="5744633" cy="23495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Selected Relevant Experience</a:t>
            </a:r>
          </a:p>
        </p:txBody>
      </p:sp>
      <p:sp>
        <p:nvSpPr>
          <p:cNvPr id="31" name="Content Placeholder 24">
            <a:extLst>
              <a:ext uri="{FF2B5EF4-FFF2-40B4-BE49-F238E27FC236}">
                <a16:creationId xmlns:a16="http://schemas.microsoft.com/office/drawing/2014/main" id="{A858CE0A-8AA5-A648-8305-6C2399C01F4B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6283375" y="4384931"/>
            <a:ext cx="5743627" cy="23495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Select Clients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8F2BFD2-A1A6-5944-88EE-F298FA45A7E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35468" y="1412502"/>
            <a:ext cx="5744633" cy="180264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A05B8519-525F-FA4B-A548-23E3DCCE7B3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48673" y="3373906"/>
            <a:ext cx="5731428" cy="192024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DB34E2A-B95A-7B46-A917-3FFE57C2AA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48672" y="5771037"/>
            <a:ext cx="5757837" cy="508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00EE3A81-F13F-314E-88E5-93EC8A42162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83378" y="4673600"/>
            <a:ext cx="5744633" cy="1879600"/>
          </a:xfrm>
          <a:prstGeom prst="rect">
            <a:avLst/>
          </a:prstGeom>
        </p:spPr>
        <p:txBody>
          <a:bodyPr numCol="2" spcCol="457200"/>
          <a:lstStyle>
            <a:lvl1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6CBA748E-EF1C-544C-845B-8934C75D63D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743456" y="444896"/>
            <a:ext cx="4149939" cy="25739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endParaRPr lang="en-US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8E8CA885-89A0-504B-B9C8-27E112185EA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283376" y="444897"/>
            <a:ext cx="5744633" cy="3676181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lang="en-US" sz="1100" kern="1200" dirty="0">
                <a:solidFill>
                  <a:schemeClr val="tx2"/>
                </a:solidFill>
                <a:latin typeface="Lucida Sans" panose="020B0602030504020204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60D118-FCD5-4242-8011-B0DE0799C7FA}"/>
              </a:ext>
            </a:extLst>
          </p:cNvPr>
          <p:cNvSpPr/>
          <p:nvPr userDrawn="1"/>
        </p:nvSpPr>
        <p:spPr>
          <a:xfrm>
            <a:off x="6096000" y="6579614"/>
            <a:ext cx="2963333" cy="23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6685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7976-A5E6-D940-81D0-83E62AB18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3855E-5E39-EE45-B245-416BCA0D8B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5775" y="874643"/>
            <a:ext cx="11381700" cy="5653479"/>
          </a:xfrm>
          <a:ln w="6350">
            <a:noFill/>
          </a:ln>
        </p:spPr>
        <p:txBody>
          <a:bodyPr/>
          <a:lstStyle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BA5A55-9655-4392-96D4-AE0678E15257}"/>
              </a:ext>
            </a:extLst>
          </p:cNvPr>
          <p:cNvSpPr/>
          <p:nvPr userDrawn="1"/>
        </p:nvSpPr>
        <p:spPr>
          <a:xfrm>
            <a:off x="5188688" y="6570921"/>
            <a:ext cx="1754372" cy="202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10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0">
          <p15:clr>
            <a:srgbClr val="FBAE40"/>
          </p15:clr>
        </p15:guide>
        <p15:guide id="2" pos="2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103B2C86-51A9-1C47-A52A-1B81C0CD44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77" y="161219"/>
            <a:ext cx="11381700" cy="57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>
                <a:latin typeface="Lucida Sans" panose="020B0602030504020204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705A8F-346C-AD4B-8236-CC73650E2E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8527" y="866424"/>
            <a:ext cx="11387328" cy="274320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66967BA1-4ADC-224D-AA04-82A69784BB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635" y="2375100"/>
            <a:ext cx="5693664" cy="274320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Key Issues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E124A254-E379-EB47-BE88-7A1C3E7815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6625" y="2375100"/>
            <a:ext cx="5693664" cy="274320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SSA &amp; Company Contributions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E48232CA-A27A-5C4C-A19E-07A07CF778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527" y="5152479"/>
            <a:ext cx="11387328" cy="274320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Results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9ABF1CB-4490-D346-82CA-EC6CAB908F1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9635" y="2649390"/>
            <a:ext cx="5693664" cy="2373116"/>
          </a:xfrm>
          <a:ln>
            <a:solidFill>
              <a:schemeClr val="tx2"/>
            </a:solidFill>
          </a:ln>
        </p:spPr>
        <p:txBody>
          <a:bodyPr lIns="45720" rIns="45720"/>
          <a:lstStyle>
            <a:lvl2pPr marL="128016" indent="-127635">
              <a:spcBef>
                <a:spcPts val="300"/>
              </a:spcBef>
              <a:defRPr sz="1100"/>
            </a:lvl2pPr>
            <a:lvl3pPr marL="388620">
              <a:spcBef>
                <a:spcPts val="300"/>
              </a:spcBef>
              <a:defRPr sz="1100"/>
            </a:lvl3pPr>
          </a:lstStyle>
          <a:p>
            <a:pPr lvl="1"/>
            <a:endParaRPr lang="en-US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F2A9C753-7A66-294E-BE95-E5500CCCC89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86625" y="2649390"/>
            <a:ext cx="5693664" cy="2373116"/>
          </a:xfrm>
          <a:ln>
            <a:solidFill>
              <a:schemeClr val="tx2"/>
            </a:solidFill>
          </a:ln>
        </p:spPr>
        <p:txBody>
          <a:bodyPr lIns="45720" rIns="45720"/>
          <a:lstStyle>
            <a:lvl2pPr marL="128016" indent="-127635">
              <a:spcBef>
                <a:spcPts val="300"/>
              </a:spcBef>
              <a:defRPr sz="1100"/>
            </a:lvl2pPr>
            <a:lvl3pPr marL="388620">
              <a:spcBef>
                <a:spcPts val="300"/>
              </a:spcBef>
              <a:defRPr sz="1100"/>
            </a:lvl3pPr>
          </a:lstStyle>
          <a:p>
            <a:pPr lvl="1"/>
            <a:endParaRPr lang="en-US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B7078582-DEE0-3D4A-B8F1-983BE59D2C2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8527" y="5426679"/>
            <a:ext cx="11387328" cy="1097280"/>
          </a:xfrm>
          <a:ln>
            <a:solidFill>
              <a:schemeClr val="tx2"/>
            </a:solidFill>
          </a:ln>
        </p:spPr>
        <p:txBody>
          <a:bodyPr lIns="45720" rIns="45720"/>
          <a:lstStyle>
            <a:lvl2pPr marL="128016" indent="-127635">
              <a:spcBef>
                <a:spcPts val="300"/>
              </a:spcBef>
              <a:defRPr sz="1100"/>
            </a:lvl2pPr>
            <a:lvl3pPr marL="388620">
              <a:spcBef>
                <a:spcPts val="300"/>
              </a:spcBef>
              <a:defRPr sz="1100"/>
            </a:lvl3pPr>
          </a:lstStyle>
          <a:p>
            <a:pPr lvl="1"/>
            <a:endParaRPr lang="en-US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2F405137-7DC8-5845-A49C-DDB1E5A680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98527" y="1147847"/>
            <a:ext cx="11387328" cy="1097280"/>
          </a:xfrm>
          <a:ln>
            <a:solidFill>
              <a:schemeClr val="tx2"/>
            </a:solidFill>
          </a:ln>
        </p:spPr>
        <p:txBody>
          <a:bodyPr lIns="45720" rIns="45720"/>
          <a:lstStyle>
            <a:lvl2pPr marL="128016" indent="-127635">
              <a:spcBef>
                <a:spcPts val="300"/>
              </a:spcBef>
              <a:defRPr sz="1100"/>
            </a:lvl2pPr>
            <a:lvl3pPr marL="388620">
              <a:spcBef>
                <a:spcPts val="300"/>
              </a:spcBef>
              <a:defRPr sz="1100"/>
            </a:lvl3pPr>
          </a:lstStyle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4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08">
          <p15:clr>
            <a:srgbClr val="FBAE40"/>
          </p15:clr>
        </p15:guide>
        <p15:guide id="2" pos="5520">
          <p15:clr>
            <a:srgbClr val="FBAE40"/>
          </p15:clr>
        </p15:guide>
        <p15:guide id="3" orient="horz" pos="297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CD5ECA9-3941-3E4F-A68A-C8AD2984E4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92106D-09B8-8B48-848C-32E3C409E681}"/>
              </a:ext>
            </a:extLst>
          </p:cNvPr>
          <p:cNvSpPr txBox="1"/>
          <p:nvPr userDrawn="1"/>
        </p:nvSpPr>
        <p:spPr>
          <a:xfrm>
            <a:off x="1119296" y="2647204"/>
            <a:ext cx="3901440" cy="4924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latin typeface="Lucida Sans" panose="020B0602030504020204" pitchFamily="34" charset="77"/>
              </a:rPr>
              <a:t>685 Third Avenue </a:t>
            </a:r>
            <a:br>
              <a:rPr lang="en-US" sz="1600">
                <a:solidFill>
                  <a:schemeClr val="tx1"/>
                </a:solidFill>
                <a:latin typeface="Lucida Sans" panose="020B0602030504020204" pitchFamily="34" charset="77"/>
              </a:rPr>
            </a:br>
            <a:r>
              <a:rPr lang="en-US" sz="1600">
                <a:solidFill>
                  <a:schemeClr val="tx1"/>
                </a:solidFill>
                <a:latin typeface="Lucida Sans" panose="020B0602030504020204" pitchFamily="34" charset="77"/>
              </a:rPr>
              <a:t>Floor 22</a:t>
            </a:r>
          </a:p>
          <a:p>
            <a:pPr algn="ctr"/>
            <a:r>
              <a:rPr lang="en-US" sz="1600">
                <a:solidFill>
                  <a:schemeClr val="tx1"/>
                </a:solidFill>
                <a:latin typeface="Lucida Sans" panose="020B0602030504020204" pitchFamily="34" charset="77"/>
              </a:rPr>
              <a:t>New York, NY 10017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>
                <a:solidFill>
                  <a:schemeClr val="tx1"/>
                </a:solidFill>
                <a:latin typeface="Lucida Sans" panose="020B0602030504020204" pitchFamily="34" charset="77"/>
                <a:ea typeface="+mn-ea"/>
                <a:cs typeface="+mn-cs"/>
              </a:rPr>
              <a:t>(212) 332-3790</a:t>
            </a:r>
          </a:p>
          <a:p>
            <a:pPr algn="ctr"/>
            <a:endParaRPr lang="en-US" sz="1600">
              <a:solidFill>
                <a:schemeClr val="tx1"/>
              </a:solidFill>
              <a:latin typeface="Lucida Sans" panose="020B0602030504020204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CFA33-8D42-2C4B-9C14-4D61E77AAFC4}"/>
              </a:ext>
            </a:extLst>
          </p:cNvPr>
          <p:cNvSpPr txBox="1"/>
          <p:nvPr userDrawn="1"/>
        </p:nvSpPr>
        <p:spPr>
          <a:xfrm>
            <a:off x="1119296" y="3716773"/>
            <a:ext cx="3901440" cy="3743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600" b="1" u="sng">
                <a:solidFill>
                  <a:schemeClr val="tx2"/>
                </a:solidFill>
                <a:latin typeface="Lucida Sans" panose="020B0602030504020204" pitchFamily="34" charset="77"/>
                <a:hlinkClick r:id="rId3"/>
              </a:rPr>
              <a:t>www.ssaandco.com</a:t>
            </a:r>
            <a:endParaRPr lang="en-US" sz="1600" b="1" u="sng">
              <a:solidFill>
                <a:schemeClr val="tx2"/>
              </a:solidFill>
              <a:latin typeface="Lucida Sans" panose="020B0602030504020204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006F7-C6A0-6B48-B794-F297EAEFF17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3141" y="2246191"/>
            <a:ext cx="3737596" cy="2248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033753-68BD-C04F-BB6D-A35817019B6B}"/>
              </a:ext>
            </a:extLst>
          </p:cNvPr>
          <p:cNvSpPr/>
          <p:nvPr userDrawn="1"/>
        </p:nvSpPr>
        <p:spPr>
          <a:xfrm>
            <a:off x="9109984" y="6295598"/>
            <a:ext cx="2963333" cy="526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3C0D1E-E166-5244-9358-0B9C00269766}"/>
              </a:ext>
            </a:extLst>
          </p:cNvPr>
          <p:cNvSpPr/>
          <p:nvPr userDrawn="1"/>
        </p:nvSpPr>
        <p:spPr>
          <a:xfrm>
            <a:off x="6096000" y="6212251"/>
            <a:ext cx="2963333" cy="526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5C9DA-9107-EB40-919F-8F830F09F6EE}"/>
              </a:ext>
            </a:extLst>
          </p:cNvPr>
          <p:cNvSpPr txBox="1"/>
          <p:nvPr userDrawn="1"/>
        </p:nvSpPr>
        <p:spPr>
          <a:xfrm>
            <a:off x="9109984" y="6572729"/>
            <a:ext cx="3901440" cy="2216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© SSA &amp; Company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120314-A18E-BF49-9987-15FB991354BE}"/>
              </a:ext>
            </a:extLst>
          </p:cNvPr>
          <p:cNvSpPr txBox="1"/>
          <p:nvPr userDrawn="1"/>
        </p:nvSpPr>
        <p:spPr>
          <a:xfrm>
            <a:off x="6811619" y="2246191"/>
            <a:ext cx="48992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8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lients</a:t>
            </a:r>
            <a:r>
              <a:rPr lang="en-US" sz="1800" b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at the core</a:t>
            </a:r>
          </a:p>
          <a:p>
            <a:r>
              <a:rPr lang="en-US" sz="1800" b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8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espect</a:t>
            </a:r>
            <a:r>
              <a:rPr lang="en-US" sz="1800" b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&amp; strong relationships</a:t>
            </a:r>
          </a:p>
          <a:p>
            <a:r>
              <a:rPr lang="en-US" sz="1800" b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8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xpert</a:t>
            </a:r>
            <a:r>
              <a:rPr lang="en-US" sz="1800" b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problem-solving</a:t>
            </a:r>
          </a:p>
          <a:p>
            <a:r>
              <a:rPr lang="en-US" sz="1800" b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8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ccountability</a:t>
            </a:r>
            <a:r>
              <a:rPr lang="en-US" sz="1800" b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for results</a:t>
            </a:r>
          </a:p>
          <a:p>
            <a:r>
              <a:rPr lang="en-US" sz="1800" b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8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ransparency</a:t>
            </a:r>
            <a:r>
              <a:rPr lang="en-US" sz="1800" b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and trust</a:t>
            </a:r>
          </a:p>
          <a:p>
            <a:r>
              <a:rPr lang="en-US" sz="1800" b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8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xponential</a:t>
            </a:r>
            <a:r>
              <a:rPr lang="en-US" sz="1800" b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1803217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" y="159883"/>
            <a:ext cx="2233945" cy="3046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457200" tIns="73152">
            <a:sp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slide title </a:t>
            </a:r>
          </a:p>
        </p:txBody>
      </p:sp>
      <p:sp>
        <p:nvSpPr>
          <p:cNvPr id="16" name="Title 1"/>
          <p:cNvSpPr txBox="1">
            <a:spLocks/>
          </p:cNvSpPr>
          <p:nvPr userDrawn="1"/>
        </p:nvSpPr>
        <p:spPr bwMode="auto">
          <a:xfrm>
            <a:off x="149247" y="6357447"/>
            <a:ext cx="2512264" cy="29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7309" tIns="28655" rIns="57309" bIns="28655" anchor="t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1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7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101758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101758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101758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101758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788" i="0">
                <a:solidFill>
                  <a:srgbClr val="666666"/>
                </a:solidFill>
                <a:latin typeface="Raleway" panose="020B0003030101060003" pitchFamily="34" charset="0"/>
              </a:rPr>
              <a:t>Creating</a:t>
            </a:r>
            <a:r>
              <a:rPr lang="en-US" altLang="en-US" sz="788" i="1">
                <a:solidFill>
                  <a:srgbClr val="666666"/>
                </a:solidFill>
                <a:latin typeface="Raleway" panose="020B0003030101060003" pitchFamily="34" charset="0"/>
              </a:rPr>
              <a:t> </a:t>
            </a:r>
            <a:r>
              <a:rPr lang="en-US" altLang="en-US" sz="788" b="1" i="1">
                <a:solidFill>
                  <a:srgbClr val="666666"/>
                </a:solidFill>
                <a:latin typeface="Raleway" panose="020B0003030101060003" pitchFamily="34" charset="0"/>
              </a:rPr>
              <a:t>great</a:t>
            </a:r>
            <a:r>
              <a:rPr lang="en-US" altLang="en-US" sz="788" i="1">
                <a:solidFill>
                  <a:srgbClr val="666666"/>
                </a:solidFill>
                <a:latin typeface="Raleway" panose="020B0003030101060003" pitchFamily="34" charset="0"/>
              </a:rPr>
              <a:t> </a:t>
            </a:r>
            <a:r>
              <a:rPr lang="en-US" altLang="en-US" sz="788" i="0">
                <a:solidFill>
                  <a:srgbClr val="666666"/>
                </a:solidFill>
                <a:latin typeface="Raleway" panose="020B0003030101060003" pitchFamily="34" charset="0"/>
              </a:rPr>
              <a:t>experiences!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09375" y="6370841"/>
            <a:ext cx="1114252" cy="35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D8C611-CFEF-41C3-BD03-B9EBD87C203D}"/>
              </a:ext>
            </a:extLst>
          </p:cNvPr>
          <p:cNvSpPr/>
          <p:nvPr userDrawn="1"/>
        </p:nvSpPr>
        <p:spPr>
          <a:xfrm>
            <a:off x="5188688" y="6570921"/>
            <a:ext cx="1754372" cy="202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795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1051560"/>
            <a:ext cx="4165600" cy="228600"/>
          </a:xfrm>
        </p:spPr>
        <p:txBody>
          <a:bodyPr anchor="b">
            <a:norm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As of date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320800" y="6053328"/>
            <a:ext cx="9956800" cy="457200"/>
          </a:xfrm>
        </p:spPr>
        <p:txBody>
          <a:bodyPr anchor="b"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/>
              <a:t>Footnotes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 bwMode="auto">
          <a:xfrm>
            <a:off x="1320800" y="289013"/>
            <a:ext cx="9956800" cy="740664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0F4E39-69FD-442E-91AC-A8607EB4B685}"/>
              </a:ext>
            </a:extLst>
          </p:cNvPr>
          <p:cNvSpPr/>
          <p:nvPr userDrawn="1"/>
        </p:nvSpPr>
        <p:spPr>
          <a:xfrm>
            <a:off x="5188688" y="6570921"/>
            <a:ext cx="1754372" cy="202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950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DFC4E2-35C4-422F-A14A-0D2D805454EB}"/>
              </a:ext>
            </a:extLst>
          </p:cNvPr>
          <p:cNvSpPr/>
          <p:nvPr userDrawn="1"/>
        </p:nvSpPr>
        <p:spPr>
          <a:xfrm>
            <a:off x="5188688" y="6570921"/>
            <a:ext cx="1754372" cy="202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677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0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C1546C-F43D-924C-8E49-C5F4A927E9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484" y="0"/>
            <a:ext cx="1219570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4566E1-87FD-C141-AFD8-0DD5340DEFBA}"/>
              </a:ext>
            </a:extLst>
          </p:cNvPr>
          <p:cNvSpPr/>
          <p:nvPr userDrawn="1"/>
        </p:nvSpPr>
        <p:spPr>
          <a:xfrm>
            <a:off x="-11152" y="1754378"/>
            <a:ext cx="5520770" cy="3441212"/>
          </a:xfrm>
          <a:prstGeom prst="rect">
            <a:avLst/>
          </a:prstGeom>
          <a:solidFill>
            <a:srgbClr val="25374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0" i="0">
              <a:latin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8B9CA3B-B75C-D243-8181-8DF1D7295E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651" y="1968759"/>
            <a:ext cx="4761880" cy="1420320"/>
          </a:xfrm>
        </p:spPr>
        <p:txBody>
          <a:bodyPr anchor="b"/>
          <a:lstStyle>
            <a:lvl1pPr>
              <a:defRPr sz="2750" b="1" i="0">
                <a:solidFill>
                  <a:schemeClr val="bg1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The presentation title goes here, keep it short and sweet. 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6F47CB1-A46A-A94C-9702-1DFDB9FA723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9651" y="4608594"/>
            <a:ext cx="4761880" cy="347372"/>
          </a:xfrm>
        </p:spPr>
        <p:txBody>
          <a:bodyPr anchor="b"/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MM.DD.YY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E0E69DA-1A87-724B-B815-2020043F1B06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59651" y="3464619"/>
            <a:ext cx="4761880" cy="1068434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Noto Sans Light" panose="020B0402040504020204" pitchFamily="34" charset="0"/>
                <a:cs typeface="Arial" panose="020B0604020202020204" pitchFamily="34" charset="0"/>
              </a:defRPr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Sub copy goes here. If you don’t have sub copy, you can delete this text box.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8B0158-33AB-F047-80B7-0CCAB8126986}"/>
              </a:ext>
            </a:extLst>
          </p:cNvPr>
          <p:cNvCxnSpPr>
            <a:cxnSpLocks/>
          </p:cNvCxnSpPr>
          <p:nvPr userDrawn="1"/>
        </p:nvCxnSpPr>
        <p:spPr>
          <a:xfrm flipV="1">
            <a:off x="-15498" y="22303"/>
            <a:ext cx="12207498" cy="223"/>
          </a:xfrm>
          <a:prstGeom prst="line">
            <a:avLst/>
          </a:prstGeom>
          <a:ln w="139700">
            <a:gradFill flip="none" rotWithShape="1">
              <a:gsLst>
                <a:gs pos="54000">
                  <a:srgbClr val="F5821E"/>
                </a:gs>
                <a:gs pos="100000">
                  <a:srgbClr val="EF4034"/>
                </a:gs>
                <a:gs pos="2000">
                  <a:srgbClr val="FFC42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781293E-DF73-384A-9E81-B89146C6790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81977" y="6066349"/>
            <a:ext cx="1079999" cy="4527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C4B77D-0171-4C05-9DFE-6D2E55538F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13" b="29961"/>
          <a:stretch/>
        </p:blipFill>
        <p:spPr bwMode="auto">
          <a:xfrm>
            <a:off x="10343122" y="6416834"/>
            <a:ext cx="1036685" cy="406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4011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1">
          <p15:clr>
            <a:srgbClr val="FBAE40"/>
          </p15:clr>
        </p15:guide>
        <p15:guide id="2" pos="42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D5D90BD-6741-FE44-B031-380CB78DA5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77" y="161219"/>
            <a:ext cx="11381700" cy="57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62D95-C2E7-4527-A58F-D86A20C065F3}"/>
              </a:ext>
            </a:extLst>
          </p:cNvPr>
          <p:cNvSpPr/>
          <p:nvPr userDrawn="1"/>
        </p:nvSpPr>
        <p:spPr>
          <a:xfrm>
            <a:off x="5188688" y="6570921"/>
            <a:ext cx="1754372" cy="202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4EFE-D9E5-4941-838F-D7B2379D9BB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95776" y="838201"/>
            <a:ext cx="5600224" cy="5701495"/>
          </a:xfrm>
          <a:ln w="6350">
            <a:solidFill>
              <a:srgbClr val="595959"/>
            </a:solidFill>
          </a:ln>
        </p:spPr>
        <p:txBody>
          <a:bodyPr/>
          <a:lstStyle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8D3F5AC-A1F9-0C42-A4A3-12D27AD896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77" y="161219"/>
            <a:ext cx="11381700" cy="57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EC7036-728D-5B4F-AE46-DD6680B479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77252" y="838201"/>
            <a:ext cx="5600224" cy="5701495"/>
          </a:xfrm>
          <a:ln w="6350">
            <a:solidFill>
              <a:srgbClr val="595959"/>
            </a:solidFill>
          </a:ln>
        </p:spPr>
        <p:txBody>
          <a:bodyPr/>
          <a:lstStyle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5322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2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781E6F5-C988-A346-8FBA-0F4694B2F4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77" y="161219"/>
            <a:ext cx="11381700" cy="57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36044-7C2B-B643-966F-E7034CE2B2D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5776" y="838200"/>
            <a:ext cx="3755240" cy="5689833"/>
          </a:xfrm>
          <a:ln w="6350">
            <a:solidFill>
              <a:srgbClr val="595959"/>
            </a:solidFill>
          </a:ln>
        </p:spPr>
        <p:txBody>
          <a:bodyPr/>
          <a:lstStyle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9CC0656-F157-7D4F-AAC4-0D04047D540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68490" y="838200"/>
            <a:ext cx="3595756" cy="5689833"/>
          </a:xfrm>
          <a:ln w="6350">
            <a:solidFill>
              <a:srgbClr val="595959"/>
            </a:solidFill>
          </a:ln>
        </p:spPr>
        <p:txBody>
          <a:bodyPr/>
          <a:lstStyle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CCCD39E-257E-6645-A0CD-D0B2E679F70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281721" y="838200"/>
            <a:ext cx="3595756" cy="5689833"/>
          </a:xfrm>
          <a:ln w="6350">
            <a:solidFill>
              <a:srgbClr val="595959"/>
            </a:solidFill>
          </a:ln>
        </p:spPr>
        <p:txBody>
          <a:bodyPr/>
          <a:lstStyle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9230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pos="211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8215EE8-8B79-1E4A-8989-7BCFAC29DD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77" y="161219"/>
            <a:ext cx="11381700" cy="57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549D203-8C4A-DC46-B578-7DD84CEE7E9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95776" y="838200"/>
            <a:ext cx="5543435" cy="2699101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/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5B16D2A-A0C8-844F-87B8-96CDB129B00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95776" y="3700403"/>
            <a:ext cx="5543435" cy="2699101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/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7407B31-AC2E-4B43-8FC2-574D19587EC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334041" y="3700403"/>
            <a:ext cx="5543435" cy="2699101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/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EA69F09-76B6-8E45-AD70-9EC8F5282AA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334041" y="841513"/>
            <a:ext cx="5543435" cy="2699101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/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248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28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x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1353045-A31D-6841-A9A4-CB9B510B9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77" y="161219"/>
            <a:ext cx="11381700" cy="57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97BCD12-B8C3-F743-9BAD-B25362EBA5DA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544095" y="893805"/>
            <a:ext cx="3649576" cy="2700523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/>
            </a:lvl1pPr>
            <a:lvl2pPr>
              <a:defRPr>
                <a:solidFill>
                  <a:srgbClr val="333333"/>
                </a:solidFill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9861D2A0-4B56-7D49-A85B-AFF57062F778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385996" y="893805"/>
            <a:ext cx="3649576" cy="2700523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/>
            </a:lvl1pPr>
            <a:lvl2pPr>
              <a:defRPr>
                <a:solidFill>
                  <a:srgbClr val="333333"/>
                </a:solidFill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F5CF6E65-A2F2-5340-8C21-75381D40DB2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227899" y="893805"/>
            <a:ext cx="3649576" cy="2700523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/>
            </a:lvl1pPr>
            <a:lvl2pPr>
              <a:defRPr>
                <a:solidFill>
                  <a:srgbClr val="333333"/>
                </a:solidFill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FB504360-2326-714E-9D04-6E8E527D6AB6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227899" y="3746728"/>
            <a:ext cx="3649576" cy="2700523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/>
            </a:lvl1pPr>
            <a:lvl2pPr>
              <a:defRPr>
                <a:solidFill>
                  <a:srgbClr val="333333"/>
                </a:solidFill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4EBE81C6-42FE-3D43-A4B6-73E4198F2229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385996" y="3746728"/>
            <a:ext cx="3649576" cy="2700523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/>
            </a:lvl1pPr>
            <a:lvl2pPr>
              <a:defRPr>
                <a:solidFill>
                  <a:srgbClr val="333333"/>
                </a:solidFill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7463F27-2631-8D4C-ABA4-799BC3D229E6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544095" y="3746728"/>
            <a:ext cx="3649576" cy="2700523"/>
          </a:xfrm>
          <a:ln w="6350">
            <a:solidFill>
              <a:srgbClr val="595959"/>
            </a:solidFill>
          </a:ln>
        </p:spPr>
        <p:txBody>
          <a:bodyPr/>
          <a:lstStyle>
            <a:lvl1pPr>
              <a:defRPr/>
            </a:lvl1pPr>
            <a:lvl2pPr>
              <a:defRPr>
                <a:solidFill>
                  <a:srgbClr val="333333"/>
                </a:solidFill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2139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196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7976-A5E6-D940-81D0-83E62AB18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3855E-5E39-EE45-B245-416BCA0D8B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5774" y="1152939"/>
            <a:ext cx="11381700" cy="5375184"/>
          </a:xfrm>
          <a:ln w="6350">
            <a:noFill/>
          </a:ln>
        </p:spPr>
        <p:txBody>
          <a:bodyPr/>
          <a:lstStyle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B7F5E-B55B-E84A-9389-648149168C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774" y="770722"/>
            <a:ext cx="11381700" cy="257978"/>
          </a:xfrm>
        </p:spPr>
        <p:txBody>
          <a:bodyPr/>
          <a:lstStyle>
            <a:lvl1pPr>
              <a:defRPr sz="1400" b="0" i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0349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>
          <p15:clr>
            <a:srgbClr val="FBAE40"/>
          </p15:clr>
        </p15:guide>
        <p15:guide id="2" pos="28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A6C09F9-F8F4-574E-98CA-7FC14F1ACF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77" y="161219"/>
            <a:ext cx="11381700" cy="57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FF81CCE-EE3C-1B41-A971-47572BD167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774" y="770723"/>
            <a:ext cx="11381700" cy="249695"/>
          </a:xfrm>
        </p:spPr>
        <p:txBody>
          <a:bodyPr/>
          <a:lstStyle>
            <a:lvl1pPr>
              <a:defRPr sz="1400" b="0" i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712C14-2E65-4D65-BA4D-40FD5707F095}"/>
              </a:ext>
            </a:extLst>
          </p:cNvPr>
          <p:cNvSpPr/>
          <p:nvPr userDrawn="1"/>
        </p:nvSpPr>
        <p:spPr>
          <a:xfrm>
            <a:off x="5188688" y="6570921"/>
            <a:ext cx="1754372" cy="202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1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FB0AD-FEDF-2A46-805E-57D6CB16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77" y="161219"/>
            <a:ext cx="11381700" cy="57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1A5A5-020E-5747-9DF7-BBD0DBE04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777" y="838200"/>
            <a:ext cx="11381700" cy="5554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C45218-9C7A-2C42-8554-6884298AF167}"/>
              </a:ext>
            </a:extLst>
          </p:cNvPr>
          <p:cNvSpPr/>
          <p:nvPr/>
        </p:nvSpPr>
        <p:spPr>
          <a:xfrm>
            <a:off x="314525" y="209197"/>
            <a:ext cx="137711" cy="530352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algn="ctr">
              <a:spcAft>
                <a:spcPts val="42"/>
              </a:spcAft>
            </a:pPr>
            <a:endParaRPr lang="en-US" sz="1600" b="1" spc="30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24B638-4C5C-438C-A334-C86540A560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54"/>
          <a:stretch/>
        </p:blipFill>
        <p:spPr bwMode="auto">
          <a:xfrm>
            <a:off x="10093077" y="6477248"/>
            <a:ext cx="1828800" cy="338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160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2"/>
          </a:solidFill>
          <a:latin typeface="Lucida Sans" panose="020B0602030504020204" pitchFamily="34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chemeClr val="bg2"/>
          </a:solidFill>
          <a:latin typeface="Lucida Sans" panose="020B0602030504020204" pitchFamily="34" charset="77"/>
          <a:ea typeface="+mn-ea"/>
          <a:cs typeface="+mn-cs"/>
        </a:defRPr>
      </a:lvl1pPr>
      <a:lvl2pPr marL="342900" indent="-219075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400" kern="1200">
          <a:solidFill>
            <a:srgbClr val="333333"/>
          </a:solidFill>
          <a:latin typeface="Lucida Sans" panose="020B0602030504020204" pitchFamily="34" charset="77"/>
          <a:ea typeface="+mn-ea"/>
          <a:cs typeface="+mn-cs"/>
        </a:defRPr>
      </a:lvl2pPr>
      <a:lvl3pPr marL="571500" indent="-211138" algn="l" defTabSz="914400" rtl="0" eaLnBrk="1" latinLnBrk="0" hangingPunct="1">
        <a:lnSpc>
          <a:spcPct val="100000"/>
        </a:lnSpc>
        <a:spcBef>
          <a:spcPts val="500"/>
        </a:spcBef>
        <a:buFont typeface=".AppleSystemUIFont"/>
        <a:buChar char="–"/>
        <a:tabLst/>
        <a:defRPr sz="1400" kern="1200">
          <a:solidFill>
            <a:srgbClr val="333333"/>
          </a:solidFill>
          <a:latin typeface="Lucida Sans" panose="020B0602030504020204" pitchFamily="34" charset="77"/>
          <a:ea typeface="+mn-ea"/>
          <a:cs typeface="+mn-cs"/>
        </a:defRPr>
      </a:lvl3pPr>
      <a:lvl4pPr marL="800100" indent="-228600" algn="l" defTabSz="914400" rtl="0" eaLnBrk="1" latinLnBrk="0" hangingPunct="1">
        <a:lnSpc>
          <a:spcPct val="100000"/>
        </a:lnSpc>
        <a:spcBef>
          <a:spcPts val="500"/>
        </a:spcBef>
        <a:buFont typeface="Courier New" panose="02070309020205020404" pitchFamily="49" charset="0"/>
        <a:buChar char="o"/>
        <a:tabLst/>
        <a:defRPr sz="1400" kern="1200">
          <a:solidFill>
            <a:srgbClr val="333333"/>
          </a:solidFill>
          <a:latin typeface="Lucida Sans" panose="020B0602030504020204" pitchFamily="34" charset="77"/>
          <a:ea typeface="+mn-ea"/>
          <a:cs typeface="+mn-cs"/>
        </a:defRPr>
      </a:lvl4pPr>
      <a:lvl5pPr marL="1028700" indent="-228600" algn="l" defTabSz="914400" rtl="0" eaLnBrk="1" latinLnBrk="0" hangingPunct="1">
        <a:lnSpc>
          <a:spcPct val="100000"/>
        </a:lnSpc>
        <a:spcBef>
          <a:spcPts val="500"/>
        </a:spcBef>
        <a:buFont typeface="Lucida Grande" panose="020B0600040502020204" pitchFamily="34" charset="0"/>
        <a:buChar char="→"/>
        <a:tabLst/>
        <a:defRPr sz="1400" kern="1200">
          <a:solidFill>
            <a:srgbClr val="333333"/>
          </a:solidFill>
          <a:latin typeface="Lucida Sans" panose="020B0602030504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F26B43"/>
          </p15:clr>
        </p15:guide>
        <p15:guide id="2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0.pn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image" Target="../media/image130.png"/><Relationship Id="rId4" Type="http://schemas.openxmlformats.org/officeDocument/2006/relationships/image" Target="../media/image100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520436-F049-CB45-8145-EFC251A1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24" y="1968759"/>
            <a:ext cx="4761571" cy="1725418"/>
          </a:xfrm>
        </p:spPr>
        <p:txBody>
          <a:bodyPr>
            <a:normAutofit/>
          </a:bodyPr>
          <a:lstStyle/>
          <a:p>
            <a:r>
              <a:rPr lang="en-US" dirty="0"/>
              <a:t>Project A3</a:t>
            </a:r>
            <a:br>
              <a:rPr lang="en-US" dirty="0"/>
            </a:br>
            <a:r>
              <a:rPr lang="en-US" dirty="0"/>
              <a:t>Close-out template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B8BF49-D16D-E84F-BF0C-324FF747EE7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60024" y="3900048"/>
            <a:ext cx="4761571" cy="10684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Regional Services Turnarounds</a:t>
            </a:r>
          </a:p>
          <a:p>
            <a:pPr lvl="0"/>
            <a:r>
              <a:rPr lang="en-US" dirty="0"/>
              <a:t>Version 1: January 2023</a:t>
            </a:r>
          </a:p>
        </p:txBody>
      </p:sp>
    </p:spTree>
    <p:extLst>
      <p:ext uri="{BB962C8B-B14F-4D97-AF65-F5344CB8AC3E}">
        <p14:creationId xmlns:p14="http://schemas.microsoft.com/office/powerpoint/2010/main" val="144878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C0F04E-5C47-4744-BAC1-47D7EFF1AA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67C86A-D7F1-4CA5-9CE4-305939B2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78" y="223308"/>
            <a:ext cx="10626022" cy="740664"/>
          </a:xfrm>
        </p:spPr>
        <p:txBody>
          <a:bodyPr/>
          <a:lstStyle/>
          <a:p>
            <a:r>
              <a:rPr lang="en-US" sz="1600" dirty="0"/>
              <a:t>Project Title Here</a:t>
            </a:r>
            <a:endParaRPr lang="en-CA" sz="16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FF304C-D792-42D9-8D9B-4704CA38E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60797"/>
              </p:ext>
            </p:extLst>
          </p:nvPr>
        </p:nvGraphicFramePr>
        <p:xfrm>
          <a:off x="320049" y="963972"/>
          <a:ext cx="11551902" cy="547733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229421043"/>
                    </a:ext>
                  </a:extLst>
                </a:gridCol>
                <a:gridCol w="5251007">
                  <a:extLst>
                    <a:ext uri="{9D8B030D-6E8A-4147-A177-3AD203B41FA5}">
                      <a16:colId xmlns:a16="http://schemas.microsoft.com/office/drawing/2014/main" val="2049512365"/>
                    </a:ext>
                  </a:extLst>
                </a:gridCol>
                <a:gridCol w="323000">
                  <a:extLst>
                    <a:ext uri="{9D8B030D-6E8A-4147-A177-3AD203B41FA5}">
                      <a16:colId xmlns:a16="http://schemas.microsoft.com/office/drawing/2014/main" val="1760486723"/>
                    </a:ext>
                  </a:extLst>
                </a:gridCol>
                <a:gridCol w="5612135">
                  <a:extLst>
                    <a:ext uri="{9D8B030D-6E8A-4147-A177-3AD203B41FA5}">
                      <a16:colId xmlns:a16="http://schemas.microsoft.com/office/drawing/2014/main" val="251671893"/>
                    </a:ext>
                  </a:extLst>
                </a:gridCol>
              </a:tblGrid>
              <a:tr h="207774"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Plan</a:t>
                      </a:r>
                      <a:endParaRPr lang="en-CA" sz="1000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/>
                        <a:t>Step 1: Define the Opportunity</a:t>
                      </a:r>
                      <a:endParaRPr lang="en-CA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Do</a:t>
                      </a:r>
                      <a:endParaRPr lang="en-CA" sz="1000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Step 4: Develop &amp; Implement Solution (Future State)</a:t>
                      </a:r>
                      <a:endParaRPr lang="en-CA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4944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ＭＳ Ｐゴシック" pitchFamily="34" charset="-128"/>
                          <a:cs typeface="Arial" panose="020B0604020202020204" pitchFamily="34" charset="0"/>
                        </a:rPr>
                        <a:t>Provide a brief description or insert picture or zoom slide to show future state process map, including prioritized and implemented solutions.</a:t>
                      </a:r>
                    </a:p>
                    <a:p>
                      <a:endParaRPr lang="en-CA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999330"/>
                  </a:ext>
                </a:extLst>
              </a:tr>
              <a:tr h="156730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ＭＳ Ｐゴシック" pitchFamily="34" charset="-128"/>
                          <a:cs typeface="Arial" panose="020B0604020202020204" pitchFamily="34" charset="0"/>
                        </a:rPr>
                        <a:t>Provide a brief description of the opportunity and its impact on performance. List the potential/target benefits (e.g. $ savings, cost reduction, cycle time etc.)</a:t>
                      </a:r>
                    </a:p>
                    <a:p>
                      <a:endParaRPr lang="en-CA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95253065"/>
                  </a:ext>
                </a:extLst>
              </a:tr>
              <a:tr h="320412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Plan</a:t>
                      </a:r>
                      <a:endParaRPr lang="en-CA" sz="1000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Step 2: Assess the Opportunity (Current State)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Check</a:t>
                      </a:r>
                      <a:endParaRPr lang="en-CA" sz="1000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Step 5: Validate Results</a:t>
                      </a:r>
                      <a:endParaRPr lang="en-CA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585246"/>
                  </a:ext>
                </a:extLst>
              </a:tr>
              <a:tr h="1471091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ＭＳ Ｐゴシック" pitchFamily="34" charset="-128"/>
                          <a:cs typeface="Arial" panose="020B0604020202020204" pitchFamily="34" charset="0"/>
                        </a:rPr>
                        <a:t>Provide a brief description or insert picture or zoom slide to show current state process map, value stream map (VSM) or waste map depicting current state.</a:t>
                      </a:r>
                    </a:p>
                    <a:p>
                      <a:endParaRPr lang="en-CA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031458"/>
                  </a:ext>
                </a:extLst>
              </a:tr>
              <a:tr h="231774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Do</a:t>
                      </a:r>
                      <a:endParaRPr lang="en-CA" sz="1000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Step 3: Analyze &amp; Prioritize</a:t>
                      </a:r>
                      <a:endParaRPr lang="en-CA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Act</a:t>
                      </a:r>
                      <a:endParaRPr lang="en-CA" sz="1000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Step 6 &amp; 7: Standardize, Sustain &amp; Close</a:t>
                      </a:r>
                      <a:endParaRPr lang="en-CA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79140"/>
                  </a:ext>
                </a:extLst>
              </a:tr>
              <a:tr h="155972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ＭＳ Ｐゴシック" pitchFamily="34" charset="-128"/>
                          <a:cs typeface="Arial" panose="020B0604020202020204" pitchFamily="34" charset="0"/>
                        </a:rPr>
                        <a:t>Provide visual or written summary of this step: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ＭＳ Ｐゴシック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ＭＳ Ｐゴシック" pitchFamily="34" charset="-128"/>
                          <a:cs typeface="Arial" panose="020B0604020202020204" pitchFamily="34" charset="0"/>
                        </a:rPr>
                        <a:t>“Using current state, identify non-value-added (NVA) process steps, examples of the 8 wastes and identify current state process cycle efficiency (PCE).  Using existing collected data, prioritize the top 3-5 identified NVA process steps or waste then use problem solving tools such as 5-whys and fishbone for a deeper analysis into those problem areas.”</a:t>
                      </a:r>
                    </a:p>
                    <a:p>
                      <a:endParaRPr lang="en-CA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15782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845A2C4-D865-45DE-8EFA-9586447651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8"/>
          <a:stretch>
            <a:fillRect/>
          </a:stretch>
        </p:blipFill>
        <p:spPr bwMode="auto">
          <a:xfrm>
            <a:off x="11345672" y="104246"/>
            <a:ext cx="714375" cy="699135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EE8EFF-2AA0-4ADC-AA08-EC032EBC2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89342"/>
              </p:ext>
            </p:extLst>
          </p:nvPr>
        </p:nvGraphicFramePr>
        <p:xfrm>
          <a:off x="7444355" y="114031"/>
          <a:ext cx="3741988" cy="74580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53542">
                  <a:extLst>
                    <a:ext uri="{9D8B030D-6E8A-4147-A177-3AD203B41FA5}">
                      <a16:colId xmlns:a16="http://schemas.microsoft.com/office/drawing/2014/main" val="3344754533"/>
                    </a:ext>
                  </a:extLst>
                </a:gridCol>
                <a:gridCol w="2688446">
                  <a:extLst>
                    <a:ext uri="{9D8B030D-6E8A-4147-A177-3AD203B41FA5}">
                      <a16:colId xmlns:a16="http://schemas.microsoft.com/office/drawing/2014/main" val="269151179"/>
                    </a:ext>
                  </a:extLst>
                </a:gridCol>
              </a:tblGrid>
              <a:tr h="236446">
                <a:tc>
                  <a:txBody>
                    <a:bodyPr/>
                    <a:lstStyle/>
                    <a:p>
                      <a:pPr algn="just"/>
                      <a:r>
                        <a:rPr lang="en-US" sz="900" dirty="0">
                          <a:effectLst/>
                        </a:rPr>
                        <a:t>Wave #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a:t>fill in </a:t>
                      </a:r>
                      <a:endParaRPr lang="en-CA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966331"/>
                  </a:ext>
                </a:extLst>
              </a:tr>
              <a:tr h="254679">
                <a:tc>
                  <a:txBody>
                    <a:bodyPr/>
                    <a:lstStyle/>
                    <a:p>
                      <a:pPr algn="just"/>
                      <a:r>
                        <a:rPr lang="en-US" sz="900" dirty="0">
                          <a:effectLst/>
                        </a:rPr>
                        <a:t>Project Lead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a:t>fill in </a:t>
                      </a:r>
                      <a:endParaRPr kumimoji="0" lang="en-CA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422787"/>
                  </a:ext>
                </a:extLst>
              </a:tr>
              <a:tr h="254679">
                <a:tc>
                  <a:txBody>
                    <a:bodyPr/>
                    <a:lstStyle/>
                    <a:p>
                      <a:pPr algn="just"/>
                      <a:r>
                        <a:rPr lang="en-US" sz="900" dirty="0">
                          <a:effectLst/>
                        </a:rPr>
                        <a:t>CI / LP Support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itchFamily="34" charset="-128"/>
                          <a:cs typeface="Arial" panose="020B0604020202020204" pitchFamily="34" charset="0"/>
                        </a:rPr>
                        <a:t>fill in</a:t>
                      </a:r>
                      <a:endParaRPr kumimoji="0" lang="en-CA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5760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035B2D0B-6389-4375-9012-8CD73E6CC16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7688474"/>
                  </p:ext>
                </p:extLst>
              </p:nvPr>
            </p:nvGraphicFramePr>
            <p:xfrm>
              <a:off x="7017752" y="3418857"/>
              <a:ext cx="2017196" cy="1134673"/>
            </p:xfrm>
            <a:graphic>
              <a:graphicData uri="http://schemas.microsoft.com/office/powerpoint/2016/slidezoom">
                <pslz:sldZm>
                  <pslz:sldZmObj sldId="257" cId="95992585">
                    <pslz:zmPr id="{8395BA29-7E5B-4F84-80DD-DDA4B99268EC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7196" cy="11346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extLst>
                  <a:ext uri="{FF2B5EF4-FFF2-40B4-BE49-F238E27FC236}">
                    <a16:creationId xmlns:a16="http://schemas.microsoft.com/office/drawing/2014/main" id="{035B2D0B-6389-4375-9012-8CD73E6CC1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7752" y="3418857"/>
                <a:ext cx="2017196" cy="11346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20EEBA73-A15B-4C33-B708-4E0E8644B6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4383817"/>
                  </p:ext>
                </p:extLst>
              </p:nvPr>
            </p:nvGraphicFramePr>
            <p:xfrm>
              <a:off x="9460135" y="3418857"/>
              <a:ext cx="2017196" cy="1134673"/>
            </p:xfrm>
            <a:graphic>
              <a:graphicData uri="http://schemas.microsoft.com/office/powerpoint/2016/slidezoom">
                <pslz:sldZm>
                  <pslz:sldZmObj sldId="10915" cId="2095124691">
                    <pslz:zmPr id="{99D0D313-6B6B-4391-B6B9-3BA13B2DDB88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7196" cy="11346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extLst>
                  <a:ext uri="{FF2B5EF4-FFF2-40B4-BE49-F238E27FC236}">
                    <a16:creationId xmlns:a16="http://schemas.microsoft.com/office/drawing/2014/main" id="{20EEBA73-A15B-4C33-B708-4E0E8644B6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60135" y="3418857"/>
                <a:ext cx="2017196" cy="11346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04CF7202-595C-4AC1-941A-EFE2A19734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30437928"/>
                  </p:ext>
                </p:extLst>
              </p:nvPr>
            </p:nvGraphicFramePr>
            <p:xfrm>
              <a:off x="6423968" y="5234015"/>
              <a:ext cx="1659464" cy="933449"/>
            </p:xfrm>
            <a:graphic>
              <a:graphicData uri="http://schemas.microsoft.com/office/powerpoint/2016/slidezoom">
                <pslz:sldZm>
                  <pslz:sldZmObj sldId="10258" cId="2701167836">
                    <pslz:zmPr id="{3C0A8824-20E2-4EBE-AB51-06C669326B10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59464" cy="9334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extLst>
                  <a:ext uri="{FF2B5EF4-FFF2-40B4-BE49-F238E27FC236}">
                    <a16:creationId xmlns:a16="http://schemas.microsoft.com/office/drawing/2014/main" id="{04CF7202-595C-4AC1-941A-EFE2A19734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23968" y="5234015"/>
                <a:ext cx="1659464" cy="9334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7DFFF630-B36D-4150-AF98-046E8ABB58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2934140"/>
                  </p:ext>
                </p:extLst>
              </p:nvPr>
            </p:nvGraphicFramePr>
            <p:xfrm>
              <a:off x="8272072" y="5234014"/>
              <a:ext cx="1659467" cy="933450"/>
            </p:xfrm>
            <a:graphic>
              <a:graphicData uri="http://schemas.microsoft.com/office/powerpoint/2016/slidezoom">
                <pslz:sldZm>
                  <pslz:sldZmObj sldId="10259" cId="894990164">
                    <pslz:zmPr id="{4BB9C020-8326-4779-86F9-AC9E5B7D3D57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59467" cy="9334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extLst>
                  <a:ext uri="{FF2B5EF4-FFF2-40B4-BE49-F238E27FC236}">
                    <a16:creationId xmlns:a16="http://schemas.microsoft.com/office/drawing/2014/main" id="{7DFFF630-B36D-4150-AF98-046E8ABB58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72072" y="5234014"/>
                <a:ext cx="1659467" cy="9334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648C2D4C-1FA1-4C03-852F-E734C11EAD1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36693257"/>
                  </p:ext>
                </p:extLst>
              </p:nvPr>
            </p:nvGraphicFramePr>
            <p:xfrm>
              <a:off x="10152395" y="5224491"/>
              <a:ext cx="1640809" cy="922955"/>
            </p:xfrm>
            <a:graphic>
              <a:graphicData uri="http://schemas.microsoft.com/office/powerpoint/2016/slidezoom">
                <pslz:sldZm>
                  <pslz:sldZmObj sldId="10897" cId="1512487913">
                    <pslz:zmPr id="{5C9793B0-0C8A-4461-B638-CDCF613DE6FE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40809" cy="92295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Slide Zoom 15">
                <a:extLst>
                  <a:ext uri="{FF2B5EF4-FFF2-40B4-BE49-F238E27FC236}">
                    <a16:creationId xmlns:a16="http://schemas.microsoft.com/office/drawing/2014/main" id="{648C2D4C-1FA1-4C03-852F-E734C11EAD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152395" y="5224491"/>
                <a:ext cx="1640809" cy="92295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898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6D88D0-600E-4AFC-8450-94E3072B9F4F}"/>
              </a:ext>
            </a:extLst>
          </p:cNvPr>
          <p:cNvSpPr txBox="1">
            <a:spLocks/>
          </p:cNvSpPr>
          <p:nvPr/>
        </p:nvSpPr>
        <p:spPr>
          <a:xfrm>
            <a:off x="526143" y="112765"/>
            <a:ext cx="9956800" cy="7406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600" b="1">
                <a:solidFill>
                  <a:schemeClr val="bg2"/>
                </a:solidFill>
                <a:latin typeface="Lucida Sans" panose="020B0602030504020204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Before (Baseline) vs After (Improved) Data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6D88D0-600E-4AFC-8450-94E3072B9F4F}"/>
              </a:ext>
            </a:extLst>
          </p:cNvPr>
          <p:cNvSpPr txBox="1">
            <a:spLocks/>
          </p:cNvSpPr>
          <p:nvPr/>
        </p:nvSpPr>
        <p:spPr>
          <a:xfrm>
            <a:off x="526143" y="112765"/>
            <a:ext cx="9956800" cy="7406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600" b="1">
                <a:solidFill>
                  <a:schemeClr val="bg2"/>
                </a:solidFill>
                <a:latin typeface="Lucida Sans" panose="020B0602030504020204" pitchFamily="34" charset="77"/>
                <a:ea typeface="+mj-ea"/>
                <a:cs typeface="+mj-cs"/>
              </a:defRPr>
            </a:lvl1pPr>
          </a:lstStyle>
          <a:p>
            <a:r>
              <a:rPr lang="en-US" sz="2600" dirty="0"/>
              <a:t>Financial Benefits Validation &amp; Audit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28656-4B0D-4C12-8AD1-EA16D4B1C6B5}"/>
              </a:ext>
            </a:extLst>
          </p:cNvPr>
          <p:cNvSpPr txBox="1"/>
          <p:nvPr/>
        </p:nvSpPr>
        <p:spPr>
          <a:xfrm>
            <a:off x="239877" y="6000039"/>
            <a:ext cx="11381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Project is worth $xxx</a:t>
            </a:r>
          </a:p>
        </p:txBody>
      </p:sp>
    </p:spTree>
    <p:extLst>
      <p:ext uri="{BB962C8B-B14F-4D97-AF65-F5344CB8AC3E}">
        <p14:creationId xmlns:p14="http://schemas.microsoft.com/office/powerpoint/2010/main" val="209512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A0B6-5BA1-48DC-B359-FB0F5460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/>
              <a:t>SOP Updated</a:t>
            </a:r>
          </a:p>
        </p:txBody>
      </p:sp>
    </p:spTree>
    <p:extLst>
      <p:ext uri="{BB962C8B-B14F-4D97-AF65-F5344CB8AC3E}">
        <p14:creationId xmlns:p14="http://schemas.microsoft.com/office/powerpoint/2010/main" val="270116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8B81-E5EC-4E71-8496-BAC1B451FECF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GB" sz="2600" dirty="0"/>
              <a:t>Visual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C80F5-4677-4699-9696-7330119A6940}"/>
              </a:ext>
            </a:extLst>
          </p:cNvPr>
          <p:cNvSpPr txBox="1"/>
          <p:nvPr/>
        </p:nvSpPr>
        <p:spPr>
          <a:xfrm>
            <a:off x="364610" y="1104714"/>
            <a:ext cx="3376965" cy="48002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3399"/>
                </a:solidFill>
                <a:latin typeface="Lucida Sans" panose="020B0602030504020204" pitchFamily="34" charset="77"/>
              </a:rPr>
              <a:t>Show picture of visual management</a:t>
            </a:r>
          </a:p>
          <a:p>
            <a:pPr marL="285750" indent="-28575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3399"/>
              </a:solidFill>
              <a:latin typeface="Lucida Sans" panose="020B0602030504020204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5EA3E-69F3-497A-98CE-309667F02013}"/>
              </a:ext>
            </a:extLst>
          </p:cNvPr>
          <p:cNvSpPr txBox="1"/>
          <p:nvPr/>
        </p:nvSpPr>
        <p:spPr>
          <a:xfrm>
            <a:off x="616357" y="6113900"/>
            <a:ext cx="11381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Visual Management takeaway</a:t>
            </a:r>
          </a:p>
        </p:txBody>
      </p:sp>
    </p:spTree>
    <p:extLst>
      <p:ext uri="{BB962C8B-B14F-4D97-AF65-F5344CB8AC3E}">
        <p14:creationId xmlns:p14="http://schemas.microsoft.com/office/powerpoint/2010/main" val="89499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8851-BCDF-446E-B3A8-0588258B8B3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GB" sz="2600" dirty="0"/>
              <a:t>Leader Standard Work </a:t>
            </a:r>
            <a:r>
              <a:rPr lang="en-GB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(example)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70C02-8E7A-452C-B8EB-78014A070282}"/>
              </a:ext>
            </a:extLst>
          </p:cNvPr>
          <p:cNvSpPr txBox="1"/>
          <p:nvPr/>
        </p:nvSpPr>
        <p:spPr>
          <a:xfrm>
            <a:off x="616357" y="6113900"/>
            <a:ext cx="11381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LSW Takeaways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C59CF-D7A4-434F-809E-4B50690D7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76" y="743971"/>
            <a:ext cx="11239023" cy="536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8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2810-86EF-43A3-ACBD-FBC03D8763B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GB" sz="2600" dirty="0"/>
              <a:t>Replication Opportunities Documentation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AF2FC-7B39-4BB1-AB1B-7EF7C54B8FD0}"/>
              </a:ext>
            </a:extLst>
          </p:cNvPr>
          <p:cNvSpPr txBox="1"/>
          <p:nvPr/>
        </p:nvSpPr>
        <p:spPr>
          <a:xfrm>
            <a:off x="462061" y="6146678"/>
            <a:ext cx="112678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GB" sz="1600" dirty="0">
                <a:solidFill>
                  <a:schemeClr val="bg2"/>
                </a:solidFill>
                <a:latin typeface="Lucida Sans" panose="020B0602030504020204" pitchFamily="34" charset="77"/>
              </a:rPr>
              <a:t>Areas for replication were explored during the project and important replication attributes were documented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EFE65-BEC4-442C-88DE-6681F79DD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77" y="971550"/>
            <a:ext cx="5408444" cy="2421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8123AB-069A-476B-A8B7-F66E02404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627" y="971550"/>
            <a:ext cx="5404018" cy="2421476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146966A4-3BB7-47EF-84CB-D8F550F2F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627" y="3733800"/>
            <a:ext cx="5404018" cy="2421475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7BFF23-A8EB-42EC-BE0F-3F51314DA9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202" y="3733800"/>
            <a:ext cx="5404019" cy="24214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6AFD0E-D869-4C30-B025-2EFCF373ED57}"/>
              </a:ext>
            </a:extLst>
          </p:cNvPr>
          <p:cNvSpPr txBox="1"/>
          <p:nvPr/>
        </p:nvSpPr>
        <p:spPr>
          <a:xfrm>
            <a:off x="2416027" y="674425"/>
            <a:ext cx="1567944" cy="3249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spcBef>
                <a:spcPts val="1000"/>
              </a:spcBef>
            </a:pPr>
            <a:r>
              <a:rPr lang="en-US" sz="1400" dirty="0">
                <a:solidFill>
                  <a:srgbClr val="003399"/>
                </a:solidFill>
                <a:latin typeface="Lucida Sans" panose="020B0602030504020204" pitchFamily="34" charset="77"/>
              </a:rPr>
              <a:t>Replication Plan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C4794-1F5D-4349-BBA2-784A147D36A5}"/>
              </a:ext>
            </a:extLst>
          </p:cNvPr>
          <p:cNvSpPr txBox="1"/>
          <p:nvPr/>
        </p:nvSpPr>
        <p:spPr>
          <a:xfrm>
            <a:off x="2416027" y="3418657"/>
            <a:ext cx="1567944" cy="3249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spcBef>
                <a:spcPts val="1000"/>
              </a:spcBef>
            </a:pPr>
            <a:r>
              <a:rPr lang="en-US" sz="1400" dirty="0">
                <a:solidFill>
                  <a:srgbClr val="003399"/>
                </a:solidFill>
                <a:latin typeface="Lucida Sans" panose="020B0602030504020204" pitchFamily="34" charset="77"/>
              </a:rPr>
              <a:t>Resource Plan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7E588E-3939-4F5D-BDA6-2242F5F46032}"/>
              </a:ext>
            </a:extLst>
          </p:cNvPr>
          <p:cNvSpPr txBox="1"/>
          <p:nvPr/>
        </p:nvSpPr>
        <p:spPr>
          <a:xfrm>
            <a:off x="7334825" y="674425"/>
            <a:ext cx="3107622" cy="3444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spcBef>
                <a:spcPts val="1000"/>
              </a:spcBef>
            </a:pPr>
            <a:r>
              <a:rPr lang="en-US" sz="1400" dirty="0">
                <a:solidFill>
                  <a:srgbClr val="003399"/>
                </a:solidFill>
                <a:latin typeface="Lucida Sans" panose="020B0602030504020204" pitchFamily="34" charset="77"/>
              </a:rPr>
              <a:t>Project Success Modes Fishbone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7FE8E-EEA0-4BB5-9ADB-41F4C00F6BFA}"/>
              </a:ext>
            </a:extLst>
          </p:cNvPr>
          <p:cNvSpPr txBox="1"/>
          <p:nvPr/>
        </p:nvSpPr>
        <p:spPr>
          <a:xfrm>
            <a:off x="7334825" y="3398902"/>
            <a:ext cx="3107622" cy="3444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spcBef>
                <a:spcPts val="1000"/>
              </a:spcBef>
            </a:pPr>
            <a:r>
              <a:rPr lang="en-US" sz="1400" dirty="0">
                <a:solidFill>
                  <a:srgbClr val="003399"/>
                </a:solidFill>
                <a:latin typeface="Lucida Sans" panose="020B0602030504020204" pitchFamily="34" charset="77"/>
              </a:rPr>
              <a:t>Project Failure Modes Fishbone</a:t>
            </a:r>
          </a:p>
        </p:txBody>
      </p:sp>
    </p:spTree>
    <p:extLst>
      <p:ext uri="{BB962C8B-B14F-4D97-AF65-F5344CB8AC3E}">
        <p14:creationId xmlns:p14="http://schemas.microsoft.com/office/powerpoint/2010/main" val="71276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18EE554-34B6-453C-AE3D-09B82460E7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9603"/>
          <a:stretch/>
        </p:blipFill>
        <p:spPr>
          <a:xfrm>
            <a:off x="573088" y="68263"/>
            <a:ext cx="11498262" cy="6340475"/>
          </a:xfrm>
          <a:prstGeom prst="rect">
            <a:avLst/>
          </a:prstGeom>
          <a:noFill/>
          <a:ln w="6350">
            <a:noFill/>
          </a:ln>
        </p:spPr>
      </p:pic>
    </p:spTree>
    <p:extLst>
      <p:ext uri="{BB962C8B-B14F-4D97-AF65-F5344CB8AC3E}">
        <p14:creationId xmlns:p14="http://schemas.microsoft.com/office/powerpoint/2010/main" val="2660336145"/>
      </p:ext>
    </p:extLst>
  </p:cSld>
  <p:clrMapOvr>
    <a:masterClrMapping/>
  </p:clrMapOvr>
</p:sld>
</file>

<file path=ppt/theme/theme1.xml><?xml version="1.0" encoding="utf-8"?>
<a:theme xmlns:a="http://schemas.openxmlformats.org/drawingml/2006/main" name="Single Line Title">
  <a:themeElements>
    <a:clrScheme name="Custom 182">
      <a:dk1>
        <a:srgbClr val="003399"/>
      </a:dk1>
      <a:lt1>
        <a:srgbClr val="FEFFFF"/>
      </a:lt1>
      <a:dk2>
        <a:srgbClr val="595959"/>
      </a:dk2>
      <a:lt2>
        <a:srgbClr val="003399"/>
      </a:lt2>
      <a:accent1>
        <a:srgbClr val="F1F1F1"/>
      </a:accent1>
      <a:accent2>
        <a:srgbClr val="8CA3B2"/>
      </a:accent2>
      <a:accent3>
        <a:srgbClr val="990033"/>
      </a:accent3>
      <a:accent4>
        <a:srgbClr val="CC9933"/>
      </a:accent4>
      <a:accent5>
        <a:srgbClr val="660099"/>
      </a:accent5>
      <a:accent6>
        <a:srgbClr val="00A3AF"/>
      </a:accent6>
      <a:hlink>
        <a:srgbClr val="003399"/>
      </a:hlink>
      <a:folHlink>
        <a:srgbClr val="5C8DCC"/>
      </a:folHlink>
    </a:clrScheme>
    <a:fontScheme name="Office">
      <a:majorFont>
        <a:latin typeface="Lucida Sans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Lucida Sans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3399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 algn="l">
          <a:spcBef>
            <a:spcPts val="1000"/>
          </a:spcBef>
          <a:defRPr sz="1400" dirty="0">
            <a:solidFill>
              <a:srgbClr val="003399"/>
            </a:solidFill>
            <a:latin typeface="Lucida Sans" panose="020B0602030504020204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SA PowerPoint 2019 " id="{8BB3B0CF-46E2-C547-B32A-5D0888FB91B5}" vid="{CCB7CAAC-903D-9E4E-9E8D-81C965723F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2c47b49-9db1-4223-860c-5c24ee366a40">
      <Terms xmlns="http://schemas.microsoft.com/office/infopath/2007/PartnerControls"/>
    </lcf76f155ced4ddcb4097134ff3c332f>
    <TaxCatchAll xmlns="96b65135-3f96-43d1-bc79-6692d35fa2f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DB7FEA6DD08F4FABD88528FDE7A9DB" ma:contentTypeVersion="12" ma:contentTypeDescription="Create a new document." ma:contentTypeScope="" ma:versionID="eb19be1a3f191f7d184e2280a15332ee">
  <xsd:schema xmlns:xsd="http://www.w3.org/2001/XMLSchema" xmlns:xs="http://www.w3.org/2001/XMLSchema" xmlns:p="http://schemas.microsoft.com/office/2006/metadata/properties" xmlns:ns2="f2c47b49-9db1-4223-860c-5c24ee366a40" xmlns:ns3="96b65135-3f96-43d1-bc79-6692d35fa2ff" targetNamespace="http://schemas.microsoft.com/office/2006/metadata/properties" ma:root="true" ma:fieldsID="6a8377e105af6c4323c01cd426d3e2eb" ns2:_="" ns3:_="">
    <xsd:import namespace="f2c47b49-9db1-4223-860c-5c24ee366a40"/>
    <xsd:import namespace="96b65135-3f96-43d1-bc79-6692d35fa2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c47b49-9db1-4223-860c-5c24ee366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6d41e768-b4dc-4e34-8859-8330c77b32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b65135-3f96-43d1-bc79-6692d35fa2f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978061a-ccb1-42ce-a124-374d5a31acc4}" ma:internalName="TaxCatchAll" ma:showField="CatchAllData" ma:web="96b65135-3f96-43d1-bc79-6692d35fa2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F8C695-9873-4F32-B51D-BBC8A42C0122}">
  <ds:schemaRefs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f2c47b49-9db1-4223-860c-5c24ee366a40"/>
    <ds:schemaRef ds:uri="96b65135-3f96-43d1-bc79-6692d35fa2ff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86094A4-BBF8-4CE1-B971-1923C28D29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71E0BB-6BF7-4A0E-9940-C6201AB604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c47b49-9db1-4223-860c-5c24ee366a40"/>
    <ds:schemaRef ds:uri="96b65135-3f96-43d1-bc79-6692d35fa2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1aa51068-11a6-4bd2-8646-1fff31a30ffc}" enabled="0" method="" siteId="{1aa51068-11a6-4bd2-8646-1fff31a30ff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7979</TotalTime>
  <Words>333</Words>
  <Application>Microsoft Office PowerPoint</Application>
  <PresentationFormat>Widescreen</PresentationFormat>
  <Paragraphs>56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.AppleSystemUIFont</vt:lpstr>
      <vt:lpstr>Arial</vt:lpstr>
      <vt:lpstr>Calibri</vt:lpstr>
      <vt:lpstr>Courier New</vt:lpstr>
      <vt:lpstr>Franklin Gothic Book</vt:lpstr>
      <vt:lpstr>Lucida Grande</vt:lpstr>
      <vt:lpstr>Lucida Sans</vt:lpstr>
      <vt:lpstr>Raleway</vt:lpstr>
      <vt:lpstr>Times New Roman</vt:lpstr>
      <vt:lpstr>Single Line Title</vt:lpstr>
      <vt:lpstr>Project A3 Close-out template</vt:lpstr>
      <vt:lpstr>Project Title Here</vt:lpstr>
      <vt:lpstr>PowerPoint Presentation</vt:lpstr>
      <vt:lpstr>PowerPoint Presentation</vt:lpstr>
      <vt:lpstr>SOP Updated</vt:lpstr>
      <vt:lpstr>Visual Management</vt:lpstr>
      <vt:lpstr>Leader Standard Work (example) </vt:lpstr>
      <vt:lpstr>Replication Opportunities Documentation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Reed</dc:creator>
  <cp:lastModifiedBy>Timea Coulson</cp:lastModifiedBy>
  <cp:revision>93</cp:revision>
  <dcterms:created xsi:type="dcterms:W3CDTF">2020-08-14T21:32:04Z</dcterms:created>
  <dcterms:modified xsi:type="dcterms:W3CDTF">2023-12-06T22:20:32Z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0x010100CADB7FEA6DD08F4FABD88528FDE7A9DB</vt:lpwstr>
  </property>
  <property fmtid="{D5CDD505-2E9C-101B-9397-08002B2CF9AE}" pid="3" name="MediaServiceImageTags">
    <vt:lpwstr/>
  </property>
</Properties>
</file>