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6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6AC6-FB76-427A-B4C6-787343E9BEE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B8F2-D96A-430E-8E0C-3238C4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570692" y="1053616"/>
            <a:ext cx="13726458" cy="9120899"/>
            <a:chOff x="1570692" y="1053616"/>
            <a:chExt cx="13726458" cy="9120899"/>
          </a:xfrm>
        </p:grpSpPr>
        <p:sp>
          <p:nvSpPr>
            <p:cNvPr id="4" name="Rounded Rectangle 3"/>
            <p:cNvSpPr/>
            <p:nvPr/>
          </p:nvSpPr>
          <p:spPr>
            <a:xfrm>
              <a:off x="3610106" y="1450765"/>
              <a:ext cx="3748635" cy="129243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records identified through database searching: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1140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573993" y="1450765"/>
              <a:ext cx="3748635" cy="129243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 of </a:t>
              </a:r>
              <a:r>
                <a:rPr lang="en-US" sz="20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additional records identified through other sources: </a:t>
              </a:r>
              <a:r>
                <a:rPr lang="en-US" sz="20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  <a:endPara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67192" y="3301336"/>
              <a:ext cx="6092693" cy="99489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records after duplicates removed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743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210138" y="4854364"/>
              <a:ext cx="3606800" cy="74022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records screened: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743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10138" y="6152727"/>
              <a:ext cx="3606800" cy="74022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full-text articles assessed for eligibility: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127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10138" y="7451090"/>
              <a:ext cx="3606800" cy="74022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studies included in qualitative synthesis</a:t>
              </a:r>
              <a:r>
                <a:rPr lang="en-US" sz="2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0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10138" y="8749453"/>
              <a:ext cx="3606800" cy="142506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studies included in quantitative synthesis (meta-analysis)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995559" y="4854364"/>
              <a:ext cx="3213926" cy="74022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records excluded: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616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448310" y="5753101"/>
              <a:ext cx="4848840" cy="407700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full-text articles excluded: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endPara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-Did not utilize an nSES index: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-Geography broader than census tract: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utcome not on cancer control continuum: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-Childhood cancer: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-Used environmental/behavioral factors as a surrogate for cancer risk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Looked at nSES over time rather than at diagnosis: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-Access to care study: 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8" name="Straight Arrow Connector 17"/>
            <p:cNvCxnSpPr>
              <a:stCxn id="4" idx="2"/>
            </p:cNvCxnSpPr>
            <p:nvPr/>
          </p:nvCxnSpPr>
          <p:spPr>
            <a:xfrm flipH="1">
              <a:off x="5471885" y="2743201"/>
              <a:ext cx="12539" cy="558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0448310" y="2743201"/>
              <a:ext cx="12539" cy="558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013538" y="4303486"/>
              <a:ext cx="12539" cy="558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8000999" y="5594592"/>
              <a:ext cx="12539" cy="558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7988460" y="6892955"/>
              <a:ext cx="12539" cy="558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975921" y="8191318"/>
              <a:ext cx="12539" cy="558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3"/>
              <a:endCxn id="14" idx="1"/>
            </p:cNvCxnSpPr>
            <p:nvPr/>
          </p:nvCxnSpPr>
          <p:spPr>
            <a:xfrm>
              <a:off x="9816938" y="5224478"/>
              <a:ext cx="11786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816937" y="6543947"/>
              <a:ext cx="6217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200000">
              <a:off x="668326" y="8527626"/>
              <a:ext cx="2204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Included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668326" y="6322785"/>
              <a:ext cx="2204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Eligibility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68327" y="4203701"/>
              <a:ext cx="2204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Screening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668327" y="1955982"/>
              <a:ext cx="2204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Identification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85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140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Yin, Yinuo</dc:creator>
  <cp:lastModifiedBy>Sorice, Kristen A.</cp:lastModifiedBy>
  <cp:revision>42</cp:revision>
  <dcterms:created xsi:type="dcterms:W3CDTF">2018-06-12T17:53:15Z</dcterms:created>
  <dcterms:modified xsi:type="dcterms:W3CDTF">2021-03-26T17:07:09Z</dcterms:modified>
</cp:coreProperties>
</file>