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5" r:id="rId4"/>
    <p:sldId id="258" r:id="rId5"/>
    <p:sldId id="260" r:id="rId6"/>
    <p:sldId id="276" r:id="rId7"/>
    <p:sldId id="261" r:id="rId8"/>
    <p:sldId id="280" r:id="rId9"/>
    <p:sldId id="259" r:id="rId10"/>
    <p:sldId id="262" r:id="rId11"/>
    <p:sldId id="263" r:id="rId12"/>
    <p:sldId id="264" r:id="rId13"/>
    <p:sldId id="266" r:id="rId14"/>
    <p:sldId id="277" r:id="rId15"/>
    <p:sldId id="281" r:id="rId16"/>
    <p:sldId id="282" r:id="rId17"/>
    <p:sldId id="284" r:id="rId18"/>
    <p:sldId id="285" r:id="rId19"/>
    <p:sldId id="279" r:id="rId20"/>
    <p:sldId id="28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93" autoAdjust="0"/>
  </p:normalViewPr>
  <p:slideViewPr>
    <p:cSldViewPr>
      <p:cViewPr varScale="1">
        <p:scale>
          <a:sx n="79" d="100"/>
          <a:sy n="79" d="100"/>
        </p:scale>
        <p:origin x="11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1/16/2021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1/16/2021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1/16/2021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1/16/2021</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1/16/2021</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1/16/2021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1/16/2021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276600"/>
            <a:ext cx="8686800" cy="2667000"/>
          </a:xfrm>
        </p:spPr>
        <p:txBody>
          <a:bodyPr>
            <a:noAutofit/>
          </a:bodyPr>
          <a:lstStyle/>
          <a:p>
            <a:pPr algn="ctr"/>
            <a:r>
              <a:rPr lang="en-US" sz="4800" b="1" dirty="0">
                <a:solidFill>
                  <a:schemeClr val="tx1"/>
                </a:solidFill>
              </a:rPr>
              <a:t>Typing speed test(python)</a:t>
            </a:r>
            <a:br>
              <a:rPr lang="en-US" sz="4800" b="1" dirty="0">
                <a:solidFill>
                  <a:schemeClr val="tx1"/>
                </a:solidFill>
              </a:rPr>
            </a:br>
            <a:r>
              <a:rPr lang="en-US" sz="2800" dirty="0">
                <a:solidFill>
                  <a:schemeClr val="tx1"/>
                </a:solidFill>
              </a:rPr>
              <a:t>Presented by:</a:t>
            </a:r>
            <a:br>
              <a:rPr lang="en-US" sz="2800" dirty="0">
                <a:solidFill>
                  <a:schemeClr val="tx1"/>
                </a:solidFill>
              </a:rPr>
            </a:br>
            <a:r>
              <a:rPr lang="en-US" sz="2800" dirty="0">
                <a:solidFill>
                  <a:schemeClr val="tx1"/>
                </a:solidFill>
              </a:rPr>
              <a:t>k . Sowmya </a:t>
            </a:r>
            <a:r>
              <a:rPr lang="en-US" sz="2800" dirty="0" err="1">
                <a:solidFill>
                  <a:schemeClr val="tx1"/>
                </a:solidFill>
              </a:rPr>
              <a:t>reddy</a:t>
            </a:r>
            <a:r>
              <a:rPr lang="en-US" sz="2800" dirty="0">
                <a:solidFill>
                  <a:schemeClr val="tx1"/>
                </a:solidFill>
              </a:rPr>
              <a:t>(18r05a0523)</a:t>
            </a:r>
            <a:br>
              <a:rPr lang="en-US" sz="2800" dirty="0">
                <a:solidFill>
                  <a:schemeClr val="tx1"/>
                </a:solidFill>
              </a:rPr>
            </a:br>
            <a:r>
              <a:rPr lang="en-US" sz="2800" dirty="0">
                <a:solidFill>
                  <a:schemeClr val="tx1"/>
                </a:solidFill>
              </a:rPr>
              <a:t>p. udaya sree(17r01a05f5)</a:t>
            </a:r>
            <a:br>
              <a:rPr lang="en-US" sz="2800" dirty="0">
                <a:solidFill>
                  <a:schemeClr val="tx1"/>
                </a:solidFill>
              </a:rPr>
            </a:br>
            <a:r>
              <a:rPr lang="en-US" sz="2800" dirty="0">
                <a:solidFill>
                  <a:schemeClr val="tx1"/>
                </a:solidFill>
              </a:rPr>
              <a:t>u . </a:t>
            </a:r>
            <a:r>
              <a:rPr lang="en-US" sz="2800" dirty="0" err="1">
                <a:solidFill>
                  <a:schemeClr val="tx1"/>
                </a:solidFill>
              </a:rPr>
              <a:t>vikhitha</a:t>
            </a:r>
            <a:r>
              <a:rPr lang="en-US" sz="2800" dirty="0">
                <a:solidFill>
                  <a:schemeClr val="tx1"/>
                </a:solidFill>
              </a:rPr>
              <a:t> </a:t>
            </a:r>
            <a:r>
              <a:rPr lang="en-US" sz="2800" dirty="0" err="1">
                <a:solidFill>
                  <a:schemeClr val="tx1"/>
                </a:solidFill>
              </a:rPr>
              <a:t>sindhu</a:t>
            </a:r>
            <a:r>
              <a:rPr lang="en-US" sz="2800" dirty="0">
                <a:solidFill>
                  <a:schemeClr val="tx1"/>
                </a:solidFill>
              </a:rPr>
              <a:t>(17r01a05h2)</a:t>
            </a:r>
            <a:br>
              <a:rPr lang="en-US" sz="2800" dirty="0">
                <a:solidFill>
                  <a:schemeClr val="tx1"/>
                </a:solidFill>
              </a:rPr>
            </a:br>
            <a:r>
              <a:rPr lang="en-US" sz="2800" dirty="0">
                <a:solidFill>
                  <a:schemeClr val="tx1"/>
                </a:solidFill>
              </a:rPr>
              <a:t>a. Shivani(17r01a05j1)</a:t>
            </a:r>
          </a:p>
        </p:txBody>
      </p:sp>
      <p:pic>
        <p:nvPicPr>
          <p:cNvPr id="6" name="Picture 5" descr="Diagram&#10;&#10;Description automatically generated">
            <a:extLst>
              <a:ext uri="{FF2B5EF4-FFF2-40B4-BE49-F238E27FC236}">
                <a16:creationId xmlns:a16="http://schemas.microsoft.com/office/drawing/2014/main" id="{01BFE06A-38D9-49EF-ACCD-B7B22ED83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700" y="304800"/>
            <a:ext cx="3276600" cy="2667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153400" cy="990600"/>
          </a:xfrm>
        </p:spPr>
        <p:txBody>
          <a:bodyPr>
            <a:normAutofit fontScale="90000"/>
          </a:bodyPr>
          <a:lstStyle/>
          <a:p>
            <a:r>
              <a:rPr lang="en-US" b="1" u="sng" dirty="0"/>
              <a:t>SYSTEM ARCHITECTURE:</a:t>
            </a:r>
            <a:br>
              <a:rPr lang="en-US" dirty="0"/>
            </a:br>
            <a:endParaRPr lang="en-US" dirty="0"/>
          </a:p>
        </p:txBody>
      </p:sp>
      <p:pic>
        <p:nvPicPr>
          <p:cNvPr id="12" name="Picture 11" descr="Diagram&#10;&#10;Description automatically generated">
            <a:extLst>
              <a:ext uri="{FF2B5EF4-FFF2-40B4-BE49-F238E27FC236}">
                <a16:creationId xmlns:a16="http://schemas.microsoft.com/office/drawing/2014/main" id="{108CC509-D7A3-4C84-AE25-BC7FD1F6B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0"/>
            <a:ext cx="9144000" cy="5257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57200"/>
            <a:ext cx="8153400" cy="990600"/>
          </a:xfrm>
        </p:spPr>
        <p:txBody>
          <a:bodyPr>
            <a:normAutofit fontScale="90000"/>
          </a:bodyPr>
          <a:lstStyle/>
          <a:p>
            <a:r>
              <a:rPr lang="en-US" b="1" u="sng" dirty="0"/>
              <a:t>HARDWARE REQUIREMENTS:</a:t>
            </a:r>
            <a:br>
              <a:rPr lang="en-US" dirty="0"/>
            </a:br>
            <a:endParaRPr lang="en-US" dirty="0"/>
          </a:p>
        </p:txBody>
      </p:sp>
      <p:sp>
        <p:nvSpPr>
          <p:cNvPr id="3" name="Content Placeholder 2"/>
          <p:cNvSpPr>
            <a:spLocks noGrp="1"/>
          </p:cNvSpPr>
          <p:nvPr>
            <p:ph sz="quarter" idx="1"/>
          </p:nvPr>
        </p:nvSpPr>
        <p:spPr>
          <a:xfrm>
            <a:off x="612648" y="1600200"/>
            <a:ext cx="8153400" cy="4953000"/>
          </a:xfrm>
        </p:spPr>
        <p:txBody>
          <a:bodyPr>
            <a:normAutofit/>
          </a:bodyPr>
          <a:lstStyle/>
          <a:p>
            <a:r>
              <a:rPr lang="en-US" sz="2800" dirty="0"/>
              <a:t>Modern Operating System:</a:t>
            </a:r>
          </a:p>
          <a:p>
            <a:pPr lvl="1"/>
            <a:r>
              <a:rPr lang="en-US" sz="2800" dirty="0"/>
              <a:t>Windows 7 or 10</a:t>
            </a:r>
          </a:p>
          <a:p>
            <a:pPr lvl="1"/>
            <a:r>
              <a:rPr lang="en-US" sz="2800" dirty="0"/>
              <a:t>Mac OS X 10.11 or higher, 64-bit</a:t>
            </a:r>
          </a:p>
          <a:p>
            <a:pPr lvl="1"/>
            <a:r>
              <a:rPr lang="en-US" sz="2800" dirty="0"/>
              <a:t>Linux: RHEL 6/7, 64-bit (almost all libraries also work in Ubuntu)</a:t>
            </a:r>
          </a:p>
          <a:p>
            <a:r>
              <a:rPr lang="en-US" sz="2800" dirty="0"/>
              <a:t>x86 64-bit CPU (Intel / AMD architecture)</a:t>
            </a:r>
          </a:p>
          <a:p>
            <a:r>
              <a:rPr lang="en-US" sz="2800" dirty="0"/>
              <a:t>4 GB RAM</a:t>
            </a:r>
          </a:p>
          <a:p>
            <a:r>
              <a:rPr lang="en-US" sz="2800" dirty="0"/>
              <a:t>5 GB free disk space</a:t>
            </a:r>
          </a:p>
          <a:p>
            <a:r>
              <a:rPr lang="en-US" sz="2800" dirty="0"/>
              <a:t>Internet Connection</a:t>
            </a:r>
          </a:p>
          <a:p>
            <a:pPr marL="0" lvl="0" indent="0">
              <a:buNone/>
            </a:pP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594360"/>
            <a:ext cx="8153400" cy="990600"/>
          </a:xfrm>
        </p:spPr>
        <p:txBody>
          <a:bodyPr>
            <a:normAutofit fontScale="90000"/>
          </a:bodyPr>
          <a:lstStyle/>
          <a:p>
            <a:r>
              <a:rPr lang="en-US" b="1" u="sng" dirty="0"/>
              <a:t>SOFTWARE REQUIREMENTS:</a:t>
            </a:r>
            <a:br>
              <a:rPr lang="en-US" dirty="0"/>
            </a:br>
            <a:endParaRPr lang="en-US" dirty="0"/>
          </a:p>
        </p:txBody>
      </p:sp>
      <p:sp>
        <p:nvSpPr>
          <p:cNvPr id="3" name="Content Placeholder 2"/>
          <p:cNvSpPr>
            <a:spLocks noGrp="1"/>
          </p:cNvSpPr>
          <p:nvPr>
            <p:ph sz="quarter" idx="1"/>
          </p:nvPr>
        </p:nvSpPr>
        <p:spPr/>
        <p:txBody>
          <a:bodyPr>
            <a:normAutofit/>
          </a:bodyPr>
          <a:lstStyle/>
          <a:p>
            <a:r>
              <a:rPr lang="en-US" sz="2800" dirty="0"/>
              <a:t>Programming language – Python</a:t>
            </a:r>
          </a:p>
          <a:p>
            <a:r>
              <a:rPr lang="en-US" sz="2800" dirty="0"/>
              <a:t>IDLE (Python 3.9 64-bit)</a:t>
            </a:r>
          </a:p>
          <a:p>
            <a:r>
              <a:rPr lang="en-US" sz="2800" dirty="0"/>
              <a:t>Python 3.9 (64-bit)</a:t>
            </a:r>
          </a:p>
          <a:p>
            <a:r>
              <a:rPr lang="en-US" sz="2800" dirty="0"/>
              <a:t>Command Prompt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609600"/>
            <a:ext cx="8153400" cy="990600"/>
          </a:xfrm>
        </p:spPr>
        <p:txBody>
          <a:bodyPr>
            <a:normAutofit fontScale="90000"/>
          </a:bodyPr>
          <a:lstStyle/>
          <a:p>
            <a:r>
              <a:rPr lang="en-US" b="1" u="sng" dirty="0"/>
              <a:t>MODULES:</a:t>
            </a:r>
            <a:br>
              <a:rPr lang="en-US" dirty="0"/>
            </a:br>
            <a:endParaRPr lang="en-US" dirty="0"/>
          </a:p>
        </p:txBody>
      </p:sp>
      <p:sp>
        <p:nvSpPr>
          <p:cNvPr id="3" name="Content Placeholder 2"/>
          <p:cNvSpPr>
            <a:spLocks noGrp="1"/>
          </p:cNvSpPr>
          <p:nvPr>
            <p:ph sz="quarter" idx="1"/>
          </p:nvPr>
        </p:nvSpPr>
        <p:spPr/>
        <p:txBody>
          <a:bodyPr>
            <a:normAutofit/>
          </a:bodyPr>
          <a:lstStyle/>
          <a:p>
            <a:pPr lvl="0">
              <a:buFont typeface="Wingdings" panose="05000000000000000000" pitchFamily="2" charset="2"/>
              <a:buChar char="q"/>
            </a:pPr>
            <a:r>
              <a:rPr lang="en-IN" sz="2800" dirty="0" err="1"/>
              <a:t>Pygame</a:t>
            </a:r>
            <a:endParaRPr lang="en-IN" sz="2800" dirty="0"/>
          </a:p>
          <a:p>
            <a:pPr lvl="0">
              <a:buFont typeface="Wingdings" panose="05000000000000000000" pitchFamily="2" charset="2"/>
              <a:buChar char="q"/>
            </a:pPr>
            <a:r>
              <a:rPr lang="en-US" sz="2800" dirty="0" err="1"/>
              <a:t>pytest-timeit</a:t>
            </a:r>
            <a:endParaRPr lang="en-US" sz="2800" dirty="0"/>
          </a:p>
          <a:p>
            <a:pPr lvl="0">
              <a:buFont typeface="Wingdings" panose="05000000000000000000" pitchFamily="2" charset="2"/>
              <a:buChar char="q"/>
            </a:pPr>
            <a:r>
              <a:rPr lang="en-US" sz="2800" dirty="0" err="1"/>
              <a:t>tkinter</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t>PYGAME:</a:t>
            </a:r>
          </a:p>
        </p:txBody>
      </p:sp>
      <p:sp>
        <p:nvSpPr>
          <p:cNvPr id="10" name="Content Placeholder 9">
            <a:extLst>
              <a:ext uri="{FF2B5EF4-FFF2-40B4-BE49-F238E27FC236}">
                <a16:creationId xmlns:a16="http://schemas.microsoft.com/office/drawing/2014/main" id="{0DD04F42-6A62-471D-A2E6-3C81F363E642}"/>
              </a:ext>
            </a:extLst>
          </p:cNvPr>
          <p:cNvSpPr>
            <a:spLocks noGrp="1"/>
          </p:cNvSpPr>
          <p:nvPr>
            <p:ph sz="quarter" idx="1"/>
          </p:nvPr>
        </p:nvSpPr>
        <p:spPr/>
        <p:txBody>
          <a:bodyPr>
            <a:normAutofit/>
          </a:bodyPr>
          <a:lstStyle/>
          <a:p>
            <a:r>
              <a:rPr lang="en-US" sz="2800" dirty="0" err="1"/>
              <a:t>Pygame</a:t>
            </a:r>
            <a:r>
              <a:rPr lang="en-US" sz="2800" dirty="0"/>
              <a:t> library is an open-source module for the Python programming language explicitly proposed to assist you with making games and other mixed media applications. Based on the profoundly versatile SDL (Simple Direct Media Layer) improvement library, </a:t>
            </a:r>
            <a:r>
              <a:rPr lang="en-US" sz="2800" dirty="0" err="1"/>
              <a:t>pygame</a:t>
            </a:r>
            <a:r>
              <a:rPr lang="en-US" sz="2800" dirty="0"/>
              <a:t> can stumble into numerous stages and working frameworks.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8DEC-9E03-4A67-8B59-F772737DCA05}"/>
              </a:ext>
            </a:extLst>
          </p:cNvPr>
          <p:cNvSpPr>
            <a:spLocks noGrp="1"/>
          </p:cNvSpPr>
          <p:nvPr>
            <p:ph type="title"/>
          </p:nvPr>
        </p:nvSpPr>
        <p:spPr/>
        <p:txBody>
          <a:bodyPr/>
          <a:lstStyle/>
          <a:p>
            <a:r>
              <a:rPr lang="en-US" b="1" u="sng" dirty="0"/>
              <a:t>PYTEST-TIMEIT</a:t>
            </a:r>
            <a:r>
              <a:rPr lang="en-US" dirty="0"/>
              <a:t>:</a:t>
            </a:r>
            <a:endParaRPr lang="en-IN" dirty="0"/>
          </a:p>
        </p:txBody>
      </p:sp>
      <p:sp>
        <p:nvSpPr>
          <p:cNvPr id="3" name="Content Placeholder 2">
            <a:extLst>
              <a:ext uri="{FF2B5EF4-FFF2-40B4-BE49-F238E27FC236}">
                <a16:creationId xmlns:a16="http://schemas.microsoft.com/office/drawing/2014/main" id="{C5FB1077-7941-4A41-9B4D-B10BFBAF8BA1}"/>
              </a:ext>
            </a:extLst>
          </p:cNvPr>
          <p:cNvSpPr>
            <a:spLocks noGrp="1"/>
          </p:cNvSpPr>
          <p:nvPr>
            <p:ph sz="quarter" idx="1"/>
          </p:nvPr>
        </p:nvSpPr>
        <p:spPr/>
        <p:txBody>
          <a:bodyPr>
            <a:normAutofit/>
          </a:bodyPr>
          <a:lstStyle/>
          <a:p>
            <a:pPr>
              <a:buFont typeface="Wingdings" panose="05000000000000000000" pitchFamily="2" charset="2"/>
              <a:buChar char="q"/>
            </a:pPr>
            <a:r>
              <a:rPr lang="en-US" altLang="en-US" sz="2800" dirty="0">
                <a:cs typeface="Times New Roman" panose="02020603050405020304" pitchFamily="18" charset="0"/>
              </a:rPr>
              <a:t>The </a:t>
            </a:r>
            <a:r>
              <a:rPr lang="en-US" altLang="en-US" sz="2800" dirty="0" err="1">
                <a:cs typeface="Times New Roman" panose="02020603050405020304" pitchFamily="18" charset="0"/>
              </a:rPr>
              <a:t>pytest</a:t>
            </a:r>
            <a:r>
              <a:rPr lang="en-US" altLang="en-US" sz="2800" dirty="0">
                <a:cs typeface="Times New Roman" panose="02020603050405020304" pitchFamily="18" charset="0"/>
              </a:rPr>
              <a:t> framework makes it easy to write small tests, yet scales to support complex functional testing for applications and libraries. </a:t>
            </a:r>
          </a:p>
          <a:p>
            <a:pPr>
              <a:buFont typeface="Wingdings" panose="05000000000000000000" pitchFamily="2" charset="2"/>
              <a:buChar char="q"/>
            </a:pPr>
            <a:r>
              <a:rPr lang="en-US" sz="2800" dirty="0" err="1">
                <a:cs typeface="Times New Roman" panose="02020603050405020304" pitchFamily="18" charset="0"/>
              </a:rPr>
              <a:t>Timeit</a:t>
            </a:r>
            <a:r>
              <a:rPr lang="en-US" sz="2800" dirty="0">
                <a:cs typeface="Times New Roman" panose="02020603050405020304" pitchFamily="18" charset="0"/>
              </a:rPr>
              <a:t> module that is meant to measure the execution times of small and large code snippets.</a:t>
            </a:r>
            <a:endParaRPr lang="en-IN" sz="2800" dirty="0">
              <a:cs typeface="Times New Roman" panose="02020603050405020304" pitchFamily="18" charset="0"/>
            </a:endParaRPr>
          </a:p>
        </p:txBody>
      </p:sp>
      <p:sp>
        <p:nvSpPr>
          <p:cNvPr id="4" name="Rectangle 1">
            <a:extLst>
              <a:ext uri="{FF2B5EF4-FFF2-40B4-BE49-F238E27FC236}">
                <a16:creationId xmlns:a16="http://schemas.microsoft.com/office/drawing/2014/main" id="{A3957987-BE2D-4BCD-891B-84FF5C476C0A}"/>
              </a:ext>
            </a:extLst>
          </p:cNvPr>
          <p:cNvSpPr>
            <a:spLocks noChangeArrowheads="1"/>
          </p:cNvSpPr>
          <p:nvPr/>
        </p:nvSpPr>
        <p:spPr bwMode="auto">
          <a:xfrm>
            <a:off x="0" y="-184666"/>
            <a:ext cx="184731" cy="369332"/>
          </a:xfrm>
          <a:prstGeom prst="rect">
            <a:avLst/>
          </a:prstGeom>
          <a:solidFill>
            <a:srgbClr val="E8EF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3450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4466-1A3C-4FE4-B99E-3EC6242312DF}"/>
              </a:ext>
            </a:extLst>
          </p:cNvPr>
          <p:cNvSpPr>
            <a:spLocks noGrp="1"/>
          </p:cNvSpPr>
          <p:nvPr>
            <p:ph type="title"/>
          </p:nvPr>
        </p:nvSpPr>
        <p:spPr/>
        <p:txBody>
          <a:bodyPr/>
          <a:lstStyle/>
          <a:p>
            <a:r>
              <a:rPr lang="en-US" b="1" u="sng" dirty="0"/>
              <a:t>TKINTER:</a:t>
            </a:r>
            <a:endParaRPr lang="en-IN" b="1" u="sng" dirty="0"/>
          </a:p>
        </p:txBody>
      </p:sp>
      <p:sp>
        <p:nvSpPr>
          <p:cNvPr id="5" name="Content Placeholder 4">
            <a:extLst>
              <a:ext uri="{FF2B5EF4-FFF2-40B4-BE49-F238E27FC236}">
                <a16:creationId xmlns:a16="http://schemas.microsoft.com/office/drawing/2014/main" id="{4ECE0C60-F625-41D4-9A87-15EF1DD60B3A}"/>
              </a:ext>
            </a:extLst>
          </p:cNvPr>
          <p:cNvSpPr>
            <a:spLocks noGrp="1"/>
          </p:cNvSpPr>
          <p:nvPr>
            <p:ph sz="quarter" idx="1"/>
          </p:nvPr>
        </p:nvSpPr>
        <p:spPr/>
        <p:txBody>
          <a:bodyPr>
            <a:normAutofit/>
          </a:bodyPr>
          <a:lstStyle/>
          <a:p>
            <a:r>
              <a:rPr lang="en-US" sz="2800" dirty="0"/>
              <a:t>The </a:t>
            </a:r>
            <a:r>
              <a:rPr lang="en-US" sz="2800" dirty="0" err="1"/>
              <a:t>tkinter</a:t>
            </a:r>
            <a:r>
              <a:rPr lang="en-US" sz="2800" dirty="0"/>
              <a:t> package (Tk interface) is the standard Python interface to the Tk GUI toolkit. Both Tk and </a:t>
            </a:r>
            <a:r>
              <a:rPr lang="en-US" sz="2800" dirty="0" err="1"/>
              <a:t>tkinter</a:t>
            </a:r>
            <a:r>
              <a:rPr lang="en-US" sz="2800" dirty="0"/>
              <a:t> are available on most Unix platforms, as well as on Windows systems.</a:t>
            </a:r>
            <a:endParaRPr lang="en-IN" sz="2800" dirty="0"/>
          </a:p>
        </p:txBody>
      </p:sp>
    </p:spTree>
    <p:extLst>
      <p:ext uri="{BB962C8B-B14F-4D97-AF65-F5344CB8AC3E}">
        <p14:creationId xmlns:p14="http://schemas.microsoft.com/office/powerpoint/2010/main" val="3490920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0071-BFEF-4C4B-95EE-A9B689FB24C9}"/>
              </a:ext>
            </a:extLst>
          </p:cNvPr>
          <p:cNvSpPr>
            <a:spLocks noGrp="1"/>
          </p:cNvSpPr>
          <p:nvPr>
            <p:ph type="title"/>
          </p:nvPr>
        </p:nvSpPr>
        <p:spPr/>
        <p:txBody>
          <a:bodyPr/>
          <a:lstStyle/>
          <a:p>
            <a:endParaRPr lang="en-IN"/>
          </a:p>
        </p:txBody>
      </p:sp>
      <p:pic>
        <p:nvPicPr>
          <p:cNvPr id="5" name="Content Placeholder 4" descr="Graphical user interface, text, application&#10;&#10;Description automatically generated">
            <a:extLst>
              <a:ext uri="{FF2B5EF4-FFF2-40B4-BE49-F238E27FC236}">
                <a16:creationId xmlns:a16="http://schemas.microsoft.com/office/drawing/2014/main" id="{7D9F9489-559C-4F50-A59A-254C3297772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1921" y="0"/>
            <a:ext cx="4593921" cy="3124199"/>
          </a:xfrm>
        </p:spPr>
      </p:pic>
      <p:pic>
        <p:nvPicPr>
          <p:cNvPr id="7" name="Picture 6" descr="Graphical user interface, text, application&#10;&#10;Description automatically generated">
            <a:extLst>
              <a:ext uri="{FF2B5EF4-FFF2-40B4-BE49-F238E27FC236}">
                <a16:creationId xmlns:a16="http://schemas.microsoft.com/office/drawing/2014/main" id="{5A7629B8-8167-4CCB-9DD3-4BC5206368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5170"/>
            <a:ext cx="4572000" cy="3159369"/>
          </a:xfrm>
          <a:prstGeom prst="rect">
            <a:avLst/>
          </a:prstGeom>
        </p:spPr>
      </p:pic>
      <p:pic>
        <p:nvPicPr>
          <p:cNvPr id="17" name="Picture 16" descr="Graphical user interface, text&#10;&#10;Description automatically generated">
            <a:extLst>
              <a:ext uri="{FF2B5EF4-FFF2-40B4-BE49-F238E27FC236}">
                <a16:creationId xmlns:a16="http://schemas.microsoft.com/office/drawing/2014/main" id="{CFCED2C3-E4FF-460E-80E5-DE2C19E967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3124199"/>
            <a:ext cx="6096000" cy="3733801"/>
          </a:xfrm>
          <a:prstGeom prst="rect">
            <a:avLst/>
          </a:prstGeom>
        </p:spPr>
      </p:pic>
    </p:spTree>
    <p:extLst>
      <p:ext uri="{BB962C8B-B14F-4D97-AF65-F5344CB8AC3E}">
        <p14:creationId xmlns:p14="http://schemas.microsoft.com/office/powerpoint/2010/main" val="1254856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BBD9-E10F-4E5B-BAD5-733992562AB9}"/>
              </a:ext>
            </a:extLst>
          </p:cNvPr>
          <p:cNvSpPr>
            <a:spLocks noGrp="1"/>
          </p:cNvSpPr>
          <p:nvPr>
            <p:ph type="title"/>
          </p:nvPr>
        </p:nvSpPr>
        <p:spPr/>
        <p:txBody>
          <a:bodyPr/>
          <a:lstStyle/>
          <a:p>
            <a:endParaRPr lang="en-IN"/>
          </a:p>
        </p:txBody>
      </p:sp>
      <p:pic>
        <p:nvPicPr>
          <p:cNvPr id="5" name="Content Placeholder 4" descr="Graphical user interface, text&#10;&#10;Description automatically generated">
            <a:extLst>
              <a:ext uri="{FF2B5EF4-FFF2-40B4-BE49-F238E27FC236}">
                <a16:creationId xmlns:a16="http://schemas.microsoft.com/office/drawing/2014/main" id="{897AE61D-54E9-4E8C-8E15-6B8F2F32999B}"/>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469673" y="0"/>
            <a:ext cx="4698711" cy="6858000"/>
          </a:xfrm>
        </p:spPr>
      </p:pic>
      <p:pic>
        <p:nvPicPr>
          <p:cNvPr id="7" name="Picture 6" descr="Graphical user interface, application&#10;&#10;Description automatically generated">
            <a:extLst>
              <a:ext uri="{FF2B5EF4-FFF2-40B4-BE49-F238E27FC236}">
                <a16:creationId xmlns:a16="http://schemas.microsoft.com/office/drawing/2014/main" id="{94F6CB92-37C2-46BB-8F32-FEBD16378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469673" cy="6858000"/>
          </a:xfrm>
          <a:prstGeom prst="rect">
            <a:avLst/>
          </a:prstGeom>
        </p:spPr>
      </p:pic>
    </p:spTree>
    <p:extLst>
      <p:ext uri="{BB962C8B-B14F-4D97-AF65-F5344CB8AC3E}">
        <p14:creationId xmlns:p14="http://schemas.microsoft.com/office/powerpoint/2010/main" val="4294589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a:t>CONCLUSION</a:t>
            </a:r>
            <a:r>
              <a:rPr lang="en-US" dirty="0"/>
              <a:t>:</a:t>
            </a:r>
          </a:p>
        </p:txBody>
      </p:sp>
      <p:sp>
        <p:nvSpPr>
          <p:cNvPr id="3" name="Content Placeholder 2"/>
          <p:cNvSpPr>
            <a:spLocks noGrp="1"/>
          </p:cNvSpPr>
          <p:nvPr>
            <p:ph sz="quarter" idx="1"/>
          </p:nvPr>
        </p:nvSpPr>
        <p:spPr>
          <a:xfrm>
            <a:off x="152400" y="1600200"/>
            <a:ext cx="8613648" cy="4495800"/>
          </a:xfrm>
        </p:spPr>
        <p:txBody>
          <a:bodyPr>
            <a:normAutofit/>
          </a:bodyPr>
          <a:lstStyle/>
          <a:p>
            <a:r>
              <a:rPr lang="en-US" sz="2800" dirty="0"/>
              <a:t>Learning to improve the speed in typing speed test take time as it is a skill to be practiced. Then, practicing the technique should be done on a regular basis. You will save your time and money by learning how to generate your typing speed.  Practice is the most important factor that has to be installed in your mindset to achieve speed typing.</a:t>
            </a:r>
          </a:p>
          <a:p>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579120"/>
            <a:ext cx="8153400" cy="990600"/>
          </a:xfrm>
        </p:spPr>
        <p:txBody>
          <a:bodyPr>
            <a:normAutofit fontScale="90000"/>
          </a:bodyPr>
          <a:lstStyle/>
          <a:p>
            <a:r>
              <a:rPr lang="en-US" b="1" u="sng" dirty="0"/>
              <a:t>ABSTRACT:</a:t>
            </a:r>
            <a:br>
              <a:rPr lang="en-US" dirty="0"/>
            </a:br>
            <a:endParaRPr lang="en-US" dirty="0"/>
          </a:p>
        </p:txBody>
      </p:sp>
      <p:sp>
        <p:nvSpPr>
          <p:cNvPr id="3" name="Content Placeholder 2"/>
          <p:cNvSpPr>
            <a:spLocks noGrp="1"/>
          </p:cNvSpPr>
          <p:nvPr>
            <p:ph sz="quarter" idx="1"/>
          </p:nvPr>
        </p:nvSpPr>
        <p:spPr/>
        <p:txBody>
          <a:bodyPr>
            <a:normAutofit/>
          </a:bodyPr>
          <a:lstStyle/>
          <a:p>
            <a:pPr marL="0" indent="0">
              <a:buNone/>
            </a:pPr>
            <a:r>
              <a:rPr lang="en-IN" dirty="0"/>
              <a:t> </a:t>
            </a:r>
          </a:p>
          <a:p>
            <a:pPr fontAlgn="base"/>
            <a:r>
              <a:rPr lang="en-US" sz="2800" dirty="0"/>
              <a:t>The Typing Speed In Python is a simple project for improving your Typing speed. The project contains only the user side. It is a simple typing challenge game mini-project. This is like a game, one-by-one random word will pop up on your screen and you have to type as many given words as you can. Typing games are a great way to learn the position of all the keys on the keyboard and also help you practice your typing while having fun.</a:t>
            </a:r>
          </a:p>
          <a:p>
            <a:pPr marL="0" indent="0">
              <a:buNone/>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FC18-C5BA-41F9-B25C-C5B363634BF3}"/>
              </a:ext>
            </a:extLst>
          </p:cNvPr>
          <p:cNvSpPr>
            <a:spLocks noGrp="1"/>
          </p:cNvSpPr>
          <p:nvPr>
            <p:ph type="title"/>
          </p:nvPr>
        </p:nvSpPr>
        <p:spPr>
          <a:xfrm>
            <a:off x="1524000" y="3276600"/>
            <a:ext cx="5791200" cy="990600"/>
          </a:xfrm>
        </p:spPr>
        <p:txBody>
          <a:bodyPr>
            <a:noAutofit/>
          </a:bodyPr>
          <a:lstStyle/>
          <a:p>
            <a:r>
              <a:rPr lang="en-US" sz="8000" dirty="0"/>
              <a:t>THANK YOU</a:t>
            </a:r>
            <a:endParaRPr lang="en-IN" sz="8000" dirty="0"/>
          </a:p>
        </p:txBody>
      </p:sp>
    </p:spTree>
    <p:extLst>
      <p:ext uri="{BB962C8B-B14F-4D97-AF65-F5344CB8AC3E}">
        <p14:creationId xmlns:p14="http://schemas.microsoft.com/office/powerpoint/2010/main" val="1921999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fontAlgn="base"/>
            <a:r>
              <a:rPr lang="en-US" sz="2800" dirty="0"/>
              <a:t>The project file contains python scripts. This app project just contains the user section. The player/user can improve their Typing speed playing this game. You have to type as many words as you can in the given amount of seconds to score. Otherwise, you will lose the game, and to play again, you just have to type the current word. Also, your score will be reset and the high score will be set on the game. The design of this project is pretty simple so that the user won’t find any difficulties while working on it.</a:t>
            </a:r>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582168"/>
            <a:ext cx="8153400" cy="990600"/>
          </a:xfrm>
        </p:spPr>
        <p:txBody>
          <a:bodyPr>
            <a:normAutofit fontScale="90000"/>
          </a:bodyPr>
          <a:lstStyle/>
          <a:p>
            <a:r>
              <a:rPr lang="en-US" b="1" u="sng" dirty="0"/>
              <a:t>EXISTING SYSTEM:</a:t>
            </a:r>
            <a:br>
              <a:rPr lang="en-US" dirty="0"/>
            </a:br>
            <a:endParaRPr lang="en-US" dirty="0"/>
          </a:p>
        </p:txBody>
      </p:sp>
      <p:sp>
        <p:nvSpPr>
          <p:cNvPr id="3" name="Content Placeholder 2"/>
          <p:cNvSpPr>
            <a:spLocks noGrp="1"/>
          </p:cNvSpPr>
          <p:nvPr>
            <p:ph sz="quarter" idx="1"/>
          </p:nvPr>
        </p:nvSpPr>
        <p:spPr/>
        <p:txBody>
          <a:bodyPr>
            <a:normAutofit/>
          </a:bodyPr>
          <a:lstStyle/>
          <a:p>
            <a:pPr algn="just"/>
            <a:r>
              <a:rPr lang="en-US" sz="2800" dirty="0"/>
              <a:t>In the market most of the typing speed test tools are build in Java. We know how robust Java code is and also upon research we found out that the speed testing tools built in java are not as accurate. </a:t>
            </a:r>
          </a:p>
          <a:p>
            <a:pPr algn="just"/>
            <a:r>
              <a:rPr lang="en-US" sz="2800" dirty="0"/>
              <a:t>The disadvantage of having the code is the complexity of java and also the efficiency when compared to the python model.</a:t>
            </a:r>
          </a:p>
          <a:p>
            <a:pPr algn="just"/>
            <a:r>
              <a:rPr lang="en-US" sz="2800" dirty="0"/>
              <a:t>So, our proposal is to build this project in python which is more accurate and efficient</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33400"/>
            <a:ext cx="8153400" cy="990600"/>
          </a:xfrm>
        </p:spPr>
        <p:txBody>
          <a:bodyPr>
            <a:normAutofit fontScale="90000"/>
          </a:bodyPr>
          <a:lstStyle/>
          <a:p>
            <a:r>
              <a:rPr lang="en-US" b="1" u="sng" dirty="0"/>
              <a:t>PROPOSED SYSTEM:</a:t>
            </a:r>
            <a:br>
              <a:rPr lang="en-US" dirty="0"/>
            </a:br>
            <a:endParaRPr lang="en-US" dirty="0"/>
          </a:p>
        </p:txBody>
      </p:sp>
      <p:sp>
        <p:nvSpPr>
          <p:cNvPr id="3" name="Content Placeholder 2"/>
          <p:cNvSpPr>
            <a:spLocks noGrp="1"/>
          </p:cNvSpPr>
          <p:nvPr>
            <p:ph sz="quarter" idx="1"/>
          </p:nvPr>
        </p:nvSpPr>
        <p:spPr/>
        <p:txBody>
          <a:bodyPr>
            <a:normAutofit/>
          </a:bodyPr>
          <a:lstStyle/>
          <a:p>
            <a:pPr lvl="0">
              <a:buFont typeface="Wingdings" panose="05000000000000000000" pitchFamily="2" charset="2"/>
              <a:buChar char="q"/>
            </a:pPr>
            <a:r>
              <a:rPr lang="en-US" sz="2800" dirty="0"/>
              <a:t>In this python project, it is user- friendly, efficient and accurate than java code and you will figure out how to make a speed typing test using python. It's an extremely helpful project to keep track of your typing speed and improve it with regular practice. This mini python project is very interesting, simple and best for practice purposes.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lvl="0"/>
            <a:endParaRPr lang="en-US" sz="2000" dirty="0"/>
          </a:p>
          <a:p>
            <a:pPr lvl="0"/>
            <a:r>
              <a:rPr lang="en-US" sz="2800" dirty="0"/>
              <a:t>Speed Typing Test is a python based project that will check your typing speed in wpm (word per minute), accuracy, correct &amp; wrong words,  most missed words, most inaccurate words, etc. This can be useful and helpful for those people who are not good at typing, they can do this test and get to know where they need to improve.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153400" cy="990600"/>
          </a:xfrm>
        </p:spPr>
        <p:txBody>
          <a:bodyPr>
            <a:normAutofit/>
          </a:bodyPr>
          <a:lstStyle/>
          <a:p>
            <a:r>
              <a:rPr lang="en-US" sz="4000" b="1" u="sng" dirty="0"/>
              <a:t>ADVANTAGES</a:t>
            </a:r>
            <a:endParaRPr lang="en-US" sz="4000" dirty="0"/>
          </a:p>
        </p:txBody>
      </p:sp>
      <p:sp>
        <p:nvSpPr>
          <p:cNvPr id="3" name="Content Placeholder 2"/>
          <p:cNvSpPr>
            <a:spLocks noGrp="1"/>
          </p:cNvSpPr>
          <p:nvPr>
            <p:ph sz="quarter" idx="1"/>
          </p:nvPr>
        </p:nvSpPr>
        <p:spPr>
          <a:xfrm>
            <a:off x="609600" y="1219200"/>
            <a:ext cx="8153400" cy="6019800"/>
          </a:xfrm>
        </p:spPr>
        <p:txBody>
          <a:bodyPr>
            <a:normAutofit fontScale="40000" lnSpcReduction="20000"/>
          </a:bodyPr>
          <a:lstStyle/>
          <a:p>
            <a:pPr lvl="0"/>
            <a:endParaRPr lang="en-US" dirty="0"/>
          </a:p>
          <a:p>
            <a:r>
              <a:rPr lang="en-US" sz="7000" dirty="0"/>
              <a:t>Save Time : Typing is something most of us will have to do a lot of in our jobs. Whether you work in an office or not, you will probably end up having to type on a computer keyboard on a weekly or even daily basis.</a:t>
            </a:r>
          </a:p>
          <a:p>
            <a:r>
              <a:rPr lang="en-US" sz="7000" dirty="0"/>
              <a:t>Be More Productive : Everyone is looking for ways to be more productive both in the workplace and at home, and typing faster is a simple way to get more done.</a:t>
            </a:r>
          </a:p>
          <a:p>
            <a:r>
              <a:rPr lang="en-US" sz="7000" dirty="0"/>
              <a:t>Improve Your Posture : Posture may not be the first thing you think about when you decide to increase your typing speed, but it can certainly benefit.</a:t>
            </a:r>
          </a:p>
          <a:p>
            <a:r>
              <a:rPr lang="en-US" sz="7200" dirty="0"/>
              <a:t>Learn to Type Faster : Learning to type faster will provide you with all of these benefits and more, and it really should be considered an essential skill.</a:t>
            </a:r>
          </a:p>
          <a:p>
            <a:endParaRPr lang="en-US" sz="7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415F-F271-41E4-842F-B3E9FBEA34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64B9D8-6FBA-4F52-B31F-465BC5FF0839}"/>
              </a:ext>
            </a:extLst>
          </p:cNvPr>
          <p:cNvSpPr>
            <a:spLocks noGrp="1"/>
          </p:cNvSpPr>
          <p:nvPr>
            <p:ph sz="quarter" idx="1"/>
          </p:nvPr>
        </p:nvSpPr>
        <p:spPr>
          <a:xfrm>
            <a:off x="612648" y="1447800"/>
            <a:ext cx="8153400" cy="5562600"/>
          </a:xfrm>
        </p:spPr>
        <p:txBody>
          <a:bodyPr>
            <a:normAutofit fontScale="62500" lnSpcReduction="20000"/>
          </a:bodyPr>
          <a:lstStyle/>
          <a:p>
            <a:r>
              <a:rPr lang="en-US" sz="4500" dirty="0"/>
              <a:t>Improve Your Focus : Another advantage of learning to type faster is that you will not have to look at the keyboard and think about where your fingers are going. Once you are typing fast, you will be able to look directly at the screen, and your fingers will type without you even thinking about the movements.</a:t>
            </a:r>
          </a:p>
          <a:p>
            <a:r>
              <a:rPr lang="en-US" sz="4500" dirty="0"/>
              <a:t>Better Accuracy : Learning to touch type is not just about learning how to type faster. It's also about learning how to type with greater accuracy.</a:t>
            </a:r>
          </a:p>
          <a:p>
            <a:r>
              <a:rPr lang="en-US" sz="4500" dirty="0"/>
              <a:t>Find More Opportunities : Finally, because touch-typing is such a useful skill that boosts productivity in the workplace, it can help you to find more and better opportunities when it comes to getting a job</a:t>
            </a:r>
            <a:r>
              <a:rPr lang="en-US" sz="4500" b="1" dirty="0"/>
              <a:t>.</a:t>
            </a:r>
          </a:p>
          <a:p>
            <a:pPr marL="0" indent="0">
              <a:buNone/>
            </a:pPr>
            <a:endParaRPr lang="en-US" dirty="0"/>
          </a:p>
        </p:txBody>
      </p:sp>
    </p:spTree>
    <p:extLst>
      <p:ext uri="{BB962C8B-B14F-4D97-AF65-F5344CB8AC3E}">
        <p14:creationId xmlns:p14="http://schemas.microsoft.com/office/powerpoint/2010/main" val="198655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153400" cy="990600"/>
          </a:xfrm>
        </p:spPr>
        <p:txBody>
          <a:bodyPr>
            <a:normAutofit fontScale="90000"/>
          </a:bodyPr>
          <a:lstStyle/>
          <a:p>
            <a:r>
              <a:rPr lang="en-US" b="1" u="sng" dirty="0"/>
              <a:t>DISADVANTAGES </a:t>
            </a:r>
            <a:br>
              <a:rPr lang="en-US" dirty="0"/>
            </a:br>
            <a:endParaRPr lang="en-US" dirty="0"/>
          </a:p>
        </p:txBody>
      </p:sp>
      <p:sp>
        <p:nvSpPr>
          <p:cNvPr id="3" name="Content Placeholder 2"/>
          <p:cNvSpPr>
            <a:spLocks noGrp="1"/>
          </p:cNvSpPr>
          <p:nvPr>
            <p:ph sz="quarter" idx="1"/>
          </p:nvPr>
        </p:nvSpPr>
        <p:spPr/>
        <p:txBody>
          <a:bodyPr>
            <a:normAutofit/>
          </a:bodyPr>
          <a:lstStyle/>
          <a:p>
            <a:pPr marL="0" lvl="0" indent="0">
              <a:buNone/>
            </a:pPr>
            <a:endParaRPr lang="en-US" sz="2000" dirty="0"/>
          </a:p>
          <a:p>
            <a:r>
              <a:rPr lang="en-US" sz="2800" dirty="0"/>
              <a:t>It can impact ability to take notes, write documents, and keep up with a competitive workplace.</a:t>
            </a:r>
          </a:p>
          <a:p>
            <a:r>
              <a:rPr lang="en-US" sz="2800" dirty="0"/>
              <a:t>If typing speed is slow, it results in less productivity than other people who can type much faster.</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943</TotalTime>
  <Words>1065</Words>
  <Application>Microsoft Office PowerPoint</Application>
  <PresentationFormat>On-screen Show (4:3)</PresentationFormat>
  <Paragraphs>55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Tw Cen MT</vt:lpstr>
      <vt:lpstr>Wingdings</vt:lpstr>
      <vt:lpstr>Wingdings 2</vt:lpstr>
      <vt:lpstr>Median</vt:lpstr>
      <vt:lpstr>Typing speed test(python) Presented by: k . Sowmya reddy(18r05a0523) p. udaya sree(17r01a05f5) u . vikhitha sindhu(17r01a05h2) a. Shivani(17r01a05j1)</vt:lpstr>
      <vt:lpstr>ABSTRACT: </vt:lpstr>
      <vt:lpstr>PowerPoint Presentation</vt:lpstr>
      <vt:lpstr>EXISTING SYSTEM: </vt:lpstr>
      <vt:lpstr>PROPOSED SYSTEM: </vt:lpstr>
      <vt:lpstr>PowerPoint Presentation</vt:lpstr>
      <vt:lpstr>ADVANTAGES</vt:lpstr>
      <vt:lpstr>PowerPoint Presentation</vt:lpstr>
      <vt:lpstr>DISADVANTAGES  </vt:lpstr>
      <vt:lpstr>SYSTEM ARCHITECTURE: </vt:lpstr>
      <vt:lpstr>HARDWARE REQUIREMENTS: </vt:lpstr>
      <vt:lpstr>SOFTWARE REQUIREMENTS: </vt:lpstr>
      <vt:lpstr>MODULES: </vt:lpstr>
      <vt:lpstr>PYGAME:</vt:lpstr>
      <vt:lpstr>PYTEST-TIMEIT:</vt:lpstr>
      <vt:lpstr>TKINTER:</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Scalable and Reliable Matching Service for Content-Based Publish/Subscribe Systems</dc:title>
  <dc:creator>admin</dc:creator>
  <cp:lastModifiedBy>udaya sree</cp:lastModifiedBy>
  <cp:revision>40</cp:revision>
  <dcterms:created xsi:type="dcterms:W3CDTF">2006-08-16T00:00:00Z</dcterms:created>
  <dcterms:modified xsi:type="dcterms:W3CDTF">2021-01-16T10:45:41Z</dcterms:modified>
</cp:coreProperties>
</file>