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1C86"/>
    <a:srgbClr val="B86DE1"/>
    <a:srgbClr val="BE1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2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4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1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5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0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7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0390-35C6-4563-989B-A50FF5DD741E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DC6F-122A-4C53-8890-5F28C458B6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5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강소연\Desktop\IPhone_6S_Rose_G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72" y="2420888"/>
            <a:ext cx="2242716" cy="443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39552" y="1412776"/>
            <a:ext cx="1512168" cy="1584176"/>
          </a:xfrm>
          <a:prstGeom prst="roundRect">
            <a:avLst>
              <a:gd name="adj" fmla="val 11783"/>
            </a:avLst>
          </a:prstGeom>
          <a:solidFill>
            <a:schemeClr val="bg1"/>
          </a:solidFill>
          <a:ln>
            <a:solidFill>
              <a:srgbClr val="601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자신이 가진 지폐 또는 동전 현황을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548680"/>
            <a:ext cx="2785400" cy="1584176"/>
          </a:xfrm>
          <a:prstGeom prst="roundRect">
            <a:avLst>
              <a:gd name="adj" fmla="val 11783"/>
            </a:avLst>
          </a:prstGeom>
          <a:solidFill>
            <a:schemeClr val="bg1"/>
          </a:solidFill>
          <a:ln>
            <a:solidFill>
              <a:srgbClr val="601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물건을 구매할 시에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본인이 소지하고 있는 해당 나라의 돈으로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어떻게 내는지 </a:t>
            </a:r>
            <a:r>
              <a:rPr lang="ko-KR" altLang="en-US" dirty="0" smtClean="0">
                <a:solidFill>
                  <a:srgbClr val="C00000"/>
                </a:solidFill>
              </a:rPr>
              <a:t>이미지를 통해 보여줌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39752" y="548680"/>
            <a:ext cx="2341924" cy="1584176"/>
          </a:xfrm>
          <a:prstGeom prst="roundRect">
            <a:avLst>
              <a:gd name="adj" fmla="val 11783"/>
            </a:avLst>
          </a:prstGeom>
          <a:solidFill>
            <a:schemeClr val="bg1"/>
          </a:solidFill>
          <a:ln>
            <a:solidFill>
              <a:srgbClr val="601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한국 돈으로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환산 기능이 있어 한국돈의 지출이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얼마인지 계산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25244" y="2548124"/>
            <a:ext cx="3283260" cy="1651346"/>
          </a:xfrm>
          <a:prstGeom prst="roundRect">
            <a:avLst>
              <a:gd name="adj" fmla="val 11783"/>
            </a:avLst>
          </a:prstGeom>
          <a:solidFill>
            <a:schemeClr val="bg1"/>
          </a:solidFill>
          <a:ln>
            <a:solidFill>
              <a:srgbClr val="601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가계부에 지출내역이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자동으로 정리</a:t>
            </a:r>
            <a:r>
              <a:rPr lang="ko-KR" altLang="en-US" dirty="0" smtClean="0">
                <a:solidFill>
                  <a:schemeClr val="tx1"/>
                </a:solidFill>
              </a:rPr>
              <a:t>가 되고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우리나라의 돈과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 나라의 돈으로 얼마를 지출했는지를 알려줌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7504" y="3356992"/>
            <a:ext cx="2448272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601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여행지와 기간 설정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Users\강소연\Desktop\로딩화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33" y="2883722"/>
            <a:ext cx="1988114" cy="34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8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23528" y="260648"/>
            <a:ext cx="8280920" cy="5616624"/>
          </a:xfrm>
          <a:prstGeom prst="roundRect">
            <a:avLst>
              <a:gd name="adj" fmla="val 5933"/>
            </a:avLst>
          </a:prstGeom>
          <a:solidFill>
            <a:schemeClr val="bg1"/>
          </a:solidFill>
          <a:ln w="38100">
            <a:solidFill>
              <a:srgbClr val="601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4975" y="213394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국외 여행을 자주 가는 사람들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213782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외국 돈 계산을 어렵게 느끼는 사람들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991" y="475606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해외에서 체계적으로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돈을 지출하고 싶은 사람들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2574" y="4756069"/>
            <a:ext cx="3579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타 해외여행가계부를 사용하기에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복잡함을 느끼는 사람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C:\Users\강소연\Desktop\이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73" y="692696"/>
            <a:ext cx="1872208" cy="12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강소연\Desktop\d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72" y="3140968"/>
            <a:ext cx="1549809" cy="13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강소연\Desktop\또또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76" y="624747"/>
            <a:ext cx="2801447" cy="151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강소연\Desktop\df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206" y="3018547"/>
            <a:ext cx="1464561" cy="156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03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71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강소연</dc:creator>
  <cp:lastModifiedBy>강소연</cp:lastModifiedBy>
  <cp:revision>13</cp:revision>
  <dcterms:created xsi:type="dcterms:W3CDTF">2017-05-13T11:52:03Z</dcterms:created>
  <dcterms:modified xsi:type="dcterms:W3CDTF">2017-05-14T04:49:08Z</dcterms:modified>
</cp:coreProperties>
</file>