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E86-C15B-4A4F-916D-8239AFCFDFC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070-2961-4C5C-BF6E-2E335255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8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E86-C15B-4A4F-916D-8239AFCFDFC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070-2961-4C5C-BF6E-2E335255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3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E86-C15B-4A4F-916D-8239AFCFDFC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070-2961-4C5C-BF6E-2E335255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9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E86-C15B-4A4F-916D-8239AFCFDFC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070-2961-4C5C-BF6E-2E335255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1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E86-C15B-4A4F-916D-8239AFCFDFC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070-2961-4C5C-BF6E-2E335255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E86-C15B-4A4F-916D-8239AFCFDFC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070-2961-4C5C-BF6E-2E335255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4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E86-C15B-4A4F-916D-8239AFCFDFC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070-2961-4C5C-BF6E-2E335255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8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E86-C15B-4A4F-916D-8239AFCFDFC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070-2961-4C5C-BF6E-2E335255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E86-C15B-4A4F-916D-8239AFCFDFC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070-2961-4C5C-BF6E-2E335255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7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E86-C15B-4A4F-916D-8239AFCFDFC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070-2961-4C5C-BF6E-2E335255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9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E86-C15B-4A4F-916D-8239AFCFDFC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070-2961-4C5C-BF6E-2E335255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1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D8E86-C15B-4A4F-916D-8239AFCFDFC4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F070-2961-4C5C-BF6E-2E335255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0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강소연\Desktop\지도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7931"/>
            <a:ext cx="3312368" cy="4864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53952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지역 선택</a:t>
            </a:r>
            <a:endParaRPr lang="ko-KR" altLang="en-US" dirty="0"/>
          </a:p>
        </p:txBody>
      </p:sp>
      <p:pic>
        <p:nvPicPr>
          <p:cNvPr id="6" name="Picture 2" descr="D:\안드로이드 지도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8" r="33524" b="7368"/>
          <a:stretch/>
        </p:blipFill>
        <p:spPr bwMode="auto">
          <a:xfrm>
            <a:off x="3707904" y="963210"/>
            <a:ext cx="2911110" cy="48335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580112" y="3933056"/>
            <a:ext cx="207350" cy="311381"/>
            <a:chOff x="4716016" y="1158264"/>
            <a:chExt cx="1440160" cy="2162723"/>
          </a:xfrm>
        </p:grpSpPr>
        <p:grpSp>
          <p:nvGrpSpPr>
            <p:cNvPr id="8" name="그룹 7"/>
            <p:cNvGrpSpPr/>
            <p:nvPr/>
          </p:nvGrpSpPr>
          <p:grpSpPr>
            <a:xfrm rot="10800000">
              <a:off x="4716016" y="1158264"/>
              <a:ext cx="1440160" cy="2162723"/>
              <a:chOff x="5220072" y="618205"/>
              <a:chExt cx="1440160" cy="2162723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5220072" y="1340768"/>
                <a:ext cx="1440160" cy="1440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/>
              <p:cNvSpPr/>
              <p:nvPr/>
            </p:nvSpPr>
            <p:spPr>
              <a:xfrm>
                <a:off x="5312242" y="618205"/>
                <a:ext cx="1255820" cy="108260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5013669" y="1455916"/>
              <a:ext cx="844853" cy="844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158399" y="2125930"/>
            <a:ext cx="190418" cy="285955"/>
            <a:chOff x="4716016" y="1158264"/>
            <a:chExt cx="1440160" cy="2162723"/>
          </a:xfrm>
        </p:grpSpPr>
        <p:grpSp>
          <p:nvGrpSpPr>
            <p:cNvPr id="13" name="그룹 12"/>
            <p:cNvGrpSpPr/>
            <p:nvPr/>
          </p:nvGrpSpPr>
          <p:grpSpPr>
            <a:xfrm rot="10800000">
              <a:off x="4716016" y="1158264"/>
              <a:ext cx="1440160" cy="2162723"/>
              <a:chOff x="5220072" y="618205"/>
              <a:chExt cx="1440160" cy="2162723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5220072" y="1340768"/>
                <a:ext cx="1440160" cy="144016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이등변 삼각형 15"/>
              <p:cNvSpPr/>
              <p:nvPr/>
            </p:nvSpPr>
            <p:spPr>
              <a:xfrm>
                <a:off x="5312242" y="618205"/>
                <a:ext cx="1255820" cy="1082603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5013669" y="1455916"/>
              <a:ext cx="844853" cy="844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870794" y="1188907"/>
            <a:ext cx="432048" cy="648817"/>
            <a:chOff x="4716016" y="1158264"/>
            <a:chExt cx="1440160" cy="2162723"/>
          </a:xfrm>
        </p:grpSpPr>
        <p:grpSp>
          <p:nvGrpSpPr>
            <p:cNvPr id="18" name="그룹 17"/>
            <p:cNvGrpSpPr/>
            <p:nvPr/>
          </p:nvGrpSpPr>
          <p:grpSpPr>
            <a:xfrm rot="10800000">
              <a:off x="4716016" y="1158264"/>
              <a:ext cx="1440160" cy="2162723"/>
              <a:chOff x="5220072" y="618205"/>
              <a:chExt cx="1440160" cy="21627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5220072" y="1340768"/>
                <a:ext cx="1440160" cy="144016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>
                <a:off x="5312242" y="618205"/>
                <a:ext cx="1255820" cy="1082603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/>
          </p:nvSpPr>
          <p:spPr>
            <a:xfrm>
              <a:off x="5013669" y="1455916"/>
              <a:ext cx="844853" cy="844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843232" y="2125930"/>
            <a:ext cx="433576" cy="651109"/>
            <a:chOff x="4716016" y="1158264"/>
            <a:chExt cx="1440160" cy="2162723"/>
          </a:xfrm>
        </p:grpSpPr>
        <p:grpSp>
          <p:nvGrpSpPr>
            <p:cNvPr id="23" name="그룹 22"/>
            <p:cNvGrpSpPr/>
            <p:nvPr/>
          </p:nvGrpSpPr>
          <p:grpSpPr>
            <a:xfrm rot="10800000">
              <a:off x="4716016" y="1158264"/>
              <a:ext cx="1440160" cy="2162723"/>
              <a:chOff x="5220072" y="618205"/>
              <a:chExt cx="1440160" cy="2162723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5220072" y="1340768"/>
                <a:ext cx="1440160" cy="1440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>
                <a:off x="5312242" y="618205"/>
                <a:ext cx="1255820" cy="108260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타원 23"/>
            <p:cNvSpPr/>
            <p:nvPr/>
          </p:nvSpPr>
          <p:spPr>
            <a:xfrm>
              <a:off x="5013669" y="1455916"/>
              <a:ext cx="844853" cy="844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380312" y="122577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추천 여행지</a:t>
            </a:r>
            <a:endParaRPr lang="ko-KR" altLang="en-US" sz="24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69704" y="2144005"/>
            <a:ext cx="1954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선택한 여행지 </a:t>
            </a:r>
            <a:endParaRPr lang="en-US" altLang="ko-KR" sz="2000" dirty="0" smtClean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r>
              <a:rPr lang="ko-KR" altLang="en-US" sz="20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주소</a:t>
            </a:r>
            <a:endParaRPr lang="ko-KR" altLang="en-US" sz="20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203848" y="3212976"/>
            <a:ext cx="720080" cy="52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0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안드로이드 지도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8" r="33524" b="7368"/>
          <a:stretch/>
        </p:blipFill>
        <p:spPr bwMode="auto">
          <a:xfrm>
            <a:off x="179512" y="244795"/>
            <a:ext cx="3816424" cy="63367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984049" y="3409503"/>
            <a:ext cx="207350" cy="311381"/>
            <a:chOff x="4716016" y="1158264"/>
            <a:chExt cx="1440160" cy="2162723"/>
          </a:xfrm>
        </p:grpSpPr>
        <p:grpSp>
          <p:nvGrpSpPr>
            <p:cNvPr id="17" name="그룹 16"/>
            <p:cNvGrpSpPr/>
            <p:nvPr/>
          </p:nvGrpSpPr>
          <p:grpSpPr>
            <a:xfrm rot="10800000">
              <a:off x="4716016" y="1158264"/>
              <a:ext cx="1440160" cy="2162723"/>
              <a:chOff x="5220072" y="618205"/>
              <a:chExt cx="1440160" cy="2162723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220072" y="1340768"/>
                <a:ext cx="1440160" cy="1440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>
                <a:off x="5312242" y="618205"/>
                <a:ext cx="1255820" cy="108260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타원 17"/>
            <p:cNvSpPr/>
            <p:nvPr/>
          </p:nvSpPr>
          <p:spPr>
            <a:xfrm>
              <a:off x="5013669" y="1455916"/>
              <a:ext cx="844853" cy="844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68428" y="3021010"/>
            <a:ext cx="16385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여행지를 </a:t>
            </a:r>
            <a:r>
              <a:rPr lang="ko-KR" altLang="en-US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클릭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403648" y="2523862"/>
            <a:ext cx="190418" cy="285955"/>
            <a:chOff x="4716016" y="1158264"/>
            <a:chExt cx="1440160" cy="2162723"/>
          </a:xfrm>
        </p:grpSpPr>
        <p:grpSp>
          <p:nvGrpSpPr>
            <p:cNvPr id="23" name="그룹 22"/>
            <p:cNvGrpSpPr/>
            <p:nvPr/>
          </p:nvGrpSpPr>
          <p:grpSpPr>
            <a:xfrm rot="10800000">
              <a:off x="4716016" y="1158264"/>
              <a:ext cx="1440160" cy="2162723"/>
              <a:chOff x="5220072" y="618205"/>
              <a:chExt cx="1440160" cy="2162723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5220072" y="1340768"/>
                <a:ext cx="1440160" cy="144016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>
                <a:off x="5312242" y="618205"/>
                <a:ext cx="1255820" cy="1082603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타원 23"/>
            <p:cNvSpPr/>
            <p:nvPr/>
          </p:nvSpPr>
          <p:spPr>
            <a:xfrm>
              <a:off x="5013669" y="1455916"/>
              <a:ext cx="844853" cy="844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51520" y="4641356"/>
            <a:ext cx="3672408" cy="1924041"/>
            <a:chOff x="251519" y="4653136"/>
            <a:chExt cx="3672408" cy="192404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직사각형 27"/>
            <p:cNvSpPr/>
            <p:nvPr/>
          </p:nvSpPr>
          <p:spPr>
            <a:xfrm>
              <a:off x="251519" y="4776977"/>
              <a:ext cx="3672408" cy="180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570865" y="4653136"/>
              <a:ext cx="1033718" cy="3240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Picture 3" descr="C:\Users\강소연\Pictures\이마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88" y="4871423"/>
            <a:ext cx="1298996" cy="861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691680" y="487142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솰라솰라솰라솰라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095836" y="6089880"/>
            <a:ext cx="756084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09362" y="5117674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여행지에 </a:t>
            </a:r>
            <a:r>
              <a:rPr lang="ko-KR" altLang="en-US" smtClean="0"/>
              <a:t>대한 상세정보가 나타남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3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10457" y="1261021"/>
            <a:ext cx="3384376" cy="5328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1560" y="260648"/>
            <a:ext cx="14761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여행</a:t>
            </a:r>
            <a:r>
              <a:rPr lang="ko-KR" altLang="en-US" dirty="0" err="1"/>
              <a:t>중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954472" y="2125113"/>
            <a:ext cx="1113471" cy="616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62585" y="2994175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62585" y="4069333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10457" y="1268760"/>
            <a:ext cx="3372751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r>
              <a:rPr lang="ko-KR" altLang="en-US" dirty="0" smtClean="0"/>
              <a:t>박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160582" y="321019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43608" y="2994175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여행지 이미지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1" idx="3"/>
            <a:endCxn id="10" idx="2"/>
          </p:cNvCxnSpPr>
          <p:nvPr/>
        </p:nvCxnSpPr>
        <p:spPr>
          <a:xfrm>
            <a:off x="2483768" y="3462227"/>
            <a:ext cx="676814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2944425" y="5085179"/>
            <a:ext cx="1123518" cy="57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52537" y="5869533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150534" y="60212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24645" y="188640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여행이 끝나면 </a:t>
            </a:r>
            <a:endParaRPr lang="en-US" altLang="ko-KR" dirty="0" smtClean="0"/>
          </a:p>
          <a:p>
            <a:r>
              <a:rPr lang="ko-KR" altLang="en-US" dirty="0" smtClean="0"/>
              <a:t>다시 이전페이지의 화면으로 돌아옴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83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764704"/>
            <a:ext cx="3384376" cy="5328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1612032"/>
            <a:ext cx="309634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r>
              <a:rPr lang="ko-KR" altLang="en-US" dirty="0" smtClean="0"/>
              <a:t>박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누구와 함께 여행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5006" y="3060576"/>
            <a:ext cx="309634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r>
              <a:rPr lang="ko-KR" altLang="en-US" dirty="0" smtClean="0"/>
              <a:t>박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누구와 함께 여행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8452" y="4509120"/>
            <a:ext cx="309634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r>
              <a:rPr lang="ko-KR" altLang="en-US" dirty="0" smtClean="0"/>
              <a:t>박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누구와 함께 여행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764704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여행을 담아요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39952" y="90407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여행한 곳을 저장하는 곳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52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59</Words>
  <Application>Microsoft Office PowerPoint</Application>
  <PresentationFormat>화면 슬라이드 쇼(4:3)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강소연</dc:creator>
  <cp:lastModifiedBy>강소연</cp:lastModifiedBy>
  <cp:revision>10</cp:revision>
  <dcterms:created xsi:type="dcterms:W3CDTF">2017-05-22T03:35:30Z</dcterms:created>
  <dcterms:modified xsi:type="dcterms:W3CDTF">2017-05-22T06:06:16Z</dcterms:modified>
</cp:coreProperties>
</file>