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50F8-0336-4A01-B481-C614A05A5A52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6EAF-516A-4524-8FD4-CD2A5EBDB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77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50F8-0336-4A01-B481-C614A05A5A52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6EAF-516A-4524-8FD4-CD2A5EBDB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50F8-0336-4A01-B481-C614A05A5A52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6EAF-516A-4524-8FD4-CD2A5EBDB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93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50F8-0336-4A01-B481-C614A05A5A52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6EAF-516A-4524-8FD4-CD2A5EBDB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50F8-0336-4A01-B481-C614A05A5A52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6EAF-516A-4524-8FD4-CD2A5EBDB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5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50F8-0336-4A01-B481-C614A05A5A52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6EAF-516A-4524-8FD4-CD2A5EBDB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3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50F8-0336-4A01-B481-C614A05A5A52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6EAF-516A-4524-8FD4-CD2A5EBDB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8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50F8-0336-4A01-B481-C614A05A5A52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6EAF-516A-4524-8FD4-CD2A5EBDB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2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50F8-0336-4A01-B481-C614A05A5A52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6EAF-516A-4524-8FD4-CD2A5EBDB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64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50F8-0336-4A01-B481-C614A05A5A52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6EAF-516A-4524-8FD4-CD2A5EBDB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50F8-0336-4A01-B481-C614A05A5A52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6EAF-516A-4524-8FD4-CD2A5EBDB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D50F8-0336-4A01-B481-C614A05A5A52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6EAF-516A-4524-8FD4-CD2A5EBDB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안드로이드 지도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8" r="33524" b="7368"/>
          <a:stretch/>
        </p:blipFill>
        <p:spPr bwMode="auto">
          <a:xfrm>
            <a:off x="179512" y="244795"/>
            <a:ext cx="3816424" cy="63367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984049" y="3409503"/>
            <a:ext cx="207350" cy="311381"/>
            <a:chOff x="4716016" y="1158264"/>
            <a:chExt cx="1440160" cy="2162723"/>
          </a:xfrm>
        </p:grpSpPr>
        <p:grpSp>
          <p:nvGrpSpPr>
            <p:cNvPr id="7" name="그룹 6"/>
            <p:cNvGrpSpPr/>
            <p:nvPr/>
          </p:nvGrpSpPr>
          <p:grpSpPr>
            <a:xfrm rot="10800000">
              <a:off x="4716016" y="1158264"/>
              <a:ext cx="1440160" cy="2162723"/>
              <a:chOff x="5220072" y="618205"/>
              <a:chExt cx="1440160" cy="2162723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5220072" y="1340768"/>
                <a:ext cx="1440160" cy="1440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이등변 삼각형 5"/>
              <p:cNvSpPr/>
              <p:nvPr/>
            </p:nvSpPr>
            <p:spPr>
              <a:xfrm>
                <a:off x="5312242" y="618205"/>
                <a:ext cx="1255820" cy="108260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타원 7"/>
            <p:cNvSpPr/>
            <p:nvPr/>
          </p:nvSpPr>
          <p:spPr>
            <a:xfrm>
              <a:off x="5013669" y="1455916"/>
              <a:ext cx="844853" cy="844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403648" y="2523862"/>
            <a:ext cx="190418" cy="285955"/>
            <a:chOff x="4716016" y="1158264"/>
            <a:chExt cx="1440160" cy="2162723"/>
          </a:xfrm>
        </p:grpSpPr>
        <p:grpSp>
          <p:nvGrpSpPr>
            <p:cNvPr id="13" name="그룹 12"/>
            <p:cNvGrpSpPr/>
            <p:nvPr/>
          </p:nvGrpSpPr>
          <p:grpSpPr>
            <a:xfrm rot="10800000">
              <a:off x="4716016" y="1158264"/>
              <a:ext cx="1440160" cy="2162723"/>
              <a:chOff x="5220072" y="618205"/>
              <a:chExt cx="1440160" cy="2162723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5220072" y="1340768"/>
                <a:ext cx="1440160" cy="144016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이등변 삼각형 15"/>
              <p:cNvSpPr/>
              <p:nvPr/>
            </p:nvSpPr>
            <p:spPr>
              <a:xfrm>
                <a:off x="5312242" y="618205"/>
                <a:ext cx="1255820" cy="1082603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5013669" y="1455916"/>
              <a:ext cx="844853" cy="844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506074" y="361157"/>
            <a:ext cx="671304" cy="1008112"/>
            <a:chOff x="4716016" y="1158264"/>
            <a:chExt cx="1440160" cy="2162723"/>
          </a:xfrm>
        </p:grpSpPr>
        <p:grpSp>
          <p:nvGrpSpPr>
            <p:cNvPr id="18" name="그룹 17"/>
            <p:cNvGrpSpPr/>
            <p:nvPr/>
          </p:nvGrpSpPr>
          <p:grpSpPr>
            <a:xfrm rot="10800000">
              <a:off x="4716016" y="1158264"/>
              <a:ext cx="1440160" cy="2162723"/>
              <a:chOff x="5220072" y="618205"/>
              <a:chExt cx="1440160" cy="21627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5220072" y="1340768"/>
                <a:ext cx="1440160" cy="144016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>
                <a:off x="5312242" y="618205"/>
                <a:ext cx="1255820" cy="1082603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/>
          </p:nvSpPr>
          <p:spPr>
            <a:xfrm>
              <a:off x="5013669" y="1455916"/>
              <a:ext cx="844853" cy="844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05666" y="979612"/>
            <a:ext cx="282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마트의</a:t>
            </a:r>
            <a:r>
              <a:rPr lang="ko-KR" altLang="en-US" sz="24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ko-KR" altLang="en-US" sz="24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위치를 표시</a:t>
            </a:r>
            <a:endParaRPr lang="ko-KR" altLang="en-US" sz="24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484423" y="1860361"/>
            <a:ext cx="649992" cy="976104"/>
            <a:chOff x="4716016" y="1158264"/>
            <a:chExt cx="1440160" cy="2162723"/>
          </a:xfrm>
        </p:grpSpPr>
        <p:grpSp>
          <p:nvGrpSpPr>
            <p:cNvPr id="24" name="그룹 23"/>
            <p:cNvGrpSpPr/>
            <p:nvPr/>
          </p:nvGrpSpPr>
          <p:grpSpPr>
            <a:xfrm rot="10800000">
              <a:off x="4716016" y="1158264"/>
              <a:ext cx="1440160" cy="2162723"/>
              <a:chOff x="5220072" y="618205"/>
              <a:chExt cx="1440160" cy="2162723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5220072" y="1340768"/>
                <a:ext cx="1440160" cy="1440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>
                <a:off x="5312242" y="618205"/>
                <a:ext cx="1255820" cy="108260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5013669" y="1455916"/>
              <a:ext cx="844853" cy="844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235687" y="2388238"/>
            <a:ext cx="282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자</a:t>
            </a:r>
            <a:r>
              <a:rPr lang="ko-KR" altLang="en-US" sz="24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신</a:t>
            </a:r>
            <a:r>
              <a:rPr lang="ko-KR" altLang="en-US" sz="24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의 위치를 표시</a:t>
            </a:r>
            <a:endParaRPr lang="ko-KR" altLang="en-US" sz="24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4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안드로이드 지도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8" r="33524" b="7368"/>
          <a:stretch/>
        </p:blipFill>
        <p:spPr bwMode="auto">
          <a:xfrm>
            <a:off x="179512" y="244795"/>
            <a:ext cx="3816424" cy="63367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984049" y="3409503"/>
            <a:ext cx="207350" cy="311381"/>
            <a:chOff x="4716016" y="1158264"/>
            <a:chExt cx="1440160" cy="2162723"/>
          </a:xfrm>
        </p:grpSpPr>
        <p:grpSp>
          <p:nvGrpSpPr>
            <p:cNvPr id="6" name="그룹 5"/>
            <p:cNvGrpSpPr/>
            <p:nvPr/>
          </p:nvGrpSpPr>
          <p:grpSpPr>
            <a:xfrm rot="10800000">
              <a:off x="4716016" y="1158264"/>
              <a:ext cx="1440160" cy="2162723"/>
              <a:chOff x="5220072" y="618205"/>
              <a:chExt cx="1440160" cy="216272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5220072" y="1340768"/>
                <a:ext cx="1440160" cy="1440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>
                <a:off x="5312242" y="618205"/>
                <a:ext cx="1255820" cy="108260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타원 6"/>
            <p:cNvSpPr/>
            <p:nvPr/>
          </p:nvSpPr>
          <p:spPr>
            <a:xfrm>
              <a:off x="5013669" y="1455916"/>
              <a:ext cx="844853" cy="844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9026" y="1265175"/>
            <a:ext cx="5214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마트에</a:t>
            </a:r>
            <a:r>
              <a:rPr lang="ko-KR" altLang="en-US" sz="3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대한 상세정보가 </a:t>
            </a:r>
            <a:endParaRPr lang="en-US" altLang="ko-KR" sz="3600" dirty="0" smtClean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r>
              <a:rPr lang="ko-KR" altLang="en-US" sz="3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나타나게 된다</a:t>
            </a:r>
            <a:endParaRPr lang="ko-KR" altLang="en-US" sz="3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744" y="1268760"/>
            <a:ext cx="29306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상세정보란을 한번 더 클릭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2523862"/>
            <a:ext cx="190418" cy="285955"/>
            <a:chOff x="4716016" y="1158264"/>
            <a:chExt cx="1440160" cy="2162723"/>
          </a:xfrm>
        </p:grpSpPr>
        <p:grpSp>
          <p:nvGrpSpPr>
            <p:cNvPr id="22" name="그룹 21"/>
            <p:cNvGrpSpPr/>
            <p:nvPr/>
          </p:nvGrpSpPr>
          <p:grpSpPr>
            <a:xfrm rot="10800000">
              <a:off x="4716016" y="1158264"/>
              <a:ext cx="1440160" cy="2162723"/>
              <a:chOff x="5220072" y="618205"/>
              <a:chExt cx="1440160" cy="2162723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20072" y="1340768"/>
                <a:ext cx="1440160" cy="144016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/>
              <p:cNvSpPr/>
              <p:nvPr/>
            </p:nvSpPr>
            <p:spPr>
              <a:xfrm>
                <a:off x="5312242" y="618205"/>
                <a:ext cx="1255820" cy="1082603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타원 22"/>
            <p:cNvSpPr/>
            <p:nvPr/>
          </p:nvSpPr>
          <p:spPr>
            <a:xfrm>
              <a:off x="5013669" y="1455916"/>
              <a:ext cx="844853" cy="844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51520" y="4641356"/>
            <a:ext cx="3672408" cy="1924041"/>
            <a:chOff x="251519" y="4653136"/>
            <a:chExt cx="3672408" cy="192404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" name="직사각형 11"/>
            <p:cNvSpPr/>
            <p:nvPr/>
          </p:nvSpPr>
          <p:spPr>
            <a:xfrm>
              <a:off x="251519" y="4776977"/>
              <a:ext cx="3672408" cy="1800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570865" y="4653136"/>
              <a:ext cx="1033718" cy="3240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강소연\Pictures\이마크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88" y="4871423"/>
            <a:ext cx="1298996" cy="8618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691680" y="487142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솰라솰라솰라솰라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95836" y="6089880"/>
            <a:ext cx="756084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076056" y="244795"/>
            <a:ext cx="3816424" cy="6336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76056" y="220718"/>
            <a:ext cx="3816424" cy="6880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48064" y="260648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마트</a:t>
            </a:r>
            <a:r>
              <a:rPr lang="ko-KR" altLang="en-US" sz="2800" dirty="0" smtClean="0">
                <a:solidFill>
                  <a:schemeClr val="bg1"/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 이름</a:t>
            </a:r>
            <a:endParaRPr lang="ko-KR" altLang="en-US" sz="2800" dirty="0">
              <a:solidFill>
                <a:schemeClr val="bg1"/>
              </a:solidFill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20072" y="2564904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20072" y="3365376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0072" y="4165848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20072" y="496632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20072" y="5766792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244408" y="2564904"/>
            <a:ext cx="504056" cy="64807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250806" y="3365376"/>
            <a:ext cx="504056" cy="64807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50806" y="4165848"/>
            <a:ext cx="504056" cy="64807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244408" y="4966320"/>
            <a:ext cx="504056" cy="64807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44408" y="5766792"/>
            <a:ext cx="504056" cy="64807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이등변 삼각형 31"/>
          <p:cNvSpPr/>
          <p:nvPr/>
        </p:nvSpPr>
        <p:spPr>
          <a:xfrm>
            <a:off x="5220072" y="1991445"/>
            <a:ext cx="3528392" cy="43204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829652" y="270427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층의 특징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29652" y="350474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층의 특징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829652" y="430521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층의 특징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29652" y="510569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층의 특징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29652" y="590616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층의 특징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2596805"/>
            <a:ext cx="4055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마트의</a:t>
            </a:r>
            <a:r>
              <a:rPr lang="ko-KR" altLang="en-US" sz="28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층과 해당 층이 </a:t>
            </a:r>
            <a:endParaRPr lang="en-US" altLang="ko-KR" sz="2800" dirty="0" smtClean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r>
              <a:rPr lang="ko-KR" altLang="en-US" sz="28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가지고 있는 특징을 </a:t>
            </a:r>
            <a:endParaRPr lang="en-US" altLang="ko-KR" sz="2800" dirty="0" smtClean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r>
              <a:rPr lang="ko-KR" altLang="en-US" sz="28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간단하게 설명</a:t>
            </a:r>
            <a:endParaRPr lang="en-US" altLang="ko-KR" sz="2800" dirty="0" smtClean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r>
              <a:rPr lang="en-US" altLang="ko-KR" sz="28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Ex) </a:t>
            </a:r>
            <a:r>
              <a:rPr lang="ko-KR" altLang="en-US" sz="28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식료품</a:t>
            </a:r>
            <a:r>
              <a:rPr lang="en-US" altLang="ko-KR" sz="28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, </a:t>
            </a:r>
            <a:r>
              <a:rPr lang="ko-KR" altLang="en-US" sz="28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옷</a:t>
            </a:r>
            <a:endParaRPr lang="ko-KR" altLang="en-US" sz="28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04739" y="2374670"/>
            <a:ext cx="1728192" cy="39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층을 터치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076056" y="251356"/>
            <a:ext cx="3816424" cy="6336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76056" y="620688"/>
            <a:ext cx="3816424" cy="64807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251356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현재 위치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4288" y="24479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목적지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6771739" y="790421"/>
            <a:ext cx="360040" cy="308606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76056" y="7554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에스컬레이터</a:t>
            </a:r>
            <a:endParaRPr lang="ko-KR" altLang="en-US" dirty="0">
              <a:solidFill>
                <a:schemeClr val="bg1"/>
              </a:solidFill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8576" y="76005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발레리나" panose="02020600000000000000" pitchFamily="18" charset="-127"/>
                <a:ea typeface="a발레리나" panose="02020600000000000000" pitchFamily="18" charset="-127"/>
              </a:rPr>
              <a:t>화장실</a:t>
            </a:r>
            <a:endParaRPr lang="ko-KR" altLang="en-US" dirty="0">
              <a:solidFill>
                <a:schemeClr val="bg1"/>
              </a:solidFill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76256" y="1905926"/>
            <a:ext cx="187649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화장</a:t>
            </a:r>
            <a:r>
              <a:rPr lang="ko-KR" altLang="en-US" dirty="0">
                <a:solidFill>
                  <a:schemeClr val="tx1"/>
                </a:solidFill>
              </a:rPr>
              <a:t>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814470" y="191683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36860" y="191683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/>
          <p:nvPr/>
        </p:nvCxnSpPr>
        <p:spPr>
          <a:xfrm rot="5400000">
            <a:off x="4892586" y="3209526"/>
            <a:ext cx="3456384" cy="2023125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528666" y="2314132"/>
            <a:ext cx="207350" cy="311381"/>
            <a:chOff x="4716016" y="1158264"/>
            <a:chExt cx="1440160" cy="2162723"/>
          </a:xfrm>
        </p:grpSpPr>
        <p:grpSp>
          <p:nvGrpSpPr>
            <p:cNvPr id="20" name="그룹 19"/>
            <p:cNvGrpSpPr/>
            <p:nvPr/>
          </p:nvGrpSpPr>
          <p:grpSpPr>
            <a:xfrm rot="10800000">
              <a:off x="4716016" y="1158264"/>
              <a:ext cx="1440160" cy="2162723"/>
              <a:chOff x="5220072" y="618205"/>
              <a:chExt cx="1440160" cy="216272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5220072" y="1340768"/>
                <a:ext cx="1440160" cy="1440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5312242" y="618205"/>
                <a:ext cx="1255820" cy="108260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5013669" y="1455916"/>
              <a:ext cx="844853" cy="844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292080" y="190592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172400" y="5938375"/>
            <a:ext cx="41800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51759" y="5949281"/>
            <a:ext cx="11486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01738" y="5949280"/>
            <a:ext cx="166128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에스컬레이터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508104" y="5637900"/>
            <a:ext cx="207350" cy="311381"/>
            <a:chOff x="4716016" y="1158264"/>
            <a:chExt cx="1440160" cy="2162723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4716016" y="1158264"/>
              <a:ext cx="1440160" cy="2162723"/>
              <a:chOff x="5220072" y="618205"/>
              <a:chExt cx="1440160" cy="2162723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5220072" y="1340768"/>
                <a:ext cx="1440160" cy="1440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이등변 삼각형 32"/>
              <p:cNvSpPr/>
              <p:nvPr/>
            </p:nvSpPr>
            <p:spPr>
              <a:xfrm>
                <a:off x="5312242" y="618205"/>
                <a:ext cx="1255820" cy="108260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5013669" y="1455916"/>
              <a:ext cx="844853" cy="844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52706" y="647690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현재 위치와 목적지 설정</a:t>
            </a:r>
            <a:endParaRPr lang="ko-KR" altLang="en-US" sz="32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252" y="3127320"/>
            <a:ext cx="5082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현재 위치로부터 목적지로 가는 길을 보여줌</a:t>
            </a:r>
            <a:endParaRPr lang="ko-KR" altLang="en-US" sz="32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4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72</Words>
  <Application>Microsoft Office PowerPoint</Application>
  <PresentationFormat>화면 슬라이드 쇼(4:3)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강소연</dc:creator>
  <cp:lastModifiedBy>강소연</cp:lastModifiedBy>
  <cp:revision>19</cp:revision>
  <dcterms:created xsi:type="dcterms:W3CDTF">2017-05-11T05:02:54Z</dcterms:created>
  <dcterms:modified xsi:type="dcterms:W3CDTF">2017-05-11T22:48:35Z</dcterms:modified>
</cp:coreProperties>
</file>