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pptx" ContentType="image/pptx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4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ype="http://schemas.openxmlformats.org/officeDocument/2006/relationships/presProps" Target="presProps.xml"/>  <Relationship Id="rId11" Type="http://schemas.openxmlformats.org/officeDocument/2006/relationships/viewProps" Target="viewProps.xml"/>  <Relationship Id="rId12" Type="http://schemas.openxmlformats.org/officeDocument/2006/relationships/theme" Target="theme/theme1.xml"/>  <Relationship Id="rId13" Type="http://schemas.openxmlformats.org/officeDocument/2006/relationships/tableStyles" Target="tableStyles.xml"/>  <Relationship Id="rId14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uRIADE76Z9nwhlKtvY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uRIZyx5ppMokczqzF4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uRJZ3bnBhtcfI8cPsq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uRKFG_xH8uoq5aj2-Q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uRKdIJPUT3A12iPY9d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uRLcnJ5f_3U5s53zIV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uRML_JSj2LfRgqKBuM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uRN4MAqmxuJEZ_08L6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2019-11-24T07:48:05.852Z</dcterms:created>
  <dcterms:modified xsi:type="dcterms:W3CDTF">2019-11-24T07:48:05.852Z</dcterms:modified>
</cp:coreProperties>
</file>