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b61d601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b61d601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e7ba43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e7ba43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b61d601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b61d601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b61d601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b61d601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b61d601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b61d601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b61d601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b61d601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b61d601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b61d601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b61d601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5b61d601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f1ce1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f1ce1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f1ce1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f1ce1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b61d6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b61d6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b61d601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b61d601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b61d60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b61d60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b61d601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b61d601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b61d601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b61d601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b61d601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b61d601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b61d601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b61d601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b61d601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b61d601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b61d601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b61d601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b61d601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b61d601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Dynamic Binary Translation of VLIW Codes on Scalar Architectures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Luc Michel and Frédéric Pétrot, Member, IEEE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IEEE TRANSACTIONS ON COMPUTER-AIDED DESIGN OF INTEGRATED CIRCUITS AND SYSTEMS, VOL. 36, NO. 5, MAY 2017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5" y="1809750"/>
            <a:ext cx="37909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25" y="370850"/>
            <a:ext cx="3790950" cy="142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200" y="2173363"/>
            <a:ext cx="3906075" cy="12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9200" y="3520825"/>
            <a:ext cx="3906075" cy="126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634325" y="0"/>
            <a:ext cx="1090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state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634325" y="1798200"/>
            <a:ext cx="1813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simulate EP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Efficient Replicates Allocation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</a:t>
            </a:r>
            <a:r>
              <a:rPr lang="zh-TW"/>
              <a:t>ew replicates are created each time a register is written. -&gt; not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Replicates have a short lifespan that cannot exceed the longest latency </a:t>
            </a:r>
            <a:r>
              <a:rPr i="1" lang="zh-TW"/>
              <a:t>p</a:t>
            </a:r>
            <a:r>
              <a:rPr lang="zh-TW"/>
              <a:t> among all instructions.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 worst, there are </a:t>
            </a:r>
            <a:r>
              <a:rPr i="1" lang="zh-TW"/>
              <a:t>p + 1</a:t>
            </a:r>
            <a:r>
              <a:rPr lang="zh-TW"/>
              <a:t> replicates alive for the same register r at the same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Create a buffer for replicates, and this buffer size is </a:t>
            </a:r>
            <a:r>
              <a:rPr i="1" lang="zh-TW"/>
              <a:t>n × (p + 1)</a:t>
            </a:r>
            <a:r>
              <a:rPr lang="zh-TW"/>
              <a:t> with </a:t>
            </a:r>
            <a:r>
              <a:rPr i="1" lang="zh-TW"/>
              <a:t>n</a:t>
            </a:r>
            <a:r>
              <a:rPr lang="zh-TW"/>
              <a:t> the number of target registers.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Induced by TB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he register → replicate matching is unknown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solution : canonical state between TBs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At the end of each TB, the translator generates copies for all registers that do not use replicate 0 from the current replicate to replicate 0.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725" y="1328525"/>
            <a:ext cx="4267200" cy="288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canonical state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45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</a:t>
            </a:r>
            <a:r>
              <a:rPr lang="zh-TW"/>
              <a:t> problem arise when there are still replicates in the waiting queue at the end of the TB.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Solution : dynamic waiting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At the end of each TB, check whether replicates stay at waiting queue.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If yes, call a function </a:t>
            </a:r>
            <a:r>
              <a:rPr i="1" lang="zh-TW"/>
              <a:t>save_context </a:t>
            </a:r>
            <a:r>
              <a:rPr lang="zh-TW"/>
              <a:t>to store the register ID that must be modified, the value to apply to it, and the number of cycles before the modification happens.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50" y="1300575"/>
            <a:ext cx="4012500" cy="29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Difficulty of save_context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50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Context restore uses the dynamic waiting queue state to know</a:t>
            </a:r>
            <a:br>
              <a:rPr lang="zh-TW"/>
            </a:br>
            <a:r>
              <a:rPr lang="zh-TW"/>
              <a:t>which modifications to apply at the current 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must be interleaved with execution of each 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During context save, the biggest delay that can introduced is p − 1, so we will need at most p 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 the end of each EP, do canonical state.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825" y="1017725"/>
            <a:ext cx="332923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 instructions special case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</a:t>
            </a:r>
            <a:r>
              <a:rPr lang="zh-TW"/>
              <a:t>f a branch is waiting in the dynamic waiting queue at the start of a TB,the</a:t>
            </a:r>
            <a:br>
              <a:rPr lang="zh-TW"/>
            </a:br>
            <a:r>
              <a:rPr lang="zh-TW"/>
              <a:t>next TB will have to end a few cycles.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result of previous instructions may lose if a branch restores.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a function </a:t>
            </a:r>
            <a:r>
              <a:rPr i="1" lang="zh-TW"/>
              <a:t>save_ctx_prolog</a:t>
            </a:r>
            <a:r>
              <a:rPr lang="zh-TW"/>
              <a:t> to solve this problem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Predicated Instructions Handling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Predicated instruction with zero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copy back the value of the old replicate into the new one if the condition is false.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Predicated instruction with nonzero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condition flags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Complemented conditions with same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Predicated branch instructions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3098725"/>
            <a:ext cx="45339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VLIW architecture simulation with DBT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Experimentation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Conclusion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Fibonacci number -&gt; O(2^n)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product of two square matrices -&gt; O(n^3)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inverse discrete cosine transform -&gt; 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GCC 4.9.1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8 Intel Xeon E5-2665 processors clocked at 2.40 GHz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256 GB memory.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35350" cy="2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150" y="152400"/>
            <a:ext cx="3835350" cy="200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14285"/>
            <a:ext cx="3835350" cy="198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150" y="2783525"/>
            <a:ext cx="3835350" cy="197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VLIW architecture simulation with DBT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Experimentation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VLIW architecture simulation with DBT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Experimentation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</a:t>
            </a:r>
            <a:r>
              <a:rPr lang="zh-TW"/>
              <a:t>presents a solution to handle VLIW peculiarities when translating binary codes dynamically on scalar architectures.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does not perform any optimization on the generated code, but achieve high</a:t>
            </a:r>
            <a:br>
              <a:rPr lang="zh-TW"/>
            </a:br>
            <a:r>
              <a:rPr lang="zh-TW"/>
              <a:t>simulation speed.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VLIW architecture simulation with DBT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Experimentation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Conclusion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 solution for the dynamic translation of VLIW codes on scalar architectures has been detailed in the literature.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Contributions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definition of an instruction interpretation algorithm for VLIW processors on a scalar processor that deals with the general problem of dynamically translating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refined version of the algorithm suited for use in a dynamic binary translator and its actual implementation.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Translation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source : c6x (VLIW)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target : QEMU IR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VLIW architecture simulation with DBT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Experimentation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Conclusion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is three problems when classical DBT algorithm applied to a VLIW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There is no hazard in execute packet(EP), but DBT will produce additional hazard.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Each instruction in VLIW has its latency, but DBT ignores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branch instruction has delay slot, but DBT ignores it.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400" y="2421775"/>
            <a:ext cx="4694801" cy="24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for VLIW Architecture Simulation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401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main idea is to use multiple memory locations for the same target register.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multiple memory locations is called </a:t>
            </a:r>
            <a:r>
              <a:rPr i="1" lang="zh-TW"/>
              <a:t>replicate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simulator knows which replicate it must use to read the current value of a register, called </a:t>
            </a:r>
            <a:r>
              <a:rPr i="1" lang="zh-TW"/>
              <a:t>current replicate</a:t>
            </a:r>
            <a:r>
              <a:rPr lang="zh-TW"/>
              <a:t>.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00" y="1275798"/>
            <a:ext cx="4356300" cy="3169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