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1" r:id="rId2"/>
    <p:sldId id="274" r:id="rId3"/>
    <p:sldId id="359" r:id="rId4"/>
    <p:sldId id="340" r:id="rId5"/>
    <p:sldId id="341" r:id="rId6"/>
    <p:sldId id="342" r:id="rId7"/>
    <p:sldId id="358" r:id="rId8"/>
    <p:sldId id="343" r:id="rId9"/>
    <p:sldId id="344" r:id="rId10"/>
    <p:sldId id="345" r:id="rId11"/>
    <p:sldId id="346" r:id="rId12"/>
    <p:sldId id="360" r:id="rId13"/>
    <p:sldId id="347" r:id="rId14"/>
    <p:sldId id="348" r:id="rId15"/>
    <p:sldId id="362" r:id="rId16"/>
    <p:sldId id="363" r:id="rId17"/>
    <p:sldId id="361" r:id="rId18"/>
    <p:sldId id="350" r:id="rId19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1F9B1-3840-46F9-9D4A-8EEF074991E9}" v="1614" dt="2018-11-21T06:41:19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1021" autoAdjust="0"/>
  </p:normalViewPr>
  <p:slideViewPr>
    <p:cSldViewPr snapToGrid="0">
      <p:cViewPr>
        <p:scale>
          <a:sx n="78" d="100"/>
          <a:sy n="78" d="100"/>
        </p:scale>
        <p:origin x="-27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7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銘儀 顏" userId="aada5e36bcaf1afe" providerId="LiveId" clId="{C3B1F9B1-3840-46F9-9D4A-8EEF074991E9}"/>
    <pc:docChg chg="undo redo custSel addSld delSld modSld sldOrd modMainMaster">
      <pc:chgData name="銘儀 顏" userId="aada5e36bcaf1afe" providerId="LiveId" clId="{C3B1F9B1-3840-46F9-9D4A-8EEF074991E9}" dt="2018-11-21T06:43:33.178" v="17500" actId="1076"/>
      <pc:docMkLst>
        <pc:docMk/>
      </pc:docMkLst>
      <pc:sldChg chg="modSp">
        <pc:chgData name="銘儀 顏" userId="aada5e36bcaf1afe" providerId="LiveId" clId="{C3B1F9B1-3840-46F9-9D4A-8EEF074991E9}" dt="2018-11-21T02:18:37.314" v="17206" actId="122"/>
        <pc:sldMkLst>
          <pc:docMk/>
          <pc:sldMk cId="1090148220" sldId="271"/>
        </pc:sldMkLst>
        <pc:spChg chg="mod">
          <ac:chgData name="銘儀 顏" userId="aada5e36bcaf1afe" providerId="LiveId" clId="{C3B1F9B1-3840-46F9-9D4A-8EEF074991E9}" dt="2018-11-15T06:31:46.516" v="10336" actId="255"/>
          <ac:spMkLst>
            <pc:docMk/>
            <pc:sldMk cId="1090148220" sldId="271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21T02:18:37.314" v="17206" actId="122"/>
          <ac:spMkLst>
            <pc:docMk/>
            <pc:sldMk cId="1090148220" sldId="271"/>
            <ac:spMk id="3" creationId="{00000000-0000-0000-0000-000000000000}"/>
          </ac:spMkLst>
        </pc:spChg>
      </pc:sldChg>
      <pc:sldChg chg="modSp">
        <pc:chgData name="銘儀 顏" userId="aada5e36bcaf1afe" providerId="LiveId" clId="{C3B1F9B1-3840-46F9-9D4A-8EEF074991E9}" dt="2018-11-15T06:16:34.464" v="10210" actId="20577"/>
        <pc:sldMkLst>
          <pc:docMk/>
          <pc:sldMk cId="1872231385" sldId="274"/>
        </pc:sldMkLst>
        <pc:spChg chg="mod">
          <ac:chgData name="銘儀 顏" userId="aada5e36bcaf1afe" providerId="LiveId" clId="{C3B1F9B1-3840-46F9-9D4A-8EEF074991E9}" dt="2018-11-15T06:16:34.464" v="10210" actId="20577"/>
          <ac:spMkLst>
            <pc:docMk/>
            <pc:sldMk cId="1872231385" sldId="274"/>
            <ac:spMk id="3" creationId="{00000000-0000-0000-0000-000000000000}"/>
          </ac:spMkLst>
        </pc:spChg>
      </pc:sldChg>
      <pc:sldChg chg="modSp">
        <pc:chgData name="銘儀 顏" userId="aada5e36bcaf1afe" providerId="LiveId" clId="{C3B1F9B1-3840-46F9-9D4A-8EEF074991E9}" dt="2018-11-19T05:29:18.215" v="14775" actId="20577"/>
        <pc:sldMkLst>
          <pc:docMk/>
          <pc:sldMk cId="3188119822" sldId="278"/>
        </pc:sldMkLst>
        <pc:spChg chg="mod">
          <ac:chgData name="銘儀 顏" userId="aada5e36bcaf1afe" providerId="LiveId" clId="{C3B1F9B1-3840-46F9-9D4A-8EEF074991E9}" dt="2018-11-19T05:29:18.215" v="14775" actId="20577"/>
          <ac:spMkLst>
            <pc:docMk/>
            <pc:sldMk cId="3188119822" sldId="278"/>
            <ac:spMk id="5" creationId="{00000000-0000-0000-0000-000000000000}"/>
          </ac:spMkLst>
        </pc:spChg>
      </pc:sldChg>
      <pc:sldChg chg="modSp">
        <pc:chgData name="銘儀 顏" userId="aada5e36bcaf1afe" providerId="LiveId" clId="{C3B1F9B1-3840-46F9-9D4A-8EEF074991E9}" dt="2018-11-13T03:06:43.402" v="3325" actId="20577"/>
        <pc:sldMkLst>
          <pc:docMk/>
          <pc:sldMk cId="2112801934" sldId="282"/>
        </pc:sldMkLst>
        <pc:spChg chg="mod">
          <ac:chgData name="銘儀 顏" userId="aada5e36bcaf1afe" providerId="LiveId" clId="{C3B1F9B1-3840-46F9-9D4A-8EEF074991E9}" dt="2018-11-13T02:43:58.781" v="2641" actId="20577"/>
          <ac:spMkLst>
            <pc:docMk/>
            <pc:sldMk cId="2112801934" sldId="282"/>
            <ac:spMk id="4" creationId="{00000000-0000-0000-0000-000000000000}"/>
          </ac:spMkLst>
        </pc:spChg>
        <pc:spChg chg="mod">
          <ac:chgData name="銘儀 顏" userId="aada5e36bcaf1afe" providerId="LiveId" clId="{C3B1F9B1-3840-46F9-9D4A-8EEF074991E9}" dt="2018-11-13T03:06:43.402" v="3325" actId="20577"/>
          <ac:spMkLst>
            <pc:docMk/>
            <pc:sldMk cId="2112801934" sldId="282"/>
            <ac:spMk id="5" creationId="{00000000-0000-0000-0000-000000000000}"/>
          </ac:spMkLst>
        </pc:spChg>
      </pc:sldChg>
      <pc:sldChg chg="add del">
        <pc:chgData name="銘儀 顏" userId="aada5e36bcaf1afe" providerId="LiveId" clId="{C3B1F9B1-3840-46F9-9D4A-8EEF074991E9}" dt="2018-11-20T07:22:23.638" v="17030" actId="2696"/>
        <pc:sldMkLst>
          <pc:docMk/>
          <pc:sldMk cId="4022668820" sldId="283"/>
        </pc:sldMkLst>
      </pc:sldChg>
      <pc:sldChg chg="add del">
        <pc:chgData name="銘儀 顏" userId="aada5e36bcaf1afe" providerId="LiveId" clId="{C3B1F9B1-3840-46F9-9D4A-8EEF074991E9}" dt="2018-11-20T07:22:23.671" v="17031" actId="2696"/>
        <pc:sldMkLst>
          <pc:docMk/>
          <pc:sldMk cId="3776800642" sldId="284"/>
        </pc:sldMkLst>
      </pc:sldChg>
      <pc:sldChg chg="add del">
        <pc:chgData name="銘儀 顏" userId="aada5e36bcaf1afe" providerId="LiveId" clId="{C3B1F9B1-3840-46F9-9D4A-8EEF074991E9}" dt="2018-11-20T07:22:23.835" v="17035" actId="2696"/>
        <pc:sldMkLst>
          <pc:docMk/>
          <pc:sldMk cId="3136792111" sldId="287"/>
        </pc:sldMkLst>
      </pc:sldChg>
      <pc:sldChg chg="add del">
        <pc:chgData name="銘儀 顏" userId="aada5e36bcaf1afe" providerId="LiveId" clId="{C3B1F9B1-3840-46F9-9D4A-8EEF074991E9}" dt="2018-11-20T07:22:23.859" v="17036" actId="2696"/>
        <pc:sldMkLst>
          <pc:docMk/>
          <pc:sldMk cId="3020601650" sldId="288"/>
        </pc:sldMkLst>
      </pc:sldChg>
      <pc:sldChg chg="add del">
        <pc:chgData name="銘儀 顏" userId="aada5e36bcaf1afe" providerId="LiveId" clId="{C3B1F9B1-3840-46F9-9D4A-8EEF074991E9}" dt="2018-11-20T07:22:23.891" v="17037" actId="2696"/>
        <pc:sldMkLst>
          <pc:docMk/>
          <pc:sldMk cId="2389497778" sldId="289"/>
        </pc:sldMkLst>
      </pc:sldChg>
      <pc:sldChg chg="add del">
        <pc:chgData name="銘儀 顏" userId="aada5e36bcaf1afe" providerId="LiveId" clId="{C3B1F9B1-3840-46F9-9D4A-8EEF074991E9}" dt="2018-11-20T07:22:24.163" v="17040" actId="2696"/>
        <pc:sldMkLst>
          <pc:docMk/>
          <pc:sldMk cId="62961569" sldId="291"/>
        </pc:sldMkLst>
      </pc:sldChg>
      <pc:sldChg chg="add del">
        <pc:chgData name="銘儀 顏" userId="aada5e36bcaf1afe" providerId="LiveId" clId="{C3B1F9B1-3840-46F9-9D4A-8EEF074991E9}" dt="2018-11-20T07:22:24.412" v="17041" actId="2696"/>
        <pc:sldMkLst>
          <pc:docMk/>
          <pc:sldMk cId="139712680" sldId="293"/>
        </pc:sldMkLst>
      </pc:sldChg>
      <pc:sldChg chg="add del">
        <pc:chgData name="銘儀 顏" userId="aada5e36bcaf1afe" providerId="LiveId" clId="{C3B1F9B1-3840-46F9-9D4A-8EEF074991E9}" dt="2018-11-20T07:22:24.430" v="17042" actId="2696"/>
        <pc:sldMkLst>
          <pc:docMk/>
          <pc:sldMk cId="2573495751" sldId="294"/>
        </pc:sldMkLst>
      </pc:sldChg>
      <pc:sldChg chg="add del">
        <pc:chgData name="銘儀 顏" userId="aada5e36bcaf1afe" providerId="LiveId" clId="{C3B1F9B1-3840-46F9-9D4A-8EEF074991E9}" dt="2018-11-20T07:22:24.501" v="17044" actId="2696"/>
        <pc:sldMkLst>
          <pc:docMk/>
          <pc:sldMk cId="1730018820" sldId="295"/>
        </pc:sldMkLst>
      </pc:sldChg>
      <pc:sldChg chg="add del">
        <pc:chgData name="銘儀 顏" userId="aada5e36bcaf1afe" providerId="LiveId" clId="{C3B1F9B1-3840-46F9-9D4A-8EEF074991E9}" dt="2018-11-20T07:22:24.576" v="17045" actId="2696"/>
        <pc:sldMkLst>
          <pc:docMk/>
          <pc:sldMk cId="675334811" sldId="296"/>
        </pc:sldMkLst>
      </pc:sldChg>
      <pc:sldChg chg="add del">
        <pc:chgData name="銘儀 顏" userId="aada5e36bcaf1afe" providerId="LiveId" clId="{C3B1F9B1-3840-46F9-9D4A-8EEF074991E9}" dt="2018-11-20T07:22:24.638" v="17047" actId="2696"/>
        <pc:sldMkLst>
          <pc:docMk/>
          <pc:sldMk cId="406893802" sldId="297"/>
        </pc:sldMkLst>
      </pc:sldChg>
      <pc:sldChg chg="add del">
        <pc:chgData name="銘儀 顏" userId="aada5e36bcaf1afe" providerId="LiveId" clId="{C3B1F9B1-3840-46F9-9D4A-8EEF074991E9}" dt="2018-11-20T07:22:24.712" v="17049" actId="2696"/>
        <pc:sldMkLst>
          <pc:docMk/>
          <pc:sldMk cId="222554901" sldId="298"/>
        </pc:sldMkLst>
      </pc:sldChg>
      <pc:sldChg chg="add del">
        <pc:chgData name="銘儀 顏" userId="aada5e36bcaf1afe" providerId="LiveId" clId="{C3B1F9B1-3840-46F9-9D4A-8EEF074991E9}" dt="2018-11-20T07:22:24.857" v="17055" actId="2696"/>
        <pc:sldMkLst>
          <pc:docMk/>
          <pc:sldMk cId="722510704" sldId="302"/>
        </pc:sldMkLst>
      </pc:sldChg>
      <pc:sldChg chg="add del">
        <pc:chgData name="銘儀 顏" userId="aada5e36bcaf1afe" providerId="LiveId" clId="{C3B1F9B1-3840-46F9-9D4A-8EEF074991E9}" dt="2018-11-20T07:22:24.885" v="17056" actId="2696"/>
        <pc:sldMkLst>
          <pc:docMk/>
          <pc:sldMk cId="342249631" sldId="303"/>
        </pc:sldMkLst>
      </pc:sldChg>
      <pc:sldChg chg="add del">
        <pc:chgData name="銘儀 顏" userId="aada5e36bcaf1afe" providerId="LiveId" clId="{C3B1F9B1-3840-46F9-9D4A-8EEF074991E9}" dt="2018-11-20T07:22:24.925" v="17058" actId="2696"/>
        <pc:sldMkLst>
          <pc:docMk/>
          <pc:sldMk cId="976483224" sldId="304"/>
        </pc:sldMkLst>
      </pc:sldChg>
      <pc:sldChg chg="add del">
        <pc:chgData name="銘儀 顏" userId="aada5e36bcaf1afe" providerId="LiveId" clId="{C3B1F9B1-3840-46F9-9D4A-8EEF074991E9}" dt="2018-11-20T07:22:24.957" v="17059" actId="2696"/>
        <pc:sldMkLst>
          <pc:docMk/>
          <pc:sldMk cId="38426702" sldId="305"/>
        </pc:sldMkLst>
      </pc:sldChg>
      <pc:sldChg chg="add del">
        <pc:chgData name="銘儀 顏" userId="aada5e36bcaf1afe" providerId="LiveId" clId="{C3B1F9B1-3840-46F9-9D4A-8EEF074991E9}" dt="2018-11-20T07:22:24.909" v="17057" actId="2696"/>
        <pc:sldMkLst>
          <pc:docMk/>
          <pc:sldMk cId="2199160862" sldId="306"/>
        </pc:sldMkLst>
      </pc:sldChg>
      <pc:sldChg chg="add del">
        <pc:chgData name="銘儀 顏" userId="aada5e36bcaf1afe" providerId="LiveId" clId="{C3B1F9B1-3840-46F9-9D4A-8EEF074991E9}" dt="2018-11-20T07:22:24.988" v="17061" actId="2696"/>
        <pc:sldMkLst>
          <pc:docMk/>
          <pc:sldMk cId="1212932861" sldId="307"/>
        </pc:sldMkLst>
      </pc:sldChg>
      <pc:sldChg chg="add del">
        <pc:chgData name="銘儀 顏" userId="aada5e36bcaf1afe" providerId="LiveId" clId="{C3B1F9B1-3840-46F9-9D4A-8EEF074991E9}" dt="2018-11-20T07:22:24.840" v="17054" actId="2696"/>
        <pc:sldMkLst>
          <pc:docMk/>
          <pc:sldMk cId="133845965" sldId="308"/>
        </pc:sldMkLst>
      </pc:sldChg>
      <pc:sldChg chg="add del">
        <pc:chgData name="銘儀 顏" userId="aada5e36bcaf1afe" providerId="LiveId" clId="{C3B1F9B1-3840-46F9-9D4A-8EEF074991E9}" dt="2018-11-20T07:22:24.973" v="17060" actId="2696"/>
        <pc:sldMkLst>
          <pc:docMk/>
          <pc:sldMk cId="2439952366" sldId="309"/>
        </pc:sldMkLst>
      </pc:sldChg>
      <pc:sldChg chg="add del">
        <pc:chgData name="銘儀 顏" userId="aada5e36bcaf1afe" providerId="LiveId" clId="{C3B1F9B1-3840-46F9-9D4A-8EEF074991E9}" dt="2018-11-20T07:22:23.718" v="17032" actId="2696"/>
        <pc:sldMkLst>
          <pc:docMk/>
          <pc:sldMk cId="2536990529" sldId="311"/>
        </pc:sldMkLst>
      </pc:sldChg>
      <pc:sldChg chg="add del">
        <pc:chgData name="銘儀 顏" userId="aada5e36bcaf1afe" providerId="LiveId" clId="{C3B1F9B1-3840-46F9-9D4A-8EEF074991E9}" dt="2018-11-20T07:22:23.922" v="17038" actId="2696"/>
        <pc:sldMkLst>
          <pc:docMk/>
          <pc:sldMk cId="3469970910" sldId="312"/>
        </pc:sldMkLst>
      </pc:sldChg>
      <pc:sldChg chg="add del">
        <pc:chgData name="銘儀 顏" userId="aada5e36bcaf1afe" providerId="LiveId" clId="{C3B1F9B1-3840-46F9-9D4A-8EEF074991E9}" dt="2018-11-20T07:22:24.446" v="17043" actId="2696"/>
        <pc:sldMkLst>
          <pc:docMk/>
          <pc:sldMk cId="2737120393" sldId="314"/>
        </pc:sldMkLst>
      </pc:sldChg>
      <pc:sldChg chg="add del">
        <pc:chgData name="銘儀 顏" userId="aada5e36bcaf1afe" providerId="LiveId" clId="{C3B1F9B1-3840-46F9-9D4A-8EEF074991E9}" dt="2018-11-20T07:22:24.607" v="17046" actId="2696"/>
        <pc:sldMkLst>
          <pc:docMk/>
          <pc:sldMk cId="3433005975" sldId="315"/>
        </pc:sldMkLst>
      </pc:sldChg>
      <pc:sldChg chg="add del">
        <pc:chgData name="銘儀 顏" userId="aada5e36bcaf1afe" providerId="LiveId" clId="{C3B1F9B1-3840-46F9-9D4A-8EEF074991E9}" dt="2018-11-20T07:22:23.981" v="17039" actId="2696"/>
        <pc:sldMkLst>
          <pc:docMk/>
          <pc:sldMk cId="2874381919" sldId="316"/>
        </pc:sldMkLst>
      </pc:sldChg>
      <pc:sldChg chg="add del">
        <pc:chgData name="銘儀 顏" userId="aada5e36bcaf1afe" providerId="LiveId" clId="{C3B1F9B1-3840-46F9-9D4A-8EEF074991E9}" dt="2018-11-20T07:22:23.761" v="17033" actId="2696"/>
        <pc:sldMkLst>
          <pc:docMk/>
          <pc:sldMk cId="3220066796" sldId="318"/>
        </pc:sldMkLst>
      </pc:sldChg>
      <pc:sldChg chg="add del">
        <pc:chgData name="銘儀 顏" userId="aada5e36bcaf1afe" providerId="LiveId" clId="{C3B1F9B1-3840-46F9-9D4A-8EEF074991E9}" dt="2018-11-20T07:22:23.799" v="17034" actId="2696"/>
        <pc:sldMkLst>
          <pc:docMk/>
          <pc:sldMk cId="1724170111" sldId="319"/>
        </pc:sldMkLst>
      </pc:sldChg>
      <pc:sldChg chg="add del">
        <pc:chgData name="銘儀 顏" userId="aada5e36bcaf1afe" providerId="LiveId" clId="{C3B1F9B1-3840-46F9-9D4A-8EEF074991E9}" dt="2018-11-20T07:22:24.685" v="17048" actId="2696"/>
        <pc:sldMkLst>
          <pc:docMk/>
          <pc:sldMk cId="1296867827" sldId="320"/>
        </pc:sldMkLst>
      </pc:sldChg>
      <pc:sldChg chg="add del">
        <pc:chgData name="銘儀 顏" userId="aada5e36bcaf1afe" providerId="LiveId" clId="{C3B1F9B1-3840-46F9-9D4A-8EEF074991E9}" dt="2018-11-20T07:22:24.769" v="17051" actId="2696"/>
        <pc:sldMkLst>
          <pc:docMk/>
          <pc:sldMk cId="3434406809" sldId="322"/>
        </pc:sldMkLst>
      </pc:sldChg>
      <pc:sldChg chg="add del">
        <pc:chgData name="銘儀 顏" userId="aada5e36bcaf1afe" providerId="LiveId" clId="{C3B1F9B1-3840-46F9-9D4A-8EEF074991E9}" dt="2018-11-20T07:22:24.780" v="17052" actId="2696"/>
        <pc:sldMkLst>
          <pc:docMk/>
          <pc:sldMk cId="2325739720" sldId="323"/>
        </pc:sldMkLst>
      </pc:sldChg>
      <pc:sldChg chg="add del">
        <pc:chgData name="銘儀 顏" userId="aada5e36bcaf1afe" providerId="LiveId" clId="{C3B1F9B1-3840-46F9-9D4A-8EEF074991E9}" dt="2018-11-20T07:22:23.588" v="17029" actId="2696"/>
        <pc:sldMkLst>
          <pc:docMk/>
          <pc:sldMk cId="2789332960" sldId="325"/>
        </pc:sldMkLst>
      </pc:sldChg>
      <pc:sldChg chg="addSp delSp add del">
        <pc:chgData name="銘儀 顏" userId="aada5e36bcaf1afe" providerId="LiveId" clId="{C3B1F9B1-3840-46F9-9D4A-8EEF074991E9}" dt="2018-11-20T07:22:23.281" v="17018" actId="2696"/>
        <pc:sldMkLst>
          <pc:docMk/>
          <pc:sldMk cId="597069413" sldId="326"/>
        </pc:sldMkLst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7" creationId="{15CFC5B9-79B3-4DDA-AFC7-AAB17B8A253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" creationId="{652438D4-FCBB-4382-9B2B-0CB8C7691E8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" creationId="{3F8B3D56-F955-421D-B3B1-16A4721B611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" creationId="{C7DE86EC-6C5A-45B5-AD0E-BA025F3C001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1" creationId="{61B7871E-47A8-43FD-B606-A72E1F02B6D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2" creationId="{5B6BBFB7-FC09-4E29-AFE1-96810E208F7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3" creationId="{75CC1CB8-EC58-41AF-A422-A78E6BFD791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4" creationId="{7ECAD44A-92E6-445D-A477-7F4863F2851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5" creationId="{E7FE26BE-6C38-4BD2-8841-3A790740765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6" creationId="{C7D59114-3E3D-4A6D-8119-D1AB6BCB3B9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7" creationId="{2C95AC58-E06D-461B-B324-7BC9FF39C3A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8" creationId="{1F63E7F3-3035-4252-8AA3-2E67CA7D050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9" creationId="{A7FD8FFD-1A33-4CD6-8E33-6B05631BEA7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0" creationId="{BAF261C0-6238-42AA-B7A3-E15B26007B40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1" creationId="{95BB816C-5EB5-4E42-99D4-4EF8121C2C7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2" creationId="{9A8776EF-6BD3-4500-A967-FEF8B77EB2C0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3" creationId="{ECFEE6A3-DDA8-4585-9BC3-83E114289E3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4" creationId="{2C8616FF-9399-494A-9E5B-485DB8B638B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5" creationId="{971C1ECE-0E2A-47B0-A94A-58B220DCBC68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6" creationId="{3B073908-3812-47F2-8809-A903767B2678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7" creationId="{CE85C224-5373-49B2-B316-65DE0E69147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8" creationId="{47CDC59B-8230-4B50-9EDF-B31FF62E918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29" creationId="{56363838-23BD-4290-86D0-D08BDEFBC5E4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0" creationId="{67CBE67A-B0D8-4295-AB7A-4BC9499CDF8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1" creationId="{F776445F-3B11-4CC1-82D7-50FD83BC55B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2" creationId="{E00BB646-EA1C-4083-8049-E0CF99366FC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3" creationId="{43009B12-4D80-4D5C-830A-D3B429D8E08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4" creationId="{129658F0-C90C-4616-A2EB-30800AE442C4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5" creationId="{1AF22358-3038-4573-8FF5-DDC16915E16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6" creationId="{32085E6D-EAE8-4BC0-961E-01CFE2C8EEA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7" creationId="{5B95BD6C-AD9D-4FB2-8A86-29FF3FCD560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8" creationId="{2C7F45C6-C4AC-46CA-BD83-0F3CBF60E50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39" creationId="{54FF87D7-2839-41C4-89C2-DA4D5627765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0" creationId="{44650D8B-41AF-471F-96D8-52B21D1B98B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1" creationId="{A4A9A21B-8CD0-4187-92A9-3ACB00EDC13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2" creationId="{D21C0A50-809F-4D82-AE6E-E4162A161A8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3" creationId="{9CA23376-893E-4833-A96B-6A0D9FC49E9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4" creationId="{9927C9B6-D8E5-4ECB-9921-153EC3D021D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5" creationId="{A40F55FB-A3CE-47A6-B220-064F4D44FF12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6" creationId="{6CF5AD7F-0B0A-4585-9B9B-1191957C11C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7" creationId="{1BD6FDC5-CED8-4794-8616-5FCF590F603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8" creationId="{31C05354-5D80-49CF-B8ED-27169A0226EF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49" creationId="{B047BFEA-4855-437A-8E2A-F6204749CDA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0" creationId="{66B4C10B-9958-4E42-9BDE-79A31986695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1" creationId="{CC775F98-3B8A-4CA9-84E2-B3A5075DAAAA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2" creationId="{852E48BA-53D5-4671-A9C2-5D73ED9E22C2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3" creationId="{3974D21B-7231-4E9A-9447-EA2326387CE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4" creationId="{7447F482-44B4-4E4E-AA99-515DDE6B8BC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5" creationId="{A358AA4F-ECE6-4D05-91E8-4FF1E8682DC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6" creationId="{51CBB295-1649-4D66-91B3-CEB281AB724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7" creationId="{A963BFB0-C580-428C-BEF3-5310B7F4CB9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8" creationId="{5F71A40A-A0A1-43B5-8983-0C0124980C8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59" creationId="{2955BB0B-00B9-4814-8647-1B654FCF091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60" creationId="{92FC619F-6989-4805-8E76-E174371024B4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61" creationId="{9DEAFBE8-3685-4D28-871B-C17154A55130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62" creationId="{F95DE1C9-C34D-4ECE-B657-73AAFA44264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0" creationId="{2A4C3106-C851-415A-A925-29CE1DDA36E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1" creationId="{8AF919DE-B28A-4AE7-936A-C70711597866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2" creationId="{4EEF4294-4218-4AD9-8460-83988CABA228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3" creationId="{D3144B29-6A1D-4243-86F3-4EB0D39E626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4" creationId="{F02AC84B-F500-440F-BF98-B459ABAA16B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5" creationId="{326444ED-2B82-480C-B31F-61A39EDB505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6" creationId="{B159C1CD-9AD3-4D25-A46A-2D296103972C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7" creationId="{D4A53782-284A-4AAD-A739-762DE6E1027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8" creationId="{5B7453D6-D8C4-4576-A6F9-A76A93373C6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89" creationId="{A5BA6E58-016A-4003-B219-4162B2BF995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0" creationId="{BF9EBA11-B2DA-41CE-B144-77962E2AA6E7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1" creationId="{B65C8ACA-DCFA-4467-83F4-06DA74F3D6EB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2" creationId="{252871B1-2EDD-41BF-A874-2A3E479EAA3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3" creationId="{43EA6238-EB12-4134-99C4-9CAFA6A28184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4" creationId="{30574F84-65EE-4D89-B638-017A289EF21E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5" creationId="{745E353E-305E-43F5-BF69-D7B53716D428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6" creationId="{BAD9EA0D-35D2-4B77-BCE0-825D49D4D10A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7" creationId="{589E78BA-6795-49B5-8483-3A99D20F11A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8" creationId="{BF966160-4E76-4723-890B-D0FD26496542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99" creationId="{9BAE63A6-C428-4444-A0AA-76EC851709A9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0" creationId="{03AAA3CC-978B-4FDE-8364-CE37E3A2B02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1" creationId="{B263A6C4-6BE2-41CD-A06E-B49D63A7472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2" creationId="{36DE6322-B4EB-425B-BA98-78698F2BD09D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3" creationId="{51089292-DDEA-4599-8660-7D8FC0419FFA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4" creationId="{93667A31-BE6F-4586-89AD-CA43F9AC2FC5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05" creationId="{349E7049-CBD9-47EE-A8A2-0028A854BDB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23" creationId="{C6D83753-EBDB-4815-BB47-0B2687E20193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24" creationId="{0925CAEB-AFBF-4885-A724-81E109CCF3B1}"/>
          </ac:spMkLst>
        </pc:spChg>
        <pc:spChg chg="add del">
          <ac:chgData name="銘儀 顏" userId="aada5e36bcaf1afe" providerId="LiveId" clId="{C3B1F9B1-3840-46F9-9D4A-8EEF074991E9}" dt="2018-11-13T09:15:47.186" v="5312"/>
          <ac:spMkLst>
            <pc:docMk/>
            <pc:sldMk cId="597069413" sldId="326"/>
            <ac:spMk id="125" creationId="{67FFE36C-FAC4-46DD-82F8-B6FFBEF21C41}"/>
          </ac:spMkLst>
        </pc:sp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3" creationId="{A4ACB19C-B9DE-4B86-95F5-C8510FC82ED2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4" creationId="{C1DB13EB-BD84-4F01-8ED9-E82A545A4DAB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5" creationId="{30F304EE-C233-43CA-ADAB-3C376029B9CB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6" creationId="{2724AE09-5DF7-4C5C-A0BF-9AA07C7CE1A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7" creationId="{6AE2660E-654B-47E0-85D2-BA1A507F8E66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8" creationId="{69D532DA-D851-4EED-85FC-AB89DD8CF638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69" creationId="{CF2A404A-A5B5-4662-9E72-470C3A8E6E71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0" creationId="{F1701E05-665D-4F9E-B533-6E0F37DB790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1" creationId="{B988340D-1427-49C2-9C4C-70A5966EB981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2" creationId="{D36520CE-C5D7-435C-B58B-5A5EA2E96FC3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3" creationId="{D4BE9619-9A6D-4E6E-99A0-0D5A3CA205B2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4" creationId="{BB567C04-2F48-476A-BE6D-6D92BBFADEA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5" creationId="{9329751D-4BF9-4AD2-AD02-FED5D9DC31C6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6" creationId="{E7B98DD6-107D-4D29-8E33-3267B1459363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7" creationId="{6C94A6E1-05E4-425F-B623-AE244EE1B95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8" creationId="{E72948B1-4018-4DD0-BC73-89263FB3981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79" creationId="{5649A178-1B7A-4DDA-A866-A7AEDFC4E439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06" creationId="{94DD2F2F-E8E0-43C9-AE43-97D610919948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07" creationId="{C3FB7C87-86F9-43BF-AA72-DBFF3A2B2B6D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08" creationId="{9E2B0263-35A0-45FE-BF66-73C9B836F8D1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09" creationId="{981F9BA4-CC86-4002-9B5B-74563F51471D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0" creationId="{7B28E90B-1F70-4AD6-BB3B-4A8993DCAE0C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1" creationId="{754B1CAA-0C43-4383-B3F7-D6AA782C5CF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2" creationId="{F1D9D13B-5264-4638-BB3F-8B8229FB909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3" creationId="{1146777C-0FCC-4EFB-80A3-0F0DA147C583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4" creationId="{F93EDA78-EF25-4FCC-81DE-C285AD189BBB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5" creationId="{DF125B2C-4E75-42E3-AB3B-BE574A44F6E5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6" creationId="{11C97BBE-7D76-4674-AD91-FF8D44B679F7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7" creationId="{3E0CB985-2DE1-48C3-BA21-B57AC04C48A0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8" creationId="{9CE670A2-326E-4717-8C9D-9B4F0560FC1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19" creationId="{A54188AA-9799-45D3-BBD4-3BD2B79C573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20" creationId="{9BAA8A2F-6215-4483-8FF8-CB2DF3A2222E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21" creationId="{775C37CF-D84B-4ED7-A8A7-2244EC8BDF7A}"/>
          </ac:cxnSpMkLst>
        </pc:cxnChg>
        <pc:cxnChg chg="add del">
          <ac:chgData name="銘儀 顏" userId="aada5e36bcaf1afe" providerId="LiveId" clId="{C3B1F9B1-3840-46F9-9D4A-8EEF074991E9}" dt="2018-11-13T09:15:47.186" v="5312"/>
          <ac:cxnSpMkLst>
            <pc:docMk/>
            <pc:sldMk cId="597069413" sldId="326"/>
            <ac:cxnSpMk id="122" creationId="{A31F8777-9BD9-4C4B-912D-98622327A425}"/>
          </ac:cxnSpMkLst>
        </pc:cxnChg>
      </pc:sldChg>
      <pc:sldChg chg="add del">
        <pc:chgData name="銘儀 顏" userId="aada5e36bcaf1afe" providerId="LiveId" clId="{C3B1F9B1-3840-46F9-9D4A-8EEF074991E9}" dt="2018-11-20T07:22:23.300" v="17019" actId="2696"/>
        <pc:sldMkLst>
          <pc:docMk/>
          <pc:sldMk cId="352462799" sldId="327"/>
        </pc:sldMkLst>
      </pc:sldChg>
      <pc:sldChg chg="add del">
        <pc:chgData name="銘儀 顏" userId="aada5e36bcaf1afe" providerId="LiveId" clId="{C3B1F9B1-3840-46F9-9D4A-8EEF074991E9}" dt="2018-11-20T07:22:23.322" v="17020" actId="2696"/>
        <pc:sldMkLst>
          <pc:docMk/>
          <pc:sldMk cId="3032164086" sldId="328"/>
        </pc:sldMkLst>
      </pc:sldChg>
      <pc:sldChg chg="add del">
        <pc:chgData name="銘儀 顏" userId="aada5e36bcaf1afe" providerId="LiveId" clId="{C3B1F9B1-3840-46F9-9D4A-8EEF074991E9}" dt="2018-11-20T07:22:23.354" v="17021" actId="2696"/>
        <pc:sldMkLst>
          <pc:docMk/>
          <pc:sldMk cId="1920958547" sldId="329"/>
        </pc:sldMkLst>
      </pc:sldChg>
      <pc:sldChg chg="add del">
        <pc:chgData name="銘儀 顏" userId="aada5e36bcaf1afe" providerId="LiveId" clId="{C3B1F9B1-3840-46F9-9D4A-8EEF074991E9}" dt="2018-11-20T07:22:23.387" v="17022" actId="2696"/>
        <pc:sldMkLst>
          <pc:docMk/>
          <pc:sldMk cId="1109055790" sldId="330"/>
        </pc:sldMkLst>
      </pc:sldChg>
      <pc:sldChg chg="add del">
        <pc:chgData name="銘儀 顏" userId="aada5e36bcaf1afe" providerId="LiveId" clId="{C3B1F9B1-3840-46F9-9D4A-8EEF074991E9}" dt="2018-11-20T07:22:23.425" v="17023" actId="2696"/>
        <pc:sldMkLst>
          <pc:docMk/>
          <pc:sldMk cId="2577506900" sldId="331"/>
        </pc:sldMkLst>
      </pc:sldChg>
      <pc:sldChg chg="add del">
        <pc:chgData name="銘儀 顏" userId="aada5e36bcaf1afe" providerId="LiveId" clId="{C3B1F9B1-3840-46F9-9D4A-8EEF074991E9}" dt="2018-11-20T07:22:23.449" v="17024" actId="2696"/>
        <pc:sldMkLst>
          <pc:docMk/>
          <pc:sldMk cId="689565766" sldId="332"/>
        </pc:sldMkLst>
      </pc:sldChg>
      <pc:sldChg chg="add del">
        <pc:chgData name="銘儀 顏" userId="aada5e36bcaf1afe" providerId="LiveId" clId="{C3B1F9B1-3840-46F9-9D4A-8EEF074991E9}" dt="2018-11-20T07:22:23.485" v="17025" actId="2696"/>
        <pc:sldMkLst>
          <pc:docMk/>
          <pc:sldMk cId="3907703160" sldId="333"/>
        </pc:sldMkLst>
      </pc:sldChg>
      <pc:sldChg chg="add del">
        <pc:chgData name="銘儀 顏" userId="aada5e36bcaf1afe" providerId="LiveId" clId="{C3B1F9B1-3840-46F9-9D4A-8EEF074991E9}" dt="2018-11-20T07:22:23.509" v="17026" actId="2696"/>
        <pc:sldMkLst>
          <pc:docMk/>
          <pc:sldMk cId="2490858965" sldId="334"/>
        </pc:sldMkLst>
      </pc:sldChg>
      <pc:sldChg chg="add del">
        <pc:chgData name="銘儀 顏" userId="aada5e36bcaf1afe" providerId="LiveId" clId="{C3B1F9B1-3840-46F9-9D4A-8EEF074991E9}" dt="2018-11-20T07:22:23.541" v="17027" actId="2696"/>
        <pc:sldMkLst>
          <pc:docMk/>
          <pc:sldMk cId="365725" sldId="336"/>
        </pc:sldMkLst>
      </pc:sldChg>
      <pc:sldChg chg="add del">
        <pc:chgData name="銘儀 顏" userId="aada5e36bcaf1afe" providerId="LiveId" clId="{C3B1F9B1-3840-46F9-9D4A-8EEF074991E9}" dt="2018-11-20T07:22:24.734" v="17050" actId="2696"/>
        <pc:sldMkLst>
          <pc:docMk/>
          <pc:sldMk cId="3572117701" sldId="337"/>
        </pc:sldMkLst>
      </pc:sldChg>
      <pc:sldChg chg="add del">
        <pc:chgData name="銘儀 顏" userId="aada5e36bcaf1afe" providerId="LiveId" clId="{C3B1F9B1-3840-46F9-9D4A-8EEF074991E9}" dt="2018-11-20T07:22:23.572" v="17028" actId="2696"/>
        <pc:sldMkLst>
          <pc:docMk/>
          <pc:sldMk cId="2719978530" sldId="338"/>
        </pc:sldMkLst>
      </pc:sldChg>
      <pc:sldChg chg="add del">
        <pc:chgData name="銘儀 顏" userId="aada5e36bcaf1afe" providerId="LiveId" clId="{C3B1F9B1-3840-46F9-9D4A-8EEF074991E9}" dt="2018-11-20T07:22:24.811" v="17053" actId="2696"/>
        <pc:sldMkLst>
          <pc:docMk/>
          <pc:sldMk cId="1933023399" sldId="339"/>
        </pc:sldMkLst>
      </pc:sldChg>
      <pc:sldChg chg="addSp modSp add ord modNotesTx">
        <pc:chgData name="銘儀 顏" userId="aada5e36bcaf1afe" providerId="LiveId" clId="{C3B1F9B1-3840-46F9-9D4A-8EEF074991E9}" dt="2018-11-21T02:21:31.134" v="17238" actId="20577"/>
        <pc:sldMkLst>
          <pc:docMk/>
          <pc:sldMk cId="66881912" sldId="340"/>
        </pc:sldMkLst>
        <pc:spChg chg="mod">
          <ac:chgData name="銘儀 顏" userId="aada5e36bcaf1afe" providerId="LiveId" clId="{C3B1F9B1-3840-46F9-9D4A-8EEF074991E9}" dt="2018-11-12T05:35:24.228" v="455" actId="1035"/>
          <ac:spMkLst>
            <pc:docMk/>
            <pc:sldMk cId="66881912" sldId="340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21T02:21:31.134" v="17238" actId="20577"/>
          <ac:spMkLst>
            <pc:docMk/>
            <pc:sldMk cId="66881912" sldId="340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2T05:36:19.122" v="490" actId="1076"/>
          <ac:spMkLst>
            <pc:docMk/>
            <pc:sldMk cId="66881912" sldId="340"/>
            <ac:spMk id="5" creationId="{EE752E31-B522-4544-B12A-900AEC425E84}"/>
          </ac:spMkLst>
        </pc:spChg>
        <pc:spChg chg="add mod">
          <ac:chgData name="銘儀 顏" userId="aada5e36bcaf1afe" providerId="LiveId" clId="{C3B1F9B1-3840-46F9-9D4A-8EEF074991E9}" dt="2018-11-12T05:36:19.122" v="490" actId="1076"/>
          <ac:spMkLst>
            <pc:docMk/>
            <pc:sldMk cId="66881912" sldId="340"/>
            <ac:spMk id="6" creationId="{86952F79-0F34-46BD-AEB4-81845B259885}"/>
          </ac:spMkLst>
        </pc:spChg>
        <pc:spChg chg="add mod">
          <ac:chgData name="銘儀 顏" userId="aada5e36bcaf1afe" providerId="LiveId" clId="{C3B1F9B1-3840-46F9-9D4A-8EEF074991E9}" dt="2018-11-12T05:36:19.122" v="490" actId="1076"/>
          <ac:spMkLst>
            <pc:docMk/>
            <pc:sldMk cId="66881912" sldId="340"/>
            <ac:spMk id="7" creationId="{E6430D9F-CC42-4076-ADDD-A174327720ED}"/>
          </ac:spMkLst>
        </pc:spChg>
        <pc:spChg chg="add mod">
          <ac:chgData name="銘儀 顏" userId="aada5e36bcaf1afe" providerId="LiveId" clId="{C3B1F9B1-3840-46F9-9D4A-8EEF074991E9}" dt="2018-11-12T05:36:24.730" v="504" actId="1036"/>
          <ac:spMkLst>
            <pc:docMk/>
            <pc:sldMk cId="66881912" sldId="340"/>
            <ac:spMk id="10" creationId="{A4652D2F-BC72-4567-ABA9-DAADBEB467C2}"/>
          </ac:spMkLst>
        </pc:spChg>
        <pc:spChg chg="add mod">
          <ac:chgData name="銘儀 顏" userId="aada5e36bcaf1afe" providerId="LiveId" clId="{C3B1F9B1-3840-46F9-9D4A-8EEF074991E9}" dt="2018-11-12T05:36:27.978" v="517" actId="1036"/>
          <ac:spMkLst>
            <pc:docMk/>
            <pc:sldMk cId="66881912" sldId="340"/>
            <ac:spMk id="11" creationId="{9EC27D21-FA41-4363-AED9-B18446533380}"/>
          </ac:spMkLst>
        </pc:spChg>
        <pc:cxnChg chg="add mod">
          <ac:chgData name="銘儀 顏" userId="aada5e36bcaf1afe" providerId="LiveId" clId="{C3B1F9B1-3840-46F9-9D4A-8EEF074991E9}" dt="2018-11-12T05:36:19.122" v="490" actId="1076"/>
          <ac:cxnSpMkLst>
            <pc:docMk/>
            <pc:sldMk cId="66881912" sldId="340"/>
            <ac:cxnSpMk id="8" creationId="{BC52E009-EAC0-404E-9F92-FED1F97423B0}"/>
          </ac:cxnSpMkLst>
        </pc:cxnChg>
        <pc:cxnChg chg="add mod">
          <ac:chgData name="銘儀 顏" userId="aada5e36bcaf1afe" providerId="LiveId" clId="{C3B1F9B1-3840-46F9-9D4A-8EEF074991E9}" dt="2018-11-12T05:36:19.122" v="490" actId="1076"/>
          <ac:cxnSpMkLst>
            <pc:docMk/>
            <pc:sldMk cId="66881912" sldId="340"/>
            <ac:cxnSpMk id="9" creationId="{3FE1CA68-4D65-4169-89ED-AC301DA2D3E2}"/>
          </ac:cxnSpMkLst>
        </pc:cxnChg>
      </pc:sldChg>
      <pc:sldChg chg="addSp delSp modSp add modAnim modNotesTx">
        <pc:chgData name="銘儀 顏" userId="aada5e36bcaf1afe" providerId="LiveId" clId="{C3B1F9B1-3840-46F9-9D4A-8EEF074991E9}" dt="2018-11-19T05:10:01.288" v="14689" actId="20577"/>
        <pc:sldMkLst>
          <pc:docMk/>
          <pc:sldMk cId="3566733514" sldId="341"/>
        </pc:sldMkLst>
        <pc:spChg chg="mod">
          <ac:chgData name="銘儀 顏" userId="aada5e36bcaf1afe" providerId="LiveId" clId="{C3B1F9B1-3840-46F9-9D4A-8EEF074991E9}" dt="2018-11-19T04:57:29.154" v="14634" actId="20577"/>
          <ac:spMkLst>
            <pc:docMk/>
            <pc:sldMk cId="3566733514" sldId="341"/>
            <ac:spMk id="3" creationId="{00000000-0000-0000-0000-000000000000}"/>
          </ac:spMkLst>
        </pc:spChg>
        <pc:spChg chg="add del">
          <ac:chgData name="銘儀 顏" userId="aada5e36bcaf1afe" providerId="LiveId" clId="{C3B1F9B1-3840-46F9-9D4A-8EEF074991E9}" dt="2018-11-12T05:36:52.700" v="520" actId="478"/>
          <ac:spMkLst>
            <pc:docMk/>
            <pc:sldMk cId="3566733514" sldId="341"/>
            <ac:spMk id="4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9T05:02:44.506" v="14640" actId="767"/>
          <ac:spMkLst>
            <pc:docMk/>
            <pc:sldMk cId="3566733514" sldId="341"/>
            <ac:spMk id="5" creationId="{3F5B9590-EBA6-4425-814E-F33EAEDD4777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5" creationId="{EE752E31-B522-4544-B12A-900AEC425E84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6" creationId="{86952F79-0F34-46BD-AEB4-81845B259885}"/>
          </ac:spMkLst>
        </pc:spChg>
        <pc:spChg chg="add mod">
          <ac:chgData name="銘儀 顏" userId="aada5e36bcaf1afe" providerId="LiveId" clId="{C3B1F9B1-3840-46F9-9D4A-8EEF074991E9}" dt="2018-11-19T05:10:01.288" v="14689" actId="20577"/>
          <ac:spMkLst>
            <pc:docMk/>
            <pc:sldMk cId="3566733514" sldId="341"/>
            <ac:spMk id="6" creationId="{8AD5B1C7-FC15-4F86-9FE9-C5D37617DC13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7" creationId="{E6430D9F-CC42-4076-ADDD-A174327720ED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10" creationId="{A4652D2F-BC72-4567-ABA9-DAADBEB467C2}"/>
          </ac:spMkLst>
        </pc:spChg>
        <pc:spChg chg="add del">
          <ac:chgData name="銘儀 顏" userId="aada5e36bcaf1afe" providerId="LiveId" clId="{C3B1F9B1-3840-46F9-9D4A-8EEF074991E9}" dt="2018-11-12T05:36:56.514" v="521" actId="478"/>
          <ac:spMkLst>
            <pc:docMk/>
            <pc:sldMk cId="3566733514" sldId="341"/>
            <ac:spMk id="11" creationId="{9EC27D21-FA41-4363-AED9-B18446533380}"/>
          </ac:spMkLst>
        </pc:spChg>
        <pc:spChg chg="add del">
          <ac:chgData name="銘儀 顏" userId="aada5e36bcaf1afe" providerId="LiveId" clId="{C3B1F9B1-3840-46F9-9D4A-8EEF074991E9}" dt="2018-11-12T06:58:16.108" v="1216"/>
          <ac:spMkLst>
            <pc:docMk/>
            <pc:sldMk cId="3566733514" sldId="341"/>
            <ac:spMk id="12" creationId="{2704D041-2093-44AC-BF1F-C429AF74624E}"/>
          </ac:spMkLst>
        </pc:spChg>
        <pc:spChg chg="add del">
          <ac:chgData name="銘儀 顏" userId="aada5e36bcaf1afe" providerId="LiveId" clId="{C3B1F9B1-3840-46F9-9D4A-8EEF074991E9}" dt="2018-11-12T06:58:23.744" v="1218"/>
          <ac:spMkLst>
            <pc:docMk/>
            <pc:sldMk cId="3566733514" sldId="341"/>
            <ac:spMk id="13" creationId="{8F38299B-2EAD-4D31-B054-E6984C0BB214}"/>
          </ac:spMkLst>
        </pc:spChg>
        <pc:cxnChg chg="add del mod">
          <ac:chgData name="銘儀 顏" userId="aada5e36bcaf1afe" providerId="LiveId" clId="{C3B1F9B1-3840-46F9-9D4A-8EEF074991E9}" dt="2018-11-12T05:36:56.514" v="521" actId="478"/>
          <ac:cxnSpMkLst>
            <pc:docMk/>
            <pc:sldMk cId="3566733514" sldId="341"/>
            <ac:cxnSpMk id="8" creationId="{BC52E009-EAC0-404E-9F92-FED1F97423B0}"/>
          </ac:cxnSpMkLst>
        </pc:cxnChg>
        <pc:cxnChg chg="add del mod">
          <ac:chgData name="銘儀 顏" userId="aada5e36bcaf1afe" providerId="LiveId" clId="{C3B1F9B1-3840-46F9-9D4A-8EEF074991E9}" dt="2018-11-12T05:36:56.514" v="521" actId="478"/>
          <ac:cxnSpMkLst>
            <pc:docMk/>
            <pc:sldMk cId="3566733514" sldId="341"/>
            <ac:cxnSpMk id="9" creationId="{3FE1CA68-4D65-4169-89ED-AC301DA2D3E2}"/>
          </ac:cxnSpMkLst>
        </pc:cxnChg>
      </pc:sldChg>
      <pc:sldChg chg="addSp delSp modSp add ord modNotesTx">
        <pc:chgData name="銘儀 顏" userId="aada5e36bcaf1afe" providerId="LiveId" clId="{C3B1F9B1-3840-46F9-9D4A-8EEF074991E9}" dt="2018-11-19T05:38:52.132" v="14896" actId="20577"/>
        <pc:sldMkLst>
          <pc:docMk/>
          <pc:sldMk cId="3262029246" sldId="342"/>
        </pc:sldMkLst>
        <pc:spChg chg="mod">
          <ac:chgData name="銘儀 顏" userId="aada5e36bcaf1afe" providerId="LiveId" clId="{C3B1F9B1-3840-46F9-9D4A-8EEF074991E9}" dt="2018-11-12T06:58:36.411" v="1224" actId="20577"/>
          <ac:spMkLst>
            <pc:docMk/>
            <pc:sldMk cId="3262029246" sldId="342"/>
            <ac:spMk id="2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2T08:55:25.479" v="1574" actId="20577"/>
          <ac:spMkLst>
            <pc:docMk/>
            <pc:sldMk cId="3262029246" sldId="342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2T10:39:13.497" v="1653" actId="478"/>
          <ac:spMkLst>
            <pc:docMk/>
            <pc:sldMk cId="3262029246" sldId="342"/>
            <ac:spMk id="8" creationId="{26A9F16C-CFC4-4B75-9B46-F368EC047D19}"/>
          </ac:spMkLst>
        </pc:spChg>
        <pc:picChg chg="add del">
          <ac:chgData name="銘儀 顏" userId="aada5e36bcaf1afe" providerId="LiveId" clId="{C3B1F9B1-3840-46F9-9D4A-8EEF074991E9}" dt="2018-11-12T06:59:01.581" v="1227"/>
          <ac:picMkLst>
            <pc:docMk/>
            <pc:sldMk cId="3262029246" sldId="342"/>
            <ac:picMk id="5" creationId="{33656564-E7F1-46E0-8579-BD5A01A7B260}"/>
          </ac:picMkLst>
        </pc:picChg>
        <pc:picChg chg="add del">
          <ac:chgData name="銘儀 顏" userId="aada5e36bcaf1afe" providerId="LiveId" clId="{C3B1F9B1-3840-46F9-9D4A-8EEF074991E9}" dt="2018-11-12T07:02:37.905" v="1229"/>
          <ac:picMkLst>
            <pc:docMk/>
            <pc:sldMk cId="3262029246" sldId="342"/>
            <ac:picMk id="6" creationId="{A90471FE-0FA6-432E-B057-7730732FBE30}"/>
          </ac:picMkLst>
        </pc:picChg>
        <pc:picChg chg="add mod">
          <ac:chgData name="銘儀 顏" userId="aada5e36bcaf1afe" providerId="LiveId" clId="{C3B1F9B1-3840-46F9-9D4A-8EEF074991E9}" dt="2018-11-12T08:58:42.644" v="1581" actId="1076"/>
          <ac:picMkLst>
            <pc:docMk/>
            <pc:sldMk cId="3262029246" sldId="342"/>
            <ac:picMk id="7" creationId="{E9BDE9B1-CCF6-4715-8EBF-992B45916FDC}"/>
          </ac:picMkLst>
        </pc:picChg>
      </pc:sldChg>
      <pc:sldChg chg="addSp delSp modSp add ord modAnim modNotesTx">
        <pc:chgData name="銘儀 顏" userId="aada5e36bcaf1afe" providerId="LiveId" clId="{C3B1F9B1-3840-46F9-9D4A-8EEF074991E9}" dt="2018-11-19T06:03:04.260" v="15037" actId="1076"/>
        <pc:sldMkLst>
          <pc:docMk/>
          <pc:sldMk cId="34006141" sldId="343"/>
        </pc:sldMkLst>
        <pc:spChg chg="mod">
          <ac:chgData name="銘儀 顏" userId="aada5e36bcaf1afe" providerId="LiveId" clId="{C3B1F9B1-3840-46F9-9D4A-8EEF074991E9}" dt="2018-11-19T05:28:55.351" v="14750" actId="20577"/>
          <ac:spMkLst>
            <pc:docMk/>
            <pc:sldMk cId="34006141" sldId="343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2T11:13:09.077" v="1731" actId="20577"/>
          <ac:spMkLst>
            <pc:docMk/>
            <pc:sldMk cId="34006141" sldId="343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2T11:13:12.596" v="1732" actId="478"/>
          <ac:spMkLst>
            <pc:docMk/>
            <pc:sldMk cId="34006141" sldId="343"/>
            <ac:spMk id="5" creationId="{2D5D8014-7531-406E-9E05-C4D1DA042BBB}"/>
          </ac:spMkLst>
        </pc:spChg>
        <pc:spChg chg="add del mod">
          <ac:chgData name="銘儀 顏" userId="aada5e36bcaf1afe" providerId="LiveId" clId="{C3B1F9B1-3840-46F9-9D4A-8EEF074991E9}" dt="2018-11-12T11:13:14.722" v="1733" actId="478"/>
          <ac:spMkLst>
            <pc:docMk/>
            <pc:sldMk cId="34006141" sldId="343"/>
            <ac:spMk id="6" creationId="{FA91EB56-1498-45E9-8CF8-16D416E6B92B}"/>
          </ac:spMkLst>
        </pc:spChg>
        <pc:spChg chg="add mod">
          <ac:chgData name="銘儀 顏" userId="aada5e36bcaf1afe" providerId="LiveId" clId="{C3B1F9B1-3840-46F9-9D4A-8EEF074991E9}" dt="2018-11-12T11:24:57.551" v="1742" actId="14861"/>
          <ac:spMkLst>
            <pc:docMk/>
            <pc:sldMk cId="34006141" sldId="343"/>
            <ac:spMk id="12" creationId="{22FA6B6A-3CCE-413F-86DA-0BBF3D87725C}"/>
          </ac:spMkLst>
        </pc:spChg>
        <pc:spChg chg="add">
          <ac:chgData name="銘儀 顏" userId="aada5e36bcaf1afe" providerId="LiveId" clId="{C3B1F9B1-3840-46F9-9D4A-8EEF074991E9}" dt="2018-11-12T11:22:56.392" v="1735"/>
          <ac:spMkLst>
            <pc:docMk/>
            <pc:sldMk cId="34006141" sldId="343"/>
            <ac:spMk id="19" creationId="{A7D93935-81B3-400B-8AF4-14F9462A368E}"/>
          </ac:spMkLst>
        </pc:spChg>
        <pc:spChg chg="add mod">
          <ac:chgData name="銘儀 顏" userId="aada5e36bcaf1afe" providerId="LiveId" clId="{C3B1F9B1-3840-46F9-9D4A-8EEF074991E9}" dt="2018-11-12T11:24:57.551" v="1742" actId="14861"/>
          <ac:spMkLst>
            <pc:docMk/>
            <pc:sldMk cId="34006141" sldId="343"/>
            <ac:spMk id="24" creationId="{8CBC8EC1-3E67-41FF-93FE-592E62E87405}"/>
          </ac:spMkLst>
        </pc:spChg>
        <pc:spChg chg="add mod">
          <ac:chgData name="銘儀 顏" userId="aada5e36bcaf1afe" providerId="LiveId" clId="{C3B1F9B1-3840-46F9-9D4A-8EEF074991E9}" dt="2018-11-12T11:32:03.319" v="1785" actId="1038"/>
          <ac:spMkLst>
            <pc:docMk/>
            <pc:sldMk cId="34006141" sldId="343"/>
            <ac:spMk id="59" creationId="{AB13762A-0D35-4362-8DEA-F2DC06C01DA9}"/>
          </ac:spMkLst>
        </pc:spChg>
        <pc:spChg chg="add mod">
          <ac:chgData name="銘儀 顏" userId="aada5e36bcaf1afe" providerId="LiveId" clId="{C3B1F9B1-3840-46F9-9D4A-8EEF074991E9}" dt="2018-11-12T11:32:08.614" v="1789" actId="1037"/>
          <ac:spMkLst>
            <pc:docMk/>
            <pc:sldMk cId="34006141" sldId="343"/>
            <ac:spMk id="60" creationId="{D83BCC90-091B-44B6-A4F4-2335A78E88BC}"/>
          </ac:spMkLst>
        </pc:spChg>
        <pc:graphicFrameChg chg="add mod modGraphic">
          <ac:chgData name="銘儀 顏" userId="aada5e36bcaf1afe" providerId="LiveId" clId="{C3B1F9B1-3840-46F9-9D4A-8EEF074991E9}" dt="2018-11-19T06:03:04.260" v="15037" actId="1076"/>
          <ac:graphicFrameMkLst>
            <pc:docMk/>
            <pc:sldMk cId="34006141" sldId="343"/>
            <ac:graphicFrameMk id="6" creationId="{C8634965-D443-440C-893A-3AE6C33E5A57}"/>
          </ac:graphicFrameMkLst>
        </pc:graphicFrameChg>
        <pc:graphicFrameChg chg="add">
          <ac:chgData name="銘儀 顏" userId="aada5e36bcaf1afe" providerId="LiveId" clId="{C3B1F9B1-3840-46F9-9D4A-8EEF074991E9}" dt="2018-11-12T11:22:56.392" v="1735"/>
          <ac:graphicFrameMkLst>
            <pc:docMk/>
            <pc:sldMk cId="34006141" sldId="343"/>
            <ac:graphicFrameMk id="7" creationId="{BB9C7FE1-9BD2-47ED-92E3-7EC0F7BE0564}"/>
          </ac:graphicFrameMkLst>
        </pc:graphicFrameChg>
        <pc:graphicFrameChg chg="add">
          <ac:chgData name="銘儀 顏" userId="aada5e36bcaf1afe" providerId="LiveId" clId="{C3B1F9B1-3840-46F9-9D4A-8EEF074991E9}" dt="2018-11-12T11:22:56.392" v="1735"/>
          <ac:graphicFrameMkLst>
            <pc:docMk/>
            <pc:sldMk cId="34006141" sldId="343"/>
            <ac:graphicFrameMk id="8" creationId="{4E7080EA-3752-47D7-B2DB-7802A2D39248}"/>
          </ac:graphicFrameMkLst>
        </pc:graphicFrameChg>
        <pc:graphicFrameChg chg="add">
          <ac:chgData name="銘儀 顏" userId="aada5e36bcaf1afe" providerId="LiveId" clId="{C3B1F9B1-3840-46F9-9D4A-8EEF074991E9}" dt="2018-11-12T11:22:56.392" v="1735"/>
          <ac:graphicFrameMkLst>
            <pc:docMk/>
            <pc:sldMk cId="34006141" sldId="343"/>
            <ac:graphicFrameMk id="20" creationId="{7F4F9C10-16C7-4220-8BDB-26DB1E1EB95B}"/>
          </ac:graphicFrameMkLst>
        </pc:graphicFrameChg>
        <pc:graphicFrameChg chg="add">
          <ac:chgData name="銘儀 顏" userId="aada5e36bcaf1afe" providerId="LiveId" clId="{C3B1F9B1-3840-46F9-9D4A-8EEF074991E9}" dt="2018-11-12T11:22:56.392" v="1735"/>
          <ac:graphicFrameMkLst>
            <pc:docMk/>
            <pc:sldMk cId="34006141" sldId="343"/>
            <ac:graphicFrameMk id="25" creationId="{1B8F335C-7EBB-4D4D-9F8D-7FA5C04EE232}"/>
          </ac:graphicFrameMkLst>
        </pc:graphicFrameChg>
        <pc:graphicFrameChg chg="add mod modGraphic">
          <ac:chgData name="銘儀 顏" userId="aada5e36bcaf1afe" providerId="LiveId" clId="{C3B1F9B1-3840-46F9-9D4A-8EEF074991E9}" dt="2018-11-13T02:00:17.628" v="1897" actId="1076"/>
          <ac:graphicFrameMkLst>
            <pc:docMk/>
            <pc:sldMk cId="34006141" sldId="343"/>
            <ac:graphicFrameMk id="66" creationId="{9BD64C1C-D108-400D-A0C3-EB846A815159}"/>
          </ac:graphicFrameMkLst>
        </pc:graphicFrameChg>
        <pc:cxnChg chg="add mod">
          <ac:chgData name="銘儀 顏" userId="aada5e36bcaf1afe" providerId="LiveId" clId="{C3B1F9B1-3840-46F9-9D4A-8EEF074991E9}" dt="2018-11-12T11:33:03.711" v="1812" actId="1037"/>
          <ac:cxnSpMkLst>
            <pc:docMk/>
            <pc:sldMk cId="34006141" sldId="343"/>
            <ac:cxnSpMk id="9" creationId="{7AA3EC06-B245-433D-8E97-6CFDC1793037}"/>
          </ac:cxnSpMkLst>
        </pc:cxnChg>
        <pc:cxnChg chg="add mod">
          <ac:chgData name="銘儀 顏" userId="aada5e36bcaf1afe" providerId="LiveId" clId="{C3B1F9B1-3840-46F9-9D4A-8EEF074991E9}" dt="2018-11-12T11:33:22.415" v="1849" actId="1076"/>
          <ac:cxnSpMkLst>
            <pc:docMk/>
            <pc:sldMk cId="34006141" sldId="343"/>
            <ac:cxnSpMk id="10" creationId="{C6628F46-E5DA-4961-B586-FFE02F1F8F65}"/>
          </ac:cxnSpMkLst>
        </pc:cxnChg>
        <pc:cxnChg chg="add mod">
          <ac:chgData name="銘儀 顏" userId="aada5e36bcaf1afe" providerId="LiveId" clId="{C3B1F9B1-3840-46F9-9D4A-8EEF074991E9}" dt="2018-11-12T11:33:38.415" v="1853" actId="1076"/>
          <ac:cxnSpMkLst>
            <pc:docMk/>
            <pc:sldMk cId="34006141" sldId="343"/>
            <ac:cxnSpMk id="11" creationId="{9CEB3F62-3E5E-4CB6-98E0-1063E2FE7C52}"/>
          </ac:cxnSpMkLst>
        </pc:cxnChg>
        <pc:cxnChg chg="add mod">
          <ac:chgData name="銘儀 顏" userId="aada5e36bcaf1afe" providerId="LiveId" clId="{C3B1F9B1-3840-46F9-9D4A-8EEF074991E9}" dt="2018-11-12T11:33:19.359" v="1848" actId="1076"/>
          <ac:cxnSpMkLst>
            <pc:docMk/>
            <pc:sldMk cId="34006141" sldId="343"/>
            <ac:cxnSpMk id="13" creationId="{5E42B36A-B87F-4967-94C9-3133933EA9D1}"/>
          </ac:cxnSpMkLst>
        </pc:cxnChg>
        <pc:cxnChg chg="add mod">
          <ac:chgData name="銘儀 顏" userId="aada5e36bcaf1afe" providerId="LiveId" clId="{C3B1F9B1-3840-46F9-9D4A-8EEF074991E9}" dt="2018-11-12T11:33:32.631" v="1851" actId="1076"/>
          <ac:cxnSpMkLst>
            <pc:docMk/>
            <pc:sldMk cId="34006141" sldId="343"/>
            <ac:cxnSpMk id="14" creationId="{1750C6B8-D806-4B42-BCBF-4992E1F0E9C3}"/>
          </ac:cxnSpMkLst>
        </pc:cxnChg>
        <pc:cxnChg chg="add mod">
          <ac:chgData name="銘儀 顏" userId="aada5e36bcaf1afe" providerId="LiveId" clId="{C3B1F9B1-3840-46F9-9D4A-8EEF074991E9}" dt="2018-11-12T11:33:42.279" v="1855" actId="1076"/>
          <ac:cxnSpMkLst>
            <pc:docMk/>
            <pc:sldMk cId="34006141" sldId="343"/>
            <ac:cxnSpMk id="15" creationId="{6DD3F1A7-B041-4AA7-AD10-55968BD23D93}"/>
          </ac:cxnSpMkLst>
        </pc:cxnChg>
        <pc:cxnChg chg="add mod ord">
          <ac:chgData name="銘儀 顏" userId="aada5e36bcaf1afe" providerId="LiveId" clId="{C3B1F9B1-3840-46F9-9D4A-8EEF074991E9}" dt="2018-11-19T06:01:19.801" v="15032" actId="13822"/>
          <ac:cxnSpMkLst>
            <pc:docMk/>
            <pc:sldMk cId="34006141" sldId="343"/>
            <ac:cxnSpMk id="16" creationId="{D7ED8882-9175-492C-B628-541AE41C9FB2}"/>
          </ac:cxnSpMkLst>
        </pc:cxnChg>
        <pc:cxnChg chg="add mod ord">
          <ac:chgData name="銘儀 顏" userId="aada5e36bcaf1afe" providerId="LiveId" clId="{C3B1F9B1-3840-46F9-9D4A-8EEF074991E9}" dt="2018-11-19T06:01:19.801" v="15032" actId="13822"/>
          <ac:cxnSpMkLst>
            <pc:docMk/>
            <pc:sldMk cId="34006141" sldId="343"/>
            <ac:cxnSpMk id="17" creationId="{AF7EE7D2-FC55-4AB4-95A1-8643D4ED318B}"/>
          </ac:cxnSpMkLst>
        </pc:cxnChg>
        <pc:cxnChg chg="add mod ord">
          <ac:chgData name="銘儀 顏" userId="aada5e36bcaf1afe" providerId="LiveId" clId="{C3B1F9B1-3840-46F9-9D4A-8EEF074991E9}" dt="2018-11-19T06:01:19.801" v="15032" actId="13822"/>
          <ac:cxnSpMkLst>
            <pc:docMk/>
            <pc:sldMk cId="34006141" sldId="343"/>
            <ac:cxnSpMk id="18" creationId="{D1C8135C-4378-4BFE-98F7-3EBBB6732B26}"/>
          </ac:cxnSpMkLst>
        </pc:cxnChg>
        <pc:cxnChg chg="add">
          <ac:chgData name="銘儀 顏" userId="aada5e36bcaf1afe" providerId="LiveId" clId="{C3B1F9B1-3840-46F9-9D4A-8EEF074991E9}" dt="2018-11-12T11:22:56.392" v="1735"/>
          <ac:cxnSpMkLst>
            <pc:docMk/>
            <pc:sldMk cId="34006141" sldId="343"/>
            <ac:cxnSpMk id="21" creationId="{05F6C002-DA75-4478-9839-7C57182A5CFA}"/>
          </ac:cxnSpMkLst>
        </pc:cxnChg>
        <pc:cxnChg chg="add">
          <ac:chgData name="銘儀 顏" userId="aada5e36bcaf1afe" providerId="LiveId" clId="{C3B1F9B1-3840-46F9-9D4A-8EEF074991E9}" dt="2018-11-12T11:22:56.392" v="1735"/>
          <ac:cxnSpMkLst>
            <pc:docMk/>
            <pc:sldMk cId="34006141" sldId="343"/>
            <ac:cxnSpMk id="22" creationId="{F9441466-1137-49CD-BE99-E11EEB63657F}"/>
          </ac:cxnSpMkLst>
        </pc:cxnChg>
        <pc:cxnChg chg="add">
          <ac:chgData name="銘儀 顏" userId="aada5e36bcaf1afe" providerId="LiveId" clId="{C3B1F9B1-3840-46F9-9D4A-8EEF074991E9}" dt="2018-11-12T11:22:56.392" v="1735"/>
          <ac:cxnSpMkLst>
            <pc:docMk/>
            <pc:sldMk cId="34006141" sldId="343"/>
            <ac:cxnSpMk id="23" creationId="{45A9696F-4216-43DA-87BE-2F424CD74801}"/>
          </ac:cxnSpMkLst>
        </pc:cxnChg>
        <pc:cxnChg chg="add mod">
          <ac:chgData name="銘儀 顏" userId="aada5e36bcaf1afe" providerId="LiveId" clId="{C3B1F9B1-3840-46F9-9D4A-8EEF074991E9}" dt="2018-11-12T11:33:12.127" v="1831" actId="14100"/>
          <ac:cxnSpMkLst>
            <pc:docMk/>
            <pc:sldMk cId="34006141" sldId="343"/>
            <ac:cxnSpMk id="26" creationId="{A455A6CF-2170-4F99-8D59-536DCB28DCF5}"/>
          </ac:cxnSpMkLst>
        </pc:cxnChg>
        <pc:cxnChg chg="add mod">
          <ac:chgData name="銘儀 顏" userId="aada5e36bcaf1afe" providerId="LiveId" clId="{C3B1F9B1-3840-46F9-9D4A-8EEF074991E9}" dt="2018-11-12T11:33:26.231" v="1850" actId="1076"/>
          <ac:cxnSpMkLst>
            <pc:docMk/>
            <pc:sldMk cId="34006141" sldId="343"/>
            <ac:cxnSpMk id="27" creationId="{9F7EADDA-4C40-4A86-9691-FE06CC40D5F6}"/>
          </ac:cxnSpMkLst>
        </pc:cxnChg>
        <pc:cxnChg chg="add mod">
          <ac:chgData name="銘儀 顏" userId="aada5e36bcaf1afe" providerId="LiveId" clId="{C3B1F9B1-3840-46F9-9D4A-8EEF074991E9}" dt="2018-11-12T11:33:39.703" v="1854" actId="1076"/>
          <ac:cxnSpMkLst>
            <pc:docMk/>
            <pc:sldMk cId="34006141" sldId="343"/>
            <ac:cxnSpMk id="28" creationId="{BAC9E595-56B2-4428-AECA-E91A0DE30046}"/>
          </ac:cxnSpMkLst>
        </pc:cxnChg>
        <pc:cxnChg chg="add mod">
          <ac:chgData name="銘儀 顏" userId="aada5e36bcaf1afe" providerId="LiveId" clId="{C3B1F9B1-3840-46F9-9D4A-8EEF074991E9}" dt="2018-11-12T11:33:17.063" v="1847" actId="1037"/>
          <ac:cxnSpMkLst>
            <pc:docMk/>
            <pc:sldMk cId="34006141" sldId="343"/>
            <ac:cxnSpMk id="29" creationId="{D2348C25-D077-42A8-AC57-F225D6441D4B}"/>
          </ac:cxnSpMkLst>
        </pc:cxnChg>
        <pc:cxnChg chg="add mod">
          <ac:chgData name="銘儀 顏" userId="aada5e36bcaf1afe" providerId="LiveId" clId="{C3B1F9B1-3840-46F9-9D4A-8EEF074991E9}" dt="2018-11-12T11:33:34.199" v="1852" actId="1076"/>
          <ac:cxnSpMkLst>
            <pc:docMk/>
            <pc:sldMk cId="34006141" sldId="343"/>
            <ac:cxnSpMk id="30" creationId="{07FBA5A6-C983-4B5C-9500-2BC63553A094}"/>
          </ac:cxnSpMkLst>
        </pc:cxnChg>
        <pc:cxnChg chg="add mod">
          <ac:chgData name="銘儀 顏" userId="aada5e36bcaf1afe" providerId="LiveId" clId="{C3B1F9B1-3840-46F9-9D4A-8EEF074991E9}" dt="2018-11-12T11:33:43.591" v="1856" actId="1076"/>
          <ac:cxnSpMkLst>
            <pc:docMk/>
            <pc:sldMk cId="34006141" sldId="343"/>
            <ac:cxnSpMk id="31" creationId="{27C57F4C-36E2-49F9-80BF-8E665CA6D9AB}"/>
          </ac:cxnSpMkLst>
        </pc:cxnChg>
        <pc:cxnChg chg="add del">
          <ac:chgData name="銘儀 顏" userId="aada5e36bcaf1afe" providerId="LiveId" clId="{C3B1F9B1-3840-46F9-9D4A-8EEF074991E9}" dt="2018-11-12T11:29:09.379" v="1744" actId="478"/>
          <ac:cxnSpMkLst>
            <pc:docMk/>
            <pc:sldMk cId="34006141" sldId="343"/>
            <ac:cxnSpMk id="32" creationId="{1A500AFF-6707-4080-A742-0DC41C57D942}"/>
          </ac:cxnSpMkLst>
        </pc:cxnChg>
        <pc:cxnChg chg="add del">
          <ac:chgData name="銘儀 顏" userId="aada5e36bcaf1afe" providerId="LiveId" clId="{C3B1F9B1-3840-46F9-9D4A-8EEF074991E9}" dt="2018-11-12T11:29:09.987" v="1745" actId="478"/>
          <ac:cxnSpMkLst>
            <pc:docMk/>
            <pc:sldMk cId="34006141" sldId="343"/>
            <ac:cxnSpMk id="33" creationId="{3BAB64AC-F95D-4222-87CF-E98B46A96E83}"/>
          </ac:cxnSpMkLst>
        </pc:cxnChg>
        <pc:cxnChg chg="add del">
          <ac:chgData name="銘儀 顏" userId="aada5e36bcaf1afe" providerId="LiveId" clId="{C3B1F9B1-3840-46F9-9D4A-8EEF074991E9}" dt="2018-11-12T11:29:11.320" v="1747" actId="478"/>
          <ac:cxnSpMkLst>
            <pc:docMk/>
            <pc:sldMk cId="34006141" sldId="343"/>
            <ac:cxnSpMk id="34" creationId="{7EC835A7-9394-46F2-808E-C1BF71BA4D0C}"/>
          </ac:cxnSpMkLst>
        </pc:cxnChg>
        <pc:cxnChg chg="add del">
          <ac:chgData name="銘儀 顏" userId="aada5e36bcaf1afe" providerId="LiveId" clId="{C3B1F9B1-3840-46F9-9D4A-8EEF074991E9}" dt="2018-11-12T11:29:06.147" v="1743" actId="478"/>
          <ac:cxnSpMkLst>
            <pc:docMk/>
            <pc:sldMk cId="34006141" sldId="343"/>
            <ac:cxnSpMk id="35" creationId="{3451B9A5-FB1A-4F90-9196-9258CE8BCFAB}"/>
          </ac:cxnSpMkLst>
        </pc:cxnChg>
        <pc:cxnChg chg="add del">
          <ac:chgData name="銘儀 顏" userId="aada5e36bcaf1afe" providerId="LiveId" clId="{C3B1F9B1-3840-46F9-9D4A-8EEF074991E9}" dt="2018-11-12T11:29:10.675" v="1746" actId="478"/>
          <ac:cxnSpMkLst>
            <pc:docMk/>
            <pc:sldMk cId="34006141" sldId="343"/>
            <ac:cxnSpMk id="36" creationId="{E8DDE592-9F67-4798-91A5-61B56EBBBD7D}"/>
          </ac:cxnSpMkLst>
        </pc:cxnChg>
        <pc:cxnChg chg="add del">
          <ac:chgData name="銘儀 顏" userId="aada5e36bcaf1afe" providerId="LiveId" clId="{C3B1F9B1-3840-46F9-9D4A-8EEF074991E9}" dt="2018-11-12T11:29:12.711" v="1748" actId="478"/>
          <ac:cxnSpMkLst>
            <pc:docMk/>
            <pc:sldMk cId="34006141" sldId="343"/>
            <ac:cxnSpMk id="37" creationId="{0F410115-E6B5-451A-8F3B-370CA2D16CEF}"/>
          </ac:cxnSpMkLst>
        </pc:cxnChg>
        <pc:cxnChg chg="add del mod">
          <ac:chgData name="銘儀 顏" userId="aada5e36bcaf1afe" providerId="LiveId" clId="{C3B1F9B1-3840-46F9-9D4A-8EEF074991E9}" dt="2018-11-12T11:30:51.725" v="1769" actId="478"/>
          <ac:cxnSpMkLst>
            <pc:docMk/>
            <pc:sldMk cId="34006141" sldId="343"/>
            <ac:cxnSpMk id="39" creationId="{E12FF926-1D9A-4E14-A04C-FD9BE6920032}"/>
          </ac:cxnSpMkLst>
        </pc:cxnChg>
      </pc:sldChg>
      <pc:sldChg chg="modSp add modNotesTx">
        <pc:chgData name="銘儀 顏" userId="aada5e36bcaf1afe" providerId="LiveId" clId="{C3B1F9B1-3840-46F9-9D4A-8EEF074991E9}" dt="2018-11-20T09:34:16.244" v="17157" actId="20577"/>
        <pc:sldMkLst>
          <pc:docMk/>
          <pc:sldMk cId="1686240379" sldId="344"/>
        </pc:sldMkLst>
        <pc:spChg chg="mod">
          <ac:chgData name="銘儀 顏" userId="aada5e36bcaf1afe" providerId="LiveId" clId="{C3B1F9B1-3840-46F9-9D4A-8EEF074991E9}" dt="2018-11-19T05:28:53.184" v="14749" actId="20577"/>
          <ac:spMkLst>
            <pc:docMk/>
            <pc:sldMk cId="1686240379" sldId="344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2T11:11:50.157" v="1728" actId="255"/>
          <ac:spMkLst>
            <pc:docMk/>
            <pc:sldMk cId="1686240379" sldId="344"/>
            <ac:spMk id="3" creationId="{00000000-0000-0000-0000-000000000000}"/>
          </ac:spMkLst>
        </pc:spChg>
        <pc:spChg chg="mod">
          <ac:chgData name="銘儀 顏" userId="aada5e36bcaf1afe" providerId="LiveId" clId="{C3B1F9B1-3840-46F9-9D4A-8EEF074991E9}" dt="2018-11-20T09:34:16.244" v="17157" actId="20577"/>
          <ac:spMkLst>
            <pc:docMk/>
            <pc:sldMk cId="1686240379" sldId="344"/>
            <ac:spMk id="6" creationId="{FA91EB56-1498-45E9-8CF8-16D416E6B92B}"/>
          </ac:spMkLst>
        </pc:spChg>
      </pc:sldChg>
      <pc:sldChg chg="addSp delSp modSp add modAnim modNotesTx">
        <pc:chgData name="銘儀 顏" userId="aada5e36bcaf1afe" providerId="LiveId" clId="{C3B1F9B1-3840-46F9-9D4A-8EEF074991E9}" dt="2018-11-21T06:27:13.679" v="17323"/>
        <pc:sldMkLst>
          <pc:docMk/>
          <pc:sldMk cId="1664392802" sldId="345"/>
        </pc:sldMkLst>
        <pc:spChg chg="mod">
          <ac:chgData name="銘儀 顏" userId="aada5e36bcaf1afe" providerId="LiveId" clId="{C3B1F9B1-3840-46F9-9D4A-8EEF074991E9}" dt="2018-11-19T05:29:00.541" v="14752" actId="20577"/>
          <ac:spMkLst>
            <pc:docMk/>
            <pc:sldMk cId="1664392802" sldId="345"/>
            <ac:spMk id="2" creationId="{00000000-0000-0000-0000-000000000000}"/>
          </ac:spMkLst>
        </pc:spChg>
        <pc:spChg chg="del mod">
          <ac:chgData name="銘儀 顏" userId="aada5e36bcaf1afe" providerId="LiveId" clId="{C3B1F9B1-3840-46F9-9D4A-8EEF074991E9}" dt="2018-11-13T02:17:16.611" v="2104" actId="478"/>
          <ac:spMkLst>
            <pc:docMk/>
            <pc:sldMk cId="1664392802" sldId="345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9T06:29:36.134" v="15051" actId="20577"/>
          <ac:spMkLst>
            <pc:docMk/>
            <pc:sldMk cId="1664392802" sldId="345"/>
            <ac:spMk id="5" creationId="{ACB91D9A-C5FA-41D4-B1F0-23B6085FED24}"/>
          </ac:spMkLst>
        </pc:spChg>
        <pc:spChg chg="add mod">
          <ac:chgData name="銘儀 顏" userId="aada5e36bcaf1afe" providerId="LiveId" clId="{C3B1F9B1-3840-46F9-9D4A-8EEF074991E9}" dt="2018-11-21T06:26:21.160" v="17318" actId="1076"/>
          <ac:spMkLst>
            <pc:docMk/>
            <pc:sldMk cId="1664392802" sldId="345"/>
            <ac:spMk id="10" creationId="{7EC2AB54-67CE-4942-92C3-A5352A3AB3E9}"/>
          </ac:spMkLst>
        </pc:spChg>
        <pc:spChg chg="del">
          <ac:chgData name="銘儀 顏" userId="aada5e36bcaf1afe" providerId="LiveId" clId="{C3B1F9B1-3840-46F9-9D4A-8EEF074991E9}" dt="2018-11-12T11:24:08.286" v="1740" actId="478"/>
          <ac:spMkLst>
            <pc:docMk/>
            <pc:sldMk cId="1664392802" sldId="345"/>
            <ac:spMk id="12" creationId="{22FA6B6A-3CCE-413F-86DA-0BBF3D87725C}"/>
          </ac:spMkLst>
        </pc:spChg>
        <pc:spChg chg="del">
          <ac:chgData name="銘儀 顏" userId="aada5e36bcaf1afe" providerId="LiveId" clId="{C3B1F9B1-3840-46F9-9D4A-8EEF074991E9}" dt="2018-11-12T11:24:08.286" v="1740" actId="478"/>
          <ac:spMkLst>
            <pc:docMk/>
            <pc:sldMk cId="1664392802" sldId="345"/>
            <ac:spMk id="19" creationId="{A7D93935-81B3-400B-8AF4-14F9462A368E}"/>
          </ac:spMkLst>
        </pc:spChg>
        <pc:spChg chg="del">
          <ac:chgData name="銘儀 顏" userId="aada5e36bcaf1afe" providerId="LiveId" clId="{C3B1F9B1-3840-46F9-9D4A-8EEF074991E9}" dt="2018-11-12T11:24:08.286" v="1740" actId="478"/>
          <ac:spMkLst>
            <pc:docMk/>
            <pc:sldMk cId="1664392802" sldId="345"/>
            <ac:spMk id="24" creationId="{8CBC8EC1-3E67-41FF-93FE-592E62E87405}"/>
          </ac:spMkLst>
        </pc:spChg>
        <pc:spChg chg="add del">
          <ac:chgData name="銘儀 顏" userId="aada5e36bcaf1afe" providerId="LiveId" clId="{C3B1F9B1-3840-46F9-9D4A-8EEF074991E9}" dt="2018-11-13T01:56:44.177" v="1878"/>
          <ac:spMkLst>
            <pc:docMk/>
            <pc:sldMk cId="1664392802" sldId="345"/>
            <ac:spMk id="64" creationId="{AF239C4B-B1C2-4DA0-A9B8-2F9E275CC338}"/>
          </ac:spMkLst>
        </pc:spChg>
        <pc:spChg chg="add del">
          <ac:chgData name="銘儀 顏" userId="aada5e36bcaf1afe" providerId="LiveId" clId="{C3B1F9B1-3840-46F9-9D4A-8EEF074991E9}" dt="2018-11-13T01:56:44.177" v="1878"/>
          <ac:spMkLst>
            <pc:docMk/>
            <pc:sldMk cId="1664392802" sldId="345"/>
            <ac:spMk id="65" creationId="{61C8F173-19AE-4914-9729-BD9F3F12BA32}"/>
          </ac:spMkLst>
        </pc:spChg>
        <pc:spChg chg="add del">
          <ac:chgData name="銘儀 顏" userId="aada5e36bcaf1afe" providerId="LiveId" clId="{C3B1F9B1-3840-46F9-9D4A-8EEF074991E9}" dt="2018-11-13T01:56:44.177" v="1878"/>
          <ac:spMkLst>
            <pc:docMk/>
            <pc:sldMk cId="1664392802" sldId="345"/>
            <ac:spMk id="66" creationId="{E5BF6E14-B110-4B38-8CD1-667A4802B309}"/>
          </ac:spMkLst>
        </pc:spChg>
        <pc:spChg chg="add mod">
          <ac:chgData name="銘儀 顏" userId="aada5e36bcaf1afe" providerId="LiveId" clId="{C3B1F9B1-3840-46F9-9D4A-8EEF074991E9}" dt="2018-11-13T02:36:58.966" v="2504" actId="1076"/>
          <ac:spMkLst>
            <pc:docMk/>
            <pc:sldMk cId="1664392802" sldId="345"/>
            <ac:spMk id="77" creationId="{7201A7D5-B532-4209-82FF-C85C68EDE982}"/>
          </ac:spMkLst>
        </pc:spChg>
        <pc:spChg chg="add mod">
          <ac:chgData name="銘儀 顏" userId="aada5e36bcaf1afe" providerId="LiveId" clId="{C3B1F9B1-3840-46F9-9D4A-8EEF074991E9}" dt="2018-11-13T02:37:15.182" v="2518" actId="1035"/>
          <ac:spMkLst>
            <pc:docMk/>
            <pc:sldMk cId="1664392802" sldId="345"/>
            <ac:spMk id="78" creationId="{CE7B38A1-E81A-4FEE-9F05-A42A56D4A8F8}"/>
          </ac:spMkLst>
        </pc:spChg>
        <pc:spChg chg="add mod">
          <ac:chgData name="銘儀 顏" userId="aada5e36bcaf1afe" providerId="LiveId" clId="{C3B1F9B1-3840-46F9-9D4A-8EEF074991E9}" dt="2018-11-21T06:12:24.718" v="17247" actId="20577"/>
          <ac:spMkLst>
            <pc:docMk/>
            <pc:sldMk cId="1664392802" sldId="345"/>
            <ac:spMk id="79" creationId="{631D47FF-13A0-47C1-8124-2D57FCEF00EA}"/>
          </ac:spMkLst>
        </pc:spChg>
        <pc:spChg chg="add mod">
          <ac:chgData name="銘儀 顏" userId="aada5e36bcaf1afe" providerId="LiveId" clId="{C3B1F9B1-3840-46F9-9D4A-8EEF074991E9}" dt="2018-11-19T06:19:12.467" v="15043" actId="114"/>
          <ac:spMkLst>
            <pc:docMk/>
            <pc:sldMk cId="1664392802" sldId="345"/>
            <ac:spMk id="80" creationId="{97A20439-E52B-4CDD-B380-2EA1EAA006C6}"/>
          </ac:spMkLst>
        </pc:spChg>
        <pc:spChg chg="add mod">
          <ac:chgData name="銘儀 顏" userId="aada5e36bcaf1afe" providerId="LiveId" clId="{C3B1F9B1-3840-46F9-9D4A-8EEF074991E9}" dt="2018-11-19T06:19:15.964" v="15045" actId="114"/>
          <ac:spMkLst>
            <pc:docMk/>
            <pc:sldMk cId="1664392802" sldId="345"/>
            <ac:spMk id="81" creationId="{6E25F1BE-2D47-4211-9069-772D4F64CE80}"/>
          </ac:spMkLst>
        </pc:spChg>
        <pc:graphicFrameChg chg="del">
          <ac:chgData name="銘儀 顏" userId="aada5e36bcaf1afe" providerId="LiveId" clId="{C3B1F9B1-3840-46F9-9D4A-8EEF074991E9}" dt="2018-11-12T11:24:08.286" v="1740" actId="478"/>
          <ac:graphicFrameMkLst>
            <pc:docMk/>
            <pc:sldMk cId="1664392802" sldId="345"/>
            <ac:graphicFrameMk id="7" creationId="{BB9C7FE1-9BD2-47ED-92E3-7EC0F7BE0564}"/>
          </ac:graphicFrameMkLst>
        </pc:graphicFrameChg>
        <pc:graphicFrameChg chg="del">
          <ac:chgData name="銘儀 顏" userId="aada5e36bcaf1afe" providerId="LiveId" clId="{C3B1F9B1-3840-46F9-9D4A-8EEF074991E9}" dt="2018-11-12T11:24:08.286" v="1740" actId="478"/>
          <ac:graphicFrameMkLst>
            <pc:docMk/>
            <pc:sldMk cId="1664392802" sldId="345"/>
            <ac:graphicFrameMk id="8" creationId="{4E7080EA-3752-47D7-B2DB-7802A2D39248}"/>
          </ac:graphicFrameMkLst>
        </pc:graphicFrameChg>
        <pc:graphicFrameChg chg="del">
          <ac:chgData name="銘儀 顏" userId="aada5e36bcaf1afe" providerId="LiveId" clId="{C3B1F9B1-3840-46F9-9D4A-8EEF074991E9}" dt="2018-11-12T11:24:08.286" v="1740" actId="478"/>
          <ac:graphicFrameMkLst>
            <pc:docMk/>
            <pc:sldMk cId="1664392802" sldId="345"/>
            <ac:graphicFrameMk id="20" creationId="{7F4F9C10-16C7-4220-8BDB-26DB1E1EB95B}"/>
          </ac:graphicFrameMkLst>
        </pc:graphicFrameChg>
        <pc:graphicFrameChg chg="del">
          <ac:chgData name="銘儀 顏" userId="aada5e36bcaf1afe" providerId="LiveId" clId="{C3B1F9B1-3840-46F9-9D4A-8EEF074991E9}" dt="2018-11-12T11:24:08.286" v="1740" actId="478"/>
          <ac:graphicFrameMkLst>
            <pc:docMk/>
            <pc:sldMk cId="1664392802" sldId="345"/>
            <ac:graphicFrameMk id="25" creationId="{1B8F335C-7EBB-4D4D-9F8D-7FA5C04EE232}"/>
          </ac:graphicFrameMkLst>
        </pc:graphicFrameChg>
        <pc:graphicFrameChg chg="add del">
          <ac:chgData name="銘儀 顏" userId="aada5e36bcaf1afe" providerId="LiveId" clId="{C3B1F9B1-3840-46F9-9D4A-8EEF074991E9}" dt="2018-11-13T01:56:44.177" v="1878"/>
          <ac:graphicFrameMkLst>
            <pc:docMk/>
            <pc:sldMk cId="1664392802" sldId="345"/>
            <ac:graphicFrameMk id="38" creationId="{94995F73-8D00-4436-9FDE-15AB342B1711}"/>
          </ac:graphicFrameMkLst>
        </pc:graphicFrameChg>
        <pc:graphicFrameChg chg="add del">
          <ac:chgData name="銘儀 顏" userId="aada5e36bcaf1afe" providerId="LiveId" clId="{C3B1F9B1-3840-46F9-9D4A-8EEF074991E9}" dt="2018-11-13T01:56:44.177" v="1878"/>
          <ac:graphicFrameMkLst>
            <pc:docMk/>
            <pc:sldMk cId="1664392802" sldId="345"/>
            <ac:graphicFrameMk id="39" creationId="{664B0B67-C877-4E4D-AC7B-062D31C5101D}"/>
          </ac:graphicFrameMkLst>
        </pc:graphicFrameChg>
        <pc:graphicFrameChg chg="add del">
          <ac:chgData name="銘儀 顏" userId="aada5e36bcaf1afe" providerId="LiveId" clId="{C3B1F9B1-3840-46F9-9D4A-8EEF074991E9}" dt="2018-11-13T01:56:44.177" v="1878"/>
          <ac:graphicFrameMkLst>
            <pc:docMk/>
            <pc:sldMk cId="1664392802" sldId="345"/>
            <ac:graphicFrameMk id="50" creationId="{5BFD012E-FC0F-4282-8CF0-D7A9F559FAC7}"/>
          </ac:graphicFrameMkLst>
        </pc:graphicFrameChg>
        <pc:graphicFrameChg chg="add del">
          <ac:chgData name="銘儀 顏" userId="aada5e36bcaf1afe" providerId="LiveId" clId="{C3B1F9B1-3840-46F9-9D4A-8EEF074991E9}" dt="2018-11-13T01:56:44.177" v="1878"/>
          <ac:graphicFrameMkLst>
            <pc:docMk/>
            <pc:sldMk cId="1664392802" sldId="345"/>
            <ac:graphicFrameMk id="59" creationId="{D783BC11-E21D-4325-930E-8769728EFCCA}"/>
          </ac:graphicFrameMkLst>
        </pc:graphicFrameChg>
        <pc:graphicFrameChg chg="add del">
          <ac:chgData name="銘儀 顏" userId="aada5e36bcaf1afe" providerId="LiveId" clId="{C3B1F9B1-3840-46F9-9D4A-8EEF074991E9}" dt="2018-11-13T02:04:50.349" v="1912" actId="478"/>
          <ac:graphicFrameMkLst>
            <pc:docMk/>
            <pc:sldMk cId="1664392802" sldId="345"/>
            <ac:graphicFrameMk id="67" creationId="{C5DE2858-ACB9-48A1-8636-DD0461E9CE07}"/>
          </ac:graphicFrameMkLst>
        </pc:graphicFrameChg>
        <pc:graphicFrameChg chg="add">
          <ac:chgData name="銘儀 顏" userId="aada5e36bcaf1afe" providerId="LiveId" clId="{C3B1F9B1-3840-46F9-9D4A-8EEF074991E9}" dt="2018-11-13T02:04:54.591" v="1913"/>
          <ac:graphicFrameMkLst>
            <pc:docMk/>
            <pc:sldMk cId="1664392802" sldId="345"/>
            <ac:graphicFrameMk id="68" creationId="{4B17CDD9-369D-45AC-8511-C037BCC70105}"/>
          </ac:graphicFrameMkLst>
        </pc:graphicFrame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9" creationId="{7AA3EC06-B245-433D-8E97-6CFDC1793037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0" creationId="{C6628F46-E5DA-4961-B586-FFE02F1F8F65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1" creationId="{9CEB3F62-3E5E-4CB6-98E0-1063E2FE7C52}"/>
          </ac:cxnSpMkLst>
        </pc:cxnChg>
        <pc:cxnChg chg="add mod">
          <ac:chgData name="銘儀 顏" userId="aada5e36bcaf1afe" providerId="LiveId" clId="{C3B1F9B1-3840-46F9-9D4A-8EEF074991E9}" dt="2018-11-21T06:26:38.029" v="17321" actId="13822"/>
          <ac:cxnSpMkLst>
            <pc:docMk/>
            <pc:sldMk cId="1664392802" sldId="345"/>
            <ac:cxnSpMk id="12" creationId="{F33B52D5-6BC9-444A-9A8B-FEB78C86AB73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3" creationId="{5E42B36A-B87F-4967-94C9-3133933EA9D1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4" creationId="{1750C6B8-D806-4B42-BCBF-4992E1F0E9C3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5" creationId="{6DD3F1A7-B041-4AA7-AD10-55968BD23D93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6" creationId="{D7ED8882-9175-492C-B628-541AE41C9FB2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7" creationId="{AF7EE7D2-FC55-4AB4-95A1-8643D4ED318B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18" creationId="{D1C8135C-4378-4BFE-98F7-3EBBB6732B26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1" creationId="{05F6C002-DA75-4478-9839-7C57182A5CFA}"/>
          </ac:cxnSpMkLst>
        </pc:cxnChg>
        <pc:cxnChg chg="del mod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2" creationId="{F9441466-1137-49CD-BE99-E11EEB63657F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3" creationId="{45A9696F-4216-43DA-87BE-2F424CD74801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6" creationId="{A455A6CF-2170-4F99-8D59-536DCB28DCF5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7" creationId="{9F7EADDA-4C40-4A86-9691-FE06CC40D5F6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8" creationId="{BAC9E595-56B2-4428-AECA-E91A0DE30046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29" creationId="{D2348C25-D077-42A8-AC57-F225D6441D4B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0" creationId="{07FBA5A6-C983-4B5C-9500-2BC63553A094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1" creationId="{27C57F4C-36E2-49F9-80BF-8E665CA6D9AB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2" creationId="{1A500AFF-6707-4080-A742-0DC41C57D942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3" creationId="{3BAB64AC-F95D-4222-87CF-E98B46A96E83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4" creationId="{7EC835A7-9394-46F2-808E-C1BF71BA4D0C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5" creationId="{3451B9A5-FB1A-4F90-9196-9258CE8BCFAB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6" creationId="{E8DDE592-9F67-4798-91A5-61B56EBBBD7D}"/>
          </ac:cxnSpMkLst>
        </pc:cxnChg>
        <pc:cxnChg chg="del">
          <ac:chgData name="銘儀 顏" userId="aada5e36bcaf1afe" providerId="LiveId" clId="{C3B1F9B1-3840-46F9-9D4A-8EEF074991E9}" dt="2018-11-12T11:24:08.286" v="1740" actId="478"/>
          <ac:cxnSpMkLst>
            <pc:docMk/>
            <pc:sldMk cId="1664392802" sldId="345"/>
            <ac:cxnSpMk id="37" creationId="{0F410115-E6B5-451A-8F3B-370CA2D16CEF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0" creationId="{DAAEEB49-DFF5-4A74-B6B2-3B870E9690DF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1" creationId="{1C0E108D-006D-40E4-946F-CFA9FB44188A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2" creationId="{BB9DB9F7-78CB-4A04-BD8F-E35EA26F8356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3" creationId="{D3E9BDA7-8343-4F85-88D8-04E08B21EB82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4" creationId="{990D3C4F-E126-4460-9180-DF950D4B296B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5" creationId="{34381147-C75F-49C1-9778-65E95358910D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6" creationId="{415B09D2-611F-4A0E-8A55-F5FD62DCEE18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7" creationId="{9EC74B4B-BB01-4C7F-AE80-CF43E9FF976C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8" creationId="{BEA9B905-5EB0-4986-8C65-46309CCE4751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49" creationId="{9716B153-97AC-4672-B655-3E1390F780C7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1" creationId="{5FCBCB0C-6456-48DA-8AC9-C4971A780C03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2" creationId="{06EB3369-B500-4EF3-BC91-7C1CB5B961E7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3" creationId="{35B6B48E-0561-443B-91E3-8DBB99F5CD0B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4" creationId="{F45ADC9E-0341-4BF7-8CDD-DEFD1EAA1520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5" creationId="{CD41F859-EAA2-4774-BBA4-1BD68CADB95E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6" creationId="{41172E65-3B03-4173-BF23-C1476CE44443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7" creationId="{018E641D-A686-476A-871E-24B7CDAB4A3E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58" creationId="{21A7A34F-9F0F-4EA1-9578-E99767066EBD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60" creationId="{C2585848-82CE-4C55-A491-19A0737D0A5C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61" creationId="{F9DF6376-618A-4D9C-9729-84D4E14BB8FA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62" creationId="{A12D2E69-7ECE-46FF-A202-4AF138833380}"/>
          </ac:cxnSpMkLst>
        </pc:cxnChg>
        <pc:cxnChg chg="add del">
          <ac:chgData name="銘儀 顏" userId="aada5e36bcaf1afe" providerId="LiveId" clId="{C3B1F9B1-3840-46F9-9D4A-8EEF074991E9}" dt="2018-11-13T01:56:44.177" v="1878"/>
          <ac:cxnSpMkLst>
            <pc:docMk/>
            <pc:sldMk cId="1664392802" sldId="345"/>
            <ac:cxnSpMk id="63" creationId="{57BBA11B-968E-484C-B7D0-CD822B7BC6E3}"/>
          </ac:cxnSpMkLst>
        </pc:cxnChg>
        <pc:cxnChg chg="add mod">
          <ac:chgData name="銘儀 顏" userId="aada5e36bcaf1afe" providerId="LiveId" clId="{C3B1F9B1-3840-46F9-9D4A-8EEF074991E9}" dt="2018-11-21T06:08:59.551" v="17239" actId="14100"/>
          <ac:cxnSpMkLst>
            <pc:docMk/>
            <pc:sldMk cId="1664392802" sldId="345"/>
            <ac:cxnSpMk id="69" creationId="{EBC90823-9A8C-4738-8686-6CACFDF38823}"/>
          </ac:cxnSpMkLst>
        </pc:cxnChg>
        <pc:cxnChg chg="add mod">
          <ac:chgData name="銘儀 顏" userId="aada5e36bcaf1afe" providerId="LiveId" clId="{C3B1F9B1-3840-46F9-9D4A-8EEF074991E9}" dt="2018-11-21T06:09:09.150" v="17242" actId="14100"/>
          <ac:cxnSpMkLst>
            <pc:docMk/>
            <pc:sldMk cId="1664392802" sldId="345"/>
            <ac:cxnSpMk id="71" creationId="{1B26C4F3-FDF2-4CF5-A1F6-82BDDA5E4F09}"/>
          </ac:cxnSpMkLst>
        </pc:cxnChg>
        <pc:cxnChg chg="add mod">
          <ac:chgData name="銘儀 顏" userId="aada5e36bcaf1afe" providerId="LiveId" clId="{C3B1F9B1-3840-46F9-9D4A-8EEF074991E9}" dt="2018-11-21T06:09:12.053" v="17243" actId="14100"/>
          <ac:cxnSpMkLst>
            <pc:docMk/>
            <pc:sldMk cId="1664392802" sldId="345"/>
            <ac:cxnSpMk id="75" creationId="{468E756A-DE24-4B3D-8330-7C85E7AFE045}"/>
          </ac:cxnSpMkLst>
        </pc:cxnChg>
      </pc:sldChg>
      <pc:sldChg chg="addSp delSp modSp add delAnim modAnim modNotesTx">
        <pc:chgData name="銘儀 顏" userId="aada5e36bcaf1afe" providerId="LiveId" clId="{C3B1F9B1-3840-46F9-9D4A-8EEF074991E9}" dt="2018-11-19T05:28:57.731" v="14751" actId="20577"/>
        <pc:sldMkLst>
          <pc:docMk/>
          <pc:sldMk cId="3673760967" sldId="346"/>
        </pc:sldMkLst>
        <pc:spChg chg="mod">
          <ac:chgData name="銘儀 顏" userId="aada5e36bcaf1afe" providerId="LiveId" clId="{C3B1F9B1-3840-46F9-9D4A-8EEF074991E9}" dt="2018-11-19T05:28:57.731" v="14751" actId="20577"/>
          <ac:spMkLst>
            <pc:docMk/>
            <pc:sldMk cId="3673760967" sldId="346"/>
            <ac:spMk id="2" creationId="{00000000-0000-0000-0000-000000000000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12" creationId="{22FA6B6A-3CCE-413F-86DA-0BBF3D87725C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19" creationId="{A7D93935-81B3-400B-8AF4-14F9462A368E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24" creationId="{8CBC8EC1-3E67-41FF-93FE-592E62E87405}"/>
          </ac:spMkLst>
        </pc:spChg>
        <pc:spChg chg="add mod">
          <ac:chgData name="銘儀 顏" userId="aada5e36bcaf1afe" providerId="LiveId" clId="{C3B1F9B1-3840-46F9-9D4A-8EEF074991E9}" dt="2018-11-13T01:57:33.872" v="1880" actId="1076"/>
          <ac:spMkLst>
            <pc:docMk/>
            <pc:sldMk cId="3673760967" sldId="346"/>
            <ac:spMk id="58" creationId="{8A8EC268-A42B-489B-9296-D08C25393B8F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59" creationId="{AB13762A-0D35-4362-8DEA-F2DC06C01DA9}"/>
          </ac:spMkLst>
        </pc:spChg>
        <pc:spChg chg="del">
          <ac:chgData name="銘儀 顏" userId="aada5e36bcaf1afe" providerId="LiveId" clId="{C3B1F9B1-3840-46F9-9D4A-8EEF074991E9}" dt="2018-11-13T01:56:28.380" v="1877" actId="478"/>
          <ac:spMkLst>
            <pc:docMk/>
            <pc:sldMk cId="3673760967" sldId="346"/>
            <ac:spMk id="60" creationId="{D83BCC90-091B-44B6-A4F4-2335A78E88BC}"/>
          </ac:spMkLst>
        </pc:spChg>
        <pc:spChg chg="add mod">
          <ac:chgData name="銘儀 顏" userId="aada5e36bcaf1afe" providerId="LiveId" clId="{C3B1F9B1-3840-46F9-9D4A-8EEF074991E9}" dt="2018-11-13T01:57:33.872" v="1880" actId="1076"/>
          <ac:spMkLst>
            <pc:docMk/>
            <pc:sldMk cId="3673760967" sldId="346"/>
            <ac:spMk id="61" creationId="{602A2580-A619-4938-A7D6-6297ECF1D6DB}"/>
          </ac:spMkLst>
        </pc:spChg>
        <pc:spChg chg="add mod">
          <ac:chgData name="銘儀 顏" userId="aada5e36bcaf1afe" providerId="LiveId" clId="{C3B1F9B1-3840-46F9-9D4A-8EEF074991E9}" dt="2018-11-13T01:57:33.872" v="1880" actId="1076"/>
          <ac:spMkLst>
            <pc:docMk/>
            <pc:sldMk cId="3673760967" sldId="346"/>
            <ac:spMk id="62" creationId="{C915F2E5-4782-4D6A-B87C-54D72160475D}"/>
          </ac:spMkLst>
        </pc:spChg>
        <pc:graphicFrameChg chg="add del mod modGraphic">
          <ac:chgData name="銘儀 顏" userId="aada5e36bcaf1afe" providerId="LiveId" clId="{C3B1F9B1-3840-46F9-9D4A-8EEF074991E9}" dt="2018-11-13T02:00:11.044" v="1893" actId="478"/>
          <ac:graphicFrameMkLst>
            <pc:docMk/>
            <pc:sldMk cId="3673760967" sldId="346"/>
            <ac:graphicFrameMk id="6" creationId="{4CB9BAE8-EE75-4223-A8F2-A3ABC185982D}"/>
          </ac:graphicFrameMkLst>
        </pc:graphicFrameChg>
        <pc:graphicFrameChg chg="del">
          <ac:chgData name="銘儀 顏" userId="aada5e36bcaf1afe" providerId="LiveId" clId="{C3B1F9B1-3840-46F9-9D4A-8EEF074991E9}" dt="2018-11-13T01:56:28.380" v="1877" actId="478"/>
          <ac:graphicFrameMkLst>
            <pc:docMk/>
            <pc:sldMk cId="3673760967" sldId="346"/>
            <ac:graphicFrameMk id="7" creationId="{BB9C7FE1-9BD2-47ED-92E3-7EC0F7BE0564}"/>
          </ac:graphicFrameMkLst>
        </pc:graphicFrameChg>
        <pc:graphicFrameChg chg="del">
          <ac:chgData name="銘儀 顏" userId="aada5e36bcaf1afe" providerId="LiveId" clId="{C3B1F9B1-3840-46F9-9D4A-8EEF074991E9}" dt="2018-11-13T01:56:28.380" v="1877" actId="478"/>
          <ac:graphicFrameMkLst>
            <pc:docMk/>
            <pc:sldMk cId="3673760967" sldId="346"/>
            <ac:graphicFrameMk id="8" creationId="{4E7080EA-3752-47D7-B2DB-7802A2D39248}"/>
          </ac:graphicFrameMkLst>
        </pc:graphicFrameChg>
        <pc:graphicFrameChg chg="del">
          <ac:chgData name="銘儀 顏" userId="aada5e36bcaf1afe" providerId="LiveId" clId="{C3B1F9B1-3840-46F9-9D4A-8EEF074991E9}" dt="2018-11-13T01:56:28.380" v="1877" actId="478"/>
          <ac:graphicFrameMkLst>
            <pc:docMk/>
            <pc:sldMk cId="3673760967" sldId="346"/>
            <ac:graphicFrameMk id="20" creationId="{7F4F9C10-16C7-4220-8BDB-26DB1E1EB95B}"/>
          </ac:graphicFrameMkLst>
        </pc:graphicFrameChg>
        <pc:graphicFrameChg chg="del">
          <ac:chgData name="銘儀 顏" userId="aada5e36bcaf1afe" providerId="LiveId" clId="{C3B1F9B1-3840-46F9-9D4A-8EEF074991E9}" dt="2018-11-13T01:56:28.380" v="1877" actId="478"/>
          <ac:graphicFrameMkLst>
            <pc:docMk/>
            <pc:sldMk cId="3673760967" sldId="346"/>
            <ac:graphicFrameMk id="25" creationId="{1B8F335C-7EBB-4D4D-9F8D-7FA5C04EE232}"/>
          </ac:graphicFrameMkLst>
        </pc:graphicFrameChg>
        <pc:graphicFrameChg chg="add mod">
          <ac:chgData name="銘儀 顏" userId="aada5e36bcaf1afe" providerId="LiveId" clId="{C3B1F9B1-3840-46F9-9D4A-8EEF074991E9}" dt="2018-11-13T01:57:33.872" v="1880" actId="1076"/>
          <ac:graphicFrameMkLst>
            <pc:docMk/>
            <pc:sldMk cId="3673760967" sldId="346"/>
            <ac:graphicFrameMk id="32" creationId="{6CFB8BEB-29CF-4116-A091-FAB3016BE8E8}"/>
          </ac:graphicFrameMkLst>
        </pc:graphicFrameChg>
        <pc:graphicFrameChg chg="add mod">
          <ac:chgData name="銘儀 顏" userId="aada5e36bcaf1afe" providerId="LiveId" clId="{C3B1F9B1-3840-46F9-9D4A-8EEF074991E9}" dt="2018-11-13T01:57:33.872" v="1880" actId="1076"/>
          <ac:graphicFrameMkLst>
            <pc:docMk/>
            <pc:sldMk cId="3673760967" sldId="346"/>
            <ac:graphicFrameMk id="33" creationId="{79C3061D-958C-4EB6-84B0-B7B312D02610}"/>
          </ac:graphicFrameMkLst>
        </pc:graphicFrameChg>
        <pc:graphicFrameChg chg="add mod">
          <ac:chgData name="銘儀 顏" userId="aada5e36bcaf1afe" providerId="LiveId" clId="{C3B1F9B1-3840-46F9-9D4A-8EEF074991E9}" dt="2018-11-13T01:57:33.872" v="1880" actId="1076"/>
          <ac:graphicFrameMkLst>
            <pc:docMk/>
            <pc:sldMk cId="3673760967" sldId="346"/>
            <ac:graphicFrameMk id="44" creationId="{4905B3BD-817B-466E-A558-A6631B66C10B}"/>
          </ac:graphicFrameMkLst>
        </pc:graphicFrameChg>
        <pc:graphicFrameChg chg="add mod">
          <ac:chgData name="銘儀 顏" userId="aada5e36bcaf1afe" providerId="LiveId" clId="{C3B1F9B1-3840-46F9-9D4A-8EEF074991E9}" dt="2018-11-13T01:57:33.872" v="1880" actId="1076"/>
          <ac:graphicFrameMkLst>
            <pc:docMk/>
            <pc:sldMk cId="3673760967" sldId="346"/>
            <ac:graphicFrameMk id="53" creationId="{AD032C20-18CA-4227-AE33-5735DB6B1145}"/>
          </ac:graphicFrameMkLst>
        </pc:graphicFrameChg>
        <pc:graphicFrameChg chg="add mod modGraphic">
          <ac:chgData name="銘儀 顏" userId="aada5e36bcaf1afe" providerId="LiveId" clId="{C3B1F9B1-3840-46F9-9D4A-8EEF074991E9}" dt="2018-11-13T02:01:17.872" v="1905" actId="1076"/>
          <ac:graphicFrameMkLst>
            <pc:docMk/>
            <pc:sldMk cId="3673760967" sldId="346"/>
            <ac:graphicFrameMk id="64" creationId="{80211EB5-EF5B-4622-948E-BCA85687548B}"/>
          </ac:graphicFrameMkLst>
        </pc:graphicFrame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9" creationId="{7AA3EC06-B245-433D-8E97-6CFDC1793037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0" creationId="{C6628F46-E5DA-4961-B586-FFE02F1F8F65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1" creationId="{9CEB3F62-3E5E-4CB6-98E0-1063E2FE7C52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3" creationId="{5E42B36A-B87F-4967-94C9-3133933EA9D1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4" creationId="{1750C6B8-D806-4B42-BCBF-4992E1F0E9C3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5" creationId="{6DD3F1A7-B041-4AA7-AD10-55968BD23D93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6" creationId="{D7ED8882-9175-492C-B628-541AE41C9FB2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7" creationId="{AF7EE7D2-FC55-4AB4-95A1-8643D4ED318B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18" creationId="{D1C8135C-4378-4BFE-98F7-3EBBB6732B26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1" creationId="{05F6C002-DA75-4478-9839-7C57182A5CFA}"/>
          </ac:cxnSpMkLst>
        </pc:cxnChg>
        <pc:cxnChg chg="del mod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2" creationId="{F9441466-1137-49CD-BE99-E11EEB63657F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3" creationId="{45A9696F-4216-43DA-87BE-2F424CD74801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6" creationId="{A455A6CF-2170-4F99-8D59-536DCB28DCF5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7" creationId="{9F7EADDA-4C40-4A86-9691-FE06CC40D5F6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8" creationId="{BAC9E595-56B2-4428-AECA-E91A0DE30046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29" creationId="{D2348C25-D077-42A8-AC57-F225D6441D4B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30" creationId="{07FBA5A6-C983-4B5C-9500-2BC63553A094}"/>
          </ac:cxnSpMkLst>
        </pc:cxnChg>
        <pc:cxnChg chg="del">
          <ac:chgData name="銘儀 顏" userId="aada5e36bcaf1afe" providerId="LiveId" clId="{C3B1F9B1-3840-46F9-9D4A-8EEF074991E9}" dt="2018-11-13T01:56:28.380" v="1877" actId="478"/>
          <ac:cxnSpMkLst>
            <pc:docMk/>
            <pc:sldMk cId="3673760967" sldId="346"/>
            <ac:cxnSpMk id="31" creationId="{27C57F4C-36E2-49F9-80BF-8E665CA6D9AB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4" creationId="{C7423D91-58FC-42B5-9541-94037F405EC9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5" creationId="{96C8E03C-96B8-4006-8988-9B5E7ECEE3A0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6" creationId="{891D4196-0ACE-450A-8377-E413D45D5B1F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7" creationId="{DC607ECF-1204-49BB-B4B7-2D7F9464D827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8" creationId="{105CD97B-9794-4F58-B291-9D5956584E71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39" creationId="{4AA1FB1D-4F4A-472B-9212-C354F6FFBA3D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0" creationId="{4CAAAB9D-93A0-4480-A5BB-C3183F0B1D3C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1" creationId="{A0F5BACD-4BED-42A3-A2DC-2B767D0706B5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2" creationId="{BC790616-C446-40AC-9060-A0AE3932C005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3" creationId="{5DEA308E-7DD9-4D16-A5C9-26586FDB2822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5" creationId="{1A29E73D-2EC3-4DAB-AA98-F9D410909BBC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6" creationId="{0BB20372-C489-4F63-A0E3-6A8AD4DE435E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7" creationId="{60EFA383-6760-4E69-A533-67351FEB1EF1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8" creationId="{BA15AB17-F1DC-4105-AB52-31C9B670C11C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49" creationId="{A8C13C2A-3168-4801-ADA2-A11D9670938D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0" creationId="{7B767A65-5D9F-40B6-88F4-07FD84C739DD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1" creationId="{04666E94-298F-452B-90F0-480F21632D24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2" creationId="{3EB578E6-35E6-4CB3-844D-3487A0FD97E5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4" creationId="{5A15355D-D6A2-43B8-A648-D81A55D6D12F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5" creationId="{4945597B-89FD-42E4-BE64-4CFD942DEFAC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6" creationId="{ADAB28CA-8D0D-4735-9E3D-9171BE4ED2E3}"/>
          </ac:cxnSpMkLst>
        </pc:cxnChg>
        <pc:cxnChg chg="add mod">
          <ac:chgData name="銘儀 顏" userId="aada5e36bcaf1afe" providerId="LiveId" clId="{C3B1F9B1-3840-46F9-9D4A-8EEF074991E9}" dt="2018-11-13T01:57:33.872" v="1880" actId="1076"/>
          <ac:cxnSpMkLst>
            <pc:docMk/>
            <pc:sldMk cId="3673760967" sldId="346"/>
            <ac:cxnSpMk id="57" creationId="{4C465C37-EF2C-4B0D-BE3E-98BA5404E351}"/>
          </ac:cxnSpMkLst>
        </pc:cxnChg>
      </pc:sldChg>
      <pc:sldChg chg="addSp delSp modSp add ord modNotesTx">
        <pc:chgData name="銘儀 顏" userId="aada5e36bcaf1afe" providerId="LiveId" clId="{C3B1F9B1-3840-46F9-9D4A-8EEF074991E9}" dt="2018-11-19T06:41:44.910" v="15054" actId="114"/>
        <pc:sldMkLst>
          <pc:docMk/>
          <pc:sldMk cId="3374087295" sldId="347"/>
        </pc:sldMkLst>
        <pc:spChg chg="mod">
          <ac:chgData name="銘儀 顏" userId="aada5e36bcaf1afe" providerId="LiveId" clId="{C3B1F9B1-3840-46F9-9D4A-8EEF074991E9}" dt="2018-11-13T02:31:42.448" v="2335" actId="20577"/>
          <ac:spMkLst>
            <pc:docMk/>
            <pc:sldMk cId="3374087295" sldId="347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9T06:41:44.910" v="15054" actId="114"/>
          <ac:spMkLst>
            <pc:docMk/>
            <pc:sldMk cId="3374087295" sldId="347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7:59:41.288" v="4524" actId="1076"/>
          <ac:spMkLst>
            <pc:docMk/>
            <pc:sldMk cId="3374087295" sldId="347"/>
            <ac:spMk id="5" creationId="{7823B5A0-A8D0-4595-BCA7-A3A71EAABDB0}"/>
          </ac:spMkLst>
        </pc:spChg>
        <pc:picChg chg="del">
          <ac:chgData name="銘儀 顏" userId="aada5e36bcaf1afe" providerId="LiveId" clId="{C3B1F9B1-3840-46F9-9D4A-8EEF074991E9}" dt="2018-11-13T02:39:56.733" v="2519" actId="478"/>
          <ac:picMkLst>
            <pc:docMk/>
            <pc:sldMk cId="3374087295" sldId="347"/>
            <ac:picMk id="7" creationId="{E9BDE9B1-CCF6-4715-8EBF-992B45916FDC}"/>
          </ac:picMkLst>
        </pc:picChg>
      </pc:sldChg>
      <pc:sldChg chg="delSp modSp add ord setBg modNotesTx">
        <pc:chgData name="銘儀 顏" userId="aada5e36bcaf1afe" providerId="LiveId" clId="{C3B1F9B1-3840-46F9-9D4A-8EEF074991E9}" dt="2018-11-19T06:50:41.864" v="15087" actId="20577"/>
        <pc:sldMkLst>
          <pc:docMk/>
          <pc:sldMk cId="4231488238" sldId="348"/>
        </pc:sldMkLst>
        <pc:spChg chg="mod">
          <ac:chgData name="銘儀 顏" userId="aada5e36bcaf1afe" providerId="LiveId" clId="{C3B1F9B1-3840-46F9-9D4A-8EEF074991E9}" dt="2018-11-13T02:50:25.851" v="2704" actId="20577"/>
          <ac:spMkLst>
            <pc:docMk/>
            <pc:sldMk cId="4231488238" sldId="348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3:02:51.260" v="3268" actId="20577"/>
          <ac:spMkLst>
            <pc:docMk/>
            <pc:sldMk cId="4231488238" sldId="348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3T02:51:35.060" v="2785" actId="478"/>
          <ac:spMkLst>
            <pc:docMk/>
            <pc:sldMk cId="4231488238" sldId="348"/>
            <ac:spMk id="5" creationId="{7823B5A0-A8D0-4595-BCA7-A3A71EAABDB0}"/>
          </ac:spMkLst>
        </pc:spChg>
      </pc:sldChg>
      <pc:sldChg chg="addSp modSp add modAnim modNotesTx">
        <pc:chgData name="銘儀 顏" userId="aada5e36bcaf1afe" providerId="LiveId" clId="{C3B1F9B1-3840-46F9-9D4A-8EEF074991E9}" dt="2018-11-21T06:29:00.655" v="17416" actId="20577"/>
        <pc:sldMkLst>
          <pc:docMk/>
          <pc:sldMk cId="1065525322" sldId="349"/>
        </pc:sldMkLst>
        <pc:spChg chg="mod">
          <ac:chgData name="銘儀 顏" userId="aada5e36bcaf1afe" providerId="LiveId" clId="{C3B1F9B1-3840-46F9-9D4A-8EEF074991E9}" dt="2018-11-13T03:07:23.322" v="3351" actId="20577"/>
          <ac:spMkLst>
            <pc:docMk/>
            <pc:sldMk cId="1065525322" sldId="349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3:30:19.695" v="3505" actId="20577"/>
          <ac:spMkLst>
            <pc:docMk/>
            <pc:sldMk cId="1065525322" sldId="349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3:42:11.684" v="3515" actId="1076"/>
          <ac:spMkLst>
            <pc:docMk/>
            <pc:sldMk cId="1065525322" sldId="349"/>
            <ac:spMk id="6" creationId="{9420BF56-83FE-435A-AF39-6663695481A5}"/>
          </ac:spMkLst>
        </pc:spChg>
        <pc:spChg chg="add mod">
          <ac:chgData name="銘儀 顏" userId="aada5e36bcaf1afe" providerId="LiveId" clId="{C3B1F9B1-3840-46F9-9D4A-8EEF074991E9}" dt="2018-11-13T03:43:18.185" v="3547" actId="20577"/>
          <ac:spMkLst>
            <pc:docMk/>
            <pc:sldMk cId="1065525322" sldId="349"/>
            <ac:spMk id="7" creationId="{6F78F5AC-73EA-4AE8-BC73-9B4A30D74D51}"/>
          </ac:spMkLst>
        </pc:spChg>
        <pc:spChg chg="add mod">
          <ac:chgData name="銘儀 顏" userId="aada5e36bcaf1afe" providerId="LiveId" clId="{C3B1F9B1-3840-46F9-9D4A-8EEF074991E9}" dt="2018-11-13T03:43:13.877" v="3544" actId="1076"/>
          <ac:spMkLst>
            <pc:docMk/>
            <pc:sldMk cId="1065525322" sldId="349"/>
            <ac:spMk id="8" creationId="{7CA9F016-BA58-492F-A4E9-638B2D8E8D99}"/>
          </ac:spMkLst>
        </pc:spChg>
        <pc:picChg chg="add mod">
          <ac:chgData name="銘儀 顏" userId="aada5e36bcaf1afe" providerId="LiveId" clId="{C3B1F9B1-3840-46F9-9D4A-8EEF074991E9}" dt="2018-11-13T03:41:59.621" v="3508" actId="1076"/>
          <ac:picMkLst>
            <pc:docMk/>
            <pc:sldMk cId="1065525322" sldId="349"/>
            <ac:picMk id="5" creationId="{474180A1-91E9-4C9C-9DB6-E85D644D3472}"/>
          </ac:picMkLst>
        </pc:picChg>
      </pc:sldChg>
      <pc:sldChg chg="modSp add ord">
        <pc:chgData name="銘儀 顏" userId="aada5e36bcaf1afe" providerId="LiveId" clId="{C3B1F9B1-3840-46F9-9D4A-8EEF074991E9}" dt="2018-11-13T03:06:49.244" v="3339" actId="20577"/>
        <pc:sldMkLst>
          <pc:docMk/>
          <pc:sldMk cId="3071883653" sldId="350"/>
        </pc:sldMkLst>
        <pc:spChg chg="mod">
          <ac:chgData name="銘儀 顏" userId="aada5e36bcaf1afe" providerId="LiveId" clId="{C3B1F9B1-3840-46F9-9D4A-8EEF074991E9}" dt="2018-11-13T03:06:49.244" v="3339" actId="20577"/>
          <ac:spMkLst>
            <pc:docMk/>
            <pc:sldMk cId="3071883653" sldId="350"/>
            <ac:spMk id="5" creationId="{00000000-0000-0000-0000-000000000000}"/>
          </ac:spMkLst>
        </pc:spChg>
      </pc:sldChg>
      <pc:sldChg chg="delSp modSp add modNotesTx">
        <pc:chgData name="銘儀 顏" userId="aada5e36bcaf1afe" providerId="LiveId" clId="{C3B1F9B1-3840-46F9-9D4A-8EEF074991E9}" dt="2018-11-19T07:18:06.448" v="15266" actId="113"/>
        <pc:sldMkLst>
          <pc:docMk/>
          <pc:sldMk cId="1145938680" sldId="351"/>
        </pc:sldMkLst>
        <pc:spChg chg="mod">
          <ac:chgData name="銘儀 顏" userId="aada5e36bcaf1afe" providerId="LiveId" clId="{C3B1F9B1-3840-46F9-9D4A-8EEF074991E9}" dt="2018-11-19T07:18:06.448" v="15266" actId="113"/>
          <ac:spMkLst>
            <pc:docMk/>
            <pc:sldMk cId="1145938680" sldId="351"/>
            <ac:spMk id="3" creationId="{00000000-0000-0000-0000-000000000000}"/>
          </ac:spMkLst>
        </pc:spChg>
        <pc:picChg chg="del">
          <ac:chgData name="銘儀 顏" userId="aada5e36bcaf1afe" providerId="LiveId" clId="{C3B1F9B1-3840-46F9-9D4A-8EEF074991E9}" dt="2018-11-13T03:30:33.786" v="3507" actId="478"/>
          <ac:picMkLst>
            <pc:docMk/>
            <pc:sldMk cId="1145938680" sldId="351"/>
            <ac:picMk id="5" creationId="{474180A1-91E9-4C9C-9DB6-E85D644D3472}"/>
          </ac:picMkLst>
        </pc:picChg>
      </pc:sldChg>
      <pc:sldChg chg="addSp modSp add">
        <pc:chgData name="銘儀 顏" userId="aada5e36bcaf1afe" providerId="LiveId" clId="{C3B1F9B1-3840-46F9-9D4A-8EEF074991E9}" dt="2018-11-13T05:22:27.563" v="4294" actId="255"/>
        <pc:sldMkLst>
          <pc:docMk/>
          <pc:sldMk cId="4081052931" sldId="352"/>
        </pc:sldMkLst>
        <pc:spChg chg="mod">
          <ac:chgData name="銘儀 顏" userId="aada5e36bcaf1afe" providerId="LiveId" clId="{C3B1F9B1-3840-46F9-9D4A-8EEF074991E9}" dt="2018-11-13T05:22:27.563" v="4294" actId="255"/>
          <ac:spMkLst>
            <pc:docMk/>
            <pc:sldMk cId="4081052931" sldId="352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5:07:35.742" v="3975" actId="255"/>
          <ac:spMkLst>
            <pc:docMk/>
            <pc:sldMk cId="4081052931" sldId="352"/>
            <ac:spMk id="3" creationId="{00000000-0000-0000-0000-000000000000}"/>
          </ac:spMkLst>
        </pc:spChg>
        <pc:picChg chg="add mod">
          <ac:chgData name="銘儀 顏" userId="aada5e36bcaf1afe" providerId="LiveId" clId="{C3B1F9B1-3840-46F9-9D4A-8EEF074991E9}" dt="2018-11-13T05:07:40.172" v="3976" actId="1076"/>
          <ac:picMkLst>
            <pc:docMk/>
            <pc:sldMk cId="4081052931" sldId="352"/>
            <ac:picMk id="5" creationId="{32528DAF-FA99-49B0-92E7-8ED13CC4C3EE}"/>
          </ac:picMkLst>
        </pc:picChg>
      </pc:sldChg>
      <pc:sldChg chg="addSp delSp modSp add modNotesTx">
        <pc:chgData name="銘儀 顏" userId="aada5e36bcaf1afe" providerId="LiveId" clId="{C3B1F9B1-3840-46F9-9D4A-8EEF074991E9}" dt="2018-11-19T11:06:28.584" v="15337" actId="20577"/>
        <pc:sldMkLst>
          <pc:docMk/>
          <pc:sldMk cId="287742845" sldId="353"/>
        </pc:sldMkLst>
        <pc:spChg chg="mod">
          <ac:chgData name="銘儀 顏" userId="aada5e36bcaf1afe" providerId="LiveId" clId="{C3B1F9B1-3840-46F9-9D4A-8EEF074991E9}" dt="2018-11-13T05:22:28.448" v="4295" actId="255"/>
          <ac:spMkLst>
            <pc:docMk/>
            <pc:sldMk cId="287742845" sldId="353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5:19:56.172" v="4282" actId="20577"/>
          <ac:spMkLst>
            <pc:docMk/>
            <pc:sldMk cId="287742845" sldId="353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6" creationId="{26DE3712-32DF-42F9-B72A-D754FEB20356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9" creationId="{157F4C11-E80D-451B-BEA6-CF73E9FAC5A6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10" creationId="{90BA06B6-B2EA-4B0C-AC0B-2C7522AF44D1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12" creationId="{78E423A5-7821-4F45-B3A0-DB19368DCEEE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14" creationId="{8B7096F4-81E2-4071-AE24-8FBBCA9DCBC7}"/>
          </ac:spMkLst>
        </pc:spChg>
        <pc:spChg chg="add mod">
          <ac:chgData name="銘儀 顏" userId="aada5e36bcaf1afe" providerId="LiveId" clId="{C3B1F9B1-3840-46F9-9D4A-8EEF074991E9}" dt="2018-11-13T05:20:34.221" v="4287" actId="207"/>
          <ac:spMkLst>
            <pc:docMk/>
            <pc:sldMk cId="287742845" sldId="353"/>
            <ac:spMk id="15" creationId="{339F2CB1-9CB0-4325-8712-FCBAD3A4F943}"/>
          </ac:spMkLst>
        </pc:spChg>
        <pc:spChg chg="add mod">
          <ac:chgData name="銘儀 顏" userId="aada5e36bcaf1afe" providerId="LiveId" clId="{C3B1F9B1-3840-46F9-9D4A-8EEF074991E9}" dt="2018-11-13T05:20:26.348" v="4286" actId="1076"/>
          <ac:spMkLst>
            <pc:docMk/>
            <pc:sldMk cId="287742845" sldId="353"/>
            <ac:spMk id="17" creationId="{BFA48E3A-0156-4F4E-A7F0-E6392C2EA0BB}"/>
          </ac:spMkLst>
        </pc:spChg>
        <pc:picChg chg="del">
          <ac:chgData name="銘儀 顏" userId="aada5e36bcaf1afe" providerId="LiveId" clId="{C3B1F9B1-3840-46F9-9D4A-8EEF074991E9}" dt="2018-11-13T05:12:47.995" v="4193" actId="478"/>
          <ac:picMkLst>
            <pc:docMk/>
            <pc:sldMk cId="287742845" sldId="353"/>
            <ac:picMk id="5" creationId="{32528DAF-FA99-49B0-92E7-8ED13CC4C3EE}"/>
          </ac:picMkLst>
        </pc:pic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7" creationId="{43B06FFF-BC20-4136-B3A0-38455EED6F9A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8" creationId="{CEFF313A-6A0B-4737-9886-9441A25139CB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11" creationId="{52249111-BD5C-4EF7-B3DC-269E92D32326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13" creationId="{A6007A68-CAE9-4946-99B0-1E57DEC4CD39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16" creationId="{DAA45C06-1A35-4F3B-B8CC-AE5CA5230F3E}"/>
          </ac:cxnSpMkLst>
        </pc:cxnChg>
        <pc:cxnChg chg="add mod">
          <ac:chgData name="銘儀 顏" userId="aada5e36bcaf1afe" providerId="LiveId" clId="{C3B1F9B1-3840-46F9-9D4A-8EEF074991E9}" dt="2018-11-13T05:20:26.348" v="4286" actId="1076"/>
          <ac:cxnSpMkLst>
            <pc:docMk/>
            <pc:sldMk cId="287742845" sldId="353"/>
            <ac:cxnSpMk id="18" creationId="{BC6C4B26-9B30-4C00-B317-24DF9943579A}"/>
          </ac:cxnSpMkLst>
        </pc:cxnChg>
      </pc:sldChg>
      <pc:sldChg chg="addSp delSp modSp add ord modNotesTx">
        <pc:chgData name="銘儀 顏" userId="aada5e36bcaf1afe" providerId="LiveId" clId="{C3B1F9B1-3840-46F9-9D4A-8EEF074991E9}" dt="2018-11-13T08:29:21.998" v="4832" actId="478"/>
        <pc:sldMkLst>
          <pc:docMk/>
          <pc:sldMk cId="300844730" sldId="354"/>
        </pc:sldMkLst>
        <pc:spChg chg="mod">
          <ac:chgData name="銘儀 顏" userId="aada5e36bcaf1afe" providerId="LiveId" clId="{C3B1F9B1-3840-46F9-9D4A-8EEF074991E9}" dt="2018-11-13T05:24:58.598" v="4328" actId="20577"/>
          <ac:spMkLst>
            <pc:docMk/>
            <pc:sldMk cId="300844730" sldId="354"/>
            <ac:spMk id="2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3T08:29:18.200" v="4831" actId="255"/>
          <ac:spMkLst>
            <pc:docMk/>
            <pc:sldMk cId="300844730" sldId="354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3T08:29:21.998" v="4832" actId="478"/>
          <ac:spMkLst>
            <pc:docMk/>
            <pc:sldMk cId="300844730" sldId="354"/>
            <ac:spMk id="5" creationId="{F8FF541D-C841-429B-B483-7B1EA7585D2E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6" creationId="{26DE3712-32DF-42F9-B72A-D754FEB20356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9" creationId="{157F4C11-E80D-451B-BEA6-CF73E9FAC5A6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0" creationId="{90BA06B6-B2EA-4B0C-AC0B-2C7522AF44D1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2" creationId="{78E423A5-7821-4F45-B3A0-DB19368DCEEE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4" creationId="{8B7096F4-81E2-4071-AE24-8FBBCA9DCBC7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5" creationId="{339F2CB1-9CB0-4325-8712-FCBAD3A4F943}"/>
          </ac:spMkLst>
        </pc:spChg>
        <pc:spChg chg="del">
          <ac:chgData name="銘儀 顏" userId="aada5e36bcaf1afe" providerId="LiveId" clId="{C3B1F9B1-3840-46F9-9D4A-8EEF074991E9}" dt="2018-11-13T05:25:16.089" v="4329" actId="478"/>
          <ac:spMkLst>
            <pc:docMk/>
            <pc:sldMk cId="300844730" sldId="354"/>
            <ac:spMk id="17" creationId="{BFA48E3A-0156-4F4E-A7F0-E6392C2EA0BB}"/>
          </ac:spMkLst>
        </pc:spChg>
        <pc:spChg chg="add del mod">
          <ac:chgData name="銘儀 顏" userId="aada5e36bcaf1afe" providerId="LiveId" clId="{C3B1F9B1-3840-46F9-9D4A-8EEF074991E9}" dt="2018-11-13T05:29:27.264" v="4354" actId="478"/>
          <ac:spMkLst>
            <pc:docMk/>
            <pc:sldMk cId="300844730" sldId="354"/>
            <ac:spMk id="20" creationId="{40C4B875-5DA7-4477-80C4-9ED9B05E7AAC}"/>
          </ac:spMkLst>
        </pc:spChg>
        <pc:picChg chg="add del mod">
          <ac:chgData name="銘儀 顏" userId="aada5e36bcaf1afe" providerId="LiveId" clId="{C3B1F9B1-3840-46F9-9D4A-8EEF074991E9}" dt="2018-11-13T05:29:24.819" v="4353" actId="478"/>
          <ac:picMkLst>
            <pc:docMk/>
            <pc:sldMk cId="300844730" sldId="354"/>
            <ac:picMk id="19" creationId="{FB6F39EC-AF40-4289-ACE1-2E2D971A0C8E}"/>
          </ac:picMkLst>
        </pc:picChg>
        <pc:picChg chg="add mod">
          <ac:chgData name="銘儀 顏" userId="aada5e36bcaf1afe" providerId="LiveId" clId="{C3B1F9B1-3840-46F9-9D4A-8EEF074991E9}" dt="2018-11-13T05:40:04.712" v="4435" actId="1076"/>
          <ac:picMkLst>
            <pc:docMk/>
            <pc:sldMk cId="300844730" sldId="354"/>
            <ac:picMk id="21" creationId="{F83D937F-9788-4EA9-8338-07E6E62E429B}"/>
          </ac:picMkLst>
        </pc:pic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7" creationId="{43B06FFF-BC20-4136-B3A0-38455EED6F9A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8" creationId="{CEFF313A-6A0B-4737-9886-9441A25139CB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11" creationId="{52249111-BD5C-4EF7-B3DC-269E92D32326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13" creationId="{A6007A68-CAE9-4946-99B0-1E57DEC4CD39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16" creationId="{DAA45C06-1A35-4F3B-B8CC-AE5CA5230F3E}"/>
          </ac:cxnSpMkLst>
        </pc:cxnChg>
        <pc:cxnChg chg="del mod">
          <ac:chgData name="銘儀 顏" userId="aada5e36bcaf1afe" providerId="LiveId" clId="{C3B1F9B1-3840-46F9-9D4A-8EEF074991E9}" dt="2018-11-13T05:25:16.089" v="4329" actId="478"/>
          <ac:cxnSpMkLst>
            <pc:docMk/>
            <pc:sldMk cId="300844730" sldId="354"/>
            <ac:cxnSpMk id="18" creationId="{BC6C4B26-9B30-4C00-B317-24DF9943579A}"/>
          </ac:cxnSpMkLst>
        </pc:cxnChg>
      </pc:sldChg>
      <pc:sldChg chg="addSp delSp modSp add modNotesTx">
        <pc:chgData name="銘儀 顏" userId="aada5e36bcaf1afe" providerId="LiveId" clId="{C3B1F9B1-3840-46F9-9D4A-8EEF074991E9}" dt="2018-11-13T05:39:32.857" v="4433" actId="20577"/>
        <pc:sldMkLst>
          <pc:docMk/>
          <pc:sldMk cId="3869833411" sldId="355"/>
        </pc:sldMkLst>
        <pc:spChg chg="del">
          <ac:chgData name="銘儀 顏" userId="aada5e36bcaf1afe" providerId="LiveId" clId="{C3B1F9B1-3840-46F9-9D4A-8EEF074991E9}" dt="2018-11-13T05:27:24.153" v="4341" actId="478"/>
          <ac:spMkLst>
            <pc:docMk/>
            <pc:sldMk cId="3869833411" sldId="355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5:27:57.602" v="4351" actId="1076"/>
          <ac:spMkLst>
            <pc:docMk/>
            <pc:sldMk cId="3869833411" sldId="355"/>
            <ac:spMk id="8" creationId="{D586B5F3-3D57-467A-A349-2D2FEC617E30}"/>
          </ac:spMkLst>
        </pc:spChg>
        <pc:spChg chg="mod">
          <ac:chgData name="銘儀 顏" userId="aada5e36bcaf1afe" providerId="LiveId" clId="{C3B1F9B1-3840-46F9-9D4A-8EEF074991E9}" dt="2018-11-13T05:27:47.778" v="4349" actId="1076"/>
          <ac:spMkLst>
            <pc:docMk/>
            <pc:sldMk cId="3869833411" sldId="355"/>
            <ac:spMk id="20" creationId="{40C4B875-5DA7-4477-80C4-9ED9B05E7AAC}"/>
          </ac:spMkLst>
        </pc:spChg>
        <pc:picChg chg="add mod">
          <ac:chgData name="銘儀 顏" userId="aada5e36bcaf1afe" providerId="LiveId" clId="{C3B1F9B1-3840-46F9-9D4A-8EEF074991E9}" dt="2018-11-13T05:27:41.961" v="4348" actId="14100"/>
          <ac:picMkLst>
            <pc:docMk/>
            <pc:sldMk cId="3869833411" sldId="355"/>
            <ac:picMk id="7" creationId="{DD378AE5-FE31-4489-B2DF-9D0605571FEE}"/>
          </ac:picMkLst>
        </pc:picChg>
        <pc:picChg chg="mod">
          <ac:chgData name="銘儀 顏" userId="aada5e36bcaf1afe" providerId="LiveId" clId="{C3B1F9B1-3840-46F9-9D4A-8EEF074991E9}" dt="2018-11-13T05:27:38.912" v="4347" actId="1076"/>
          <ac:picMkLst>
            <pc:docMk/>
            <pc:sldMk cId="3869833411" sldId="355"/>
            <ac:picMk id="19" creationId="{FB6F39EC-AF40-4289-ACE1-2E2D971A0C8E}"/>
          </ac:picMkLst>
        </pc:picChg>
      </pc:sldChg>
      <pc:sldChg chg="addSp modSp add ord modAnim modNotesTx">
        <pc:chgData name="銘儀 顏" userId="aada5e36bcaf1afe" providerId="LiveId" clId="{C3B1F9B1-3840-46F9-9D4A-8EEF074991E9}" dt="2018-11-21T06:36:06.996" v="17484"/>
        <pc:sldMkLst>
          <pc:docMk/>
          <pc:sldMk cId="2695448743" sldId="356"/>
        </pc:sldMkLst>
        <pc:spChg chg="mod">
          <ac:chgData name="銘儀 顏" userId="aada5e36bcaf1afe" providerId="LiveId" clId="{C3B1F9B1-3840-46F9-9D4A-8EEF074991E9}" dt="2018-11-13T05:36:50.238" v="4372" actId="255"/>
          <ac:spMkLst>
            <pc:docMk/>
            <pc:sldMk cId="2695448743" sldId="356"/>
            <ac:spMk id="3" creationId="{00000000-0000-0000-0000-000000000000}"/>
          </ac:spMkLst>
        </pc:spChg>
        <pc:spChg chg="add mod ord">
          <ac:chgData name="銘儀 顏" userId="aada5e36bcaf1afe" providerId="LiveId" clId="{C3B1F9B1-3840-46F9-9D4A-8EEF074991E9}" dt="2018-11-21T06:34:04.114" v="17482" actId="207"/>
          <ac:spMkLst>
            <pc:docMk/>
            <pc:sldMk cId="2695448743" sldId="356"/>
            <ac:spMk id="5" creationId="{447CA9B9-C22E-41C9-B9F9-07AE8D1CF0FC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6" creationId="{26DE3712-32DF-42F9-B72A-D754FEB20356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9" creationId="{157F4C11-E80D-451B-BEA6-CF73E9FAC5A6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0" creationId="{90BA06B6-B2EA-4B0C-AC0B-2C7522AF44D1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2" creationId="{78E423A5-7821-4F45-B3A0-DB19368DCEEE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4" creationId="{8B7096F4-81E2-4071-AE24-8FBBCA9DCBC7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5" creationId="{339F2CB1-9CB0-4325-8712-FCBAD3A4F943}"/>
          </ac:spMkLst>
        </pc:spChg>
        <pc:spChg chg="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7" creationId="{BFA48E3A-0156-4F4E-A7F0-E6392C2EA0BB}"/>
          </ac:spMkLst>
        </pc:spChg>
        <pc:spChg chg="add mod">
          <ac:chgData name="銘儀 顏" userId="aada5e36bcaf1afe" providerId="LiveId" clId="{C3B1F9B1-3840-46F9-9D4A-8EEF074991E9}" dt="2018-11-13T05:37:06.047" v="4414" actId="1035"/>
          <ac:spMkLst>
            <pc:docMk/>
            <pc:sldMk cId="2695448743" sldId="356"/>
            <ac:spMk id="19" creationId="{A37408A2-DF1B-4A23-9784-DACAC9C33C9A}"/>
          </ac:spMkLst>
        </pc:sp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7" creationId="{43B06FFF-BC20-4136-B3A0-38455EED6F9A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8" creationId="{CEFF313A-6A0B-4737-9886-9441A25139CB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11" creationId="{52249111-BD5C-4EF7-B3DC-269E92D32326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13" creationId="{A6007A68-CAE9-4946-99B0-1E57DEC4CD39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16" creationId="{DAA45C06-1A35-4F3B-B8CC-AE5CA5230F3E}"/>
          </ac:cxnSpMkLst>
        </pc:cxnChg>
        <pc:cxnChg chg="mod">
          <ac:chgData name="銘儀 顏" userId="aada5e36bcaf1afe" providerId="LiveId" clId="{C3B1F9B1-3840-46F9-9D4A-8EEF074991E9}" dt="2018-11-13T05:37:06.047" v="4414" actId="1035"/>
          <ac:cxnSpMkLst>
            <pc:docMk/>
            <pc:sldMk cId="2695448743" sldId="356"/>
            <ac:cxnSpMk id="18" creationId="{BC6C4B26-9B30-4C00-B317-24DF9943579A}"/>
          </ac:cxnSpMkLst>
        </pc:cxnChg>
      </pc:sldChg>
      <pc:sldChg chg="addSp delSp modSp add modNotesTx">
        <pc:chgData name="銘儀 顏" userId="aada5e36bcaf1afe" providerId="LiveId" clId="{C3B1F9B1-3840-46F9-9D4A-8EEF074991E9}" dt="2018-11-14T05:56:49.663" v="7126" actId="20577"/>
        <pc:sldMkLst>
          <pc:docMk/>
          <pc:sldMk cId="1727548882" sldId="357"/>
        </pc:sldMkLst>
        <pc:spChg chg="mod">
          <ac:chgData name="銘儀 顏" userId="aada5e36bcaf1afe" providerId="LiveId" clId="{C3B1F9B1-3840-46F9-9D4A-8EEF074991E9}" dt="2018-11-14T05:56:49.663" v="7126" actId="20577"/>
          <ac:spMkLst>
            <pc:docMk/>
            <pc:sldMk cId="1727548882" sldId="357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6" creationId="{26DE3712-32DF-42F9-B72A-D754FEB20356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9" creationId="{157F4C11-E80D-451B-BEA6-CF73E9FAC5A6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0" creationId="{90BA06B6-B2EA-4B0C-AC0B-2C7522AF44D1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2" creationId="{78E423A5-7821-4F45-B3A0-DB19368DCEEE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4" creationId="{8B7096F4-81E2-4071-AE24-8FBBCA9DCBC7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5" creationId="{339F2CB1-9CB0-4325-8712-FCBAD3A4F943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7" creationId="{BFA48E3A-0156-4F4E-A7F0-E6392C2EA0BB}"/>
          </ac:spMkLst>
        </pc:spChg>
        <pc:spChg chg="del">
          <ac:chgData name="銘儀 顏" userId="aada5e36bcaf1afe" providerId="LiveId" clId="{C3B1F9B1-3840-46F9-9D4A-8EEF074991E9}" dt="2018-11-13T05:38:51.411" v="4430" actId="478"/>
          <ac:spMkLst>
            <pc:docMk/>
            <pc:sldMk cId="1727548882" sldId="357"/>
            <ac:spMk id="19" creationId="{A37408A2-DF1B-4A23-9784-DACAC9C33C9A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1" creationId="{D3D498AA-B688-40D0-A2B7-C12E4B4A43C1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2" creationId="{D2EF9608-D51C-44F5-B346-6713AE2B7537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3" creationId="{6E6293E5-C8BF-4254-B7E5-A2608D858291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5" creationId="{36A5A0A7-646D-4E82-B94B-94B9690DADAB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6" creationId="{3858E1DD-5E5B-42D4-A272-9C9F578EFE8F}"/>
          </ac:spMkLst>
        </pc:spChg>
        <pc:spChg chg="add del mod">
          <ac:chgData name="銘儀 顏" userId="aada5e36bcaf1afe" providerId="LiveId" clId="{C3B1F9B1-3840-46F9-9D4A-8EEF074991E9}" dt="2018-11-13T08:18:00.684" v="4604" actId="478"/>
          <ac:spMkLst>
            <pc:docMk/>
            <pc:sldMk cId="1727548882" sldId="357"/>
            <ac:spMk id="29" creationId="{0F0E61C9-D55B-48BB-85AC-55113CCA6FAD}"/>
          </ac:spMkLst>
        </pc:spChg>
        <pc:spChg chg="add del mod">
          <ac:chgData name="銘儀 顏" userId="aada5e36bcaf1afe" providerId="LiveId" clId="{C3B1F9B1-3840-46F9-9D4A-8EEF074991E9}" dt="2018-11-13T06:06:36.759" v="4485" actId="478"/>
          <ac:spMkLst>
            <pc:docMk/>
            <pc:sldMk cId="1727548882" sldId="357"/>
            <ac:spMk id="30" creationId="{BFA80C79-C50A-4EF8-8BE7-4332533CB654}"/>
          </ac:spMkLst>
        </pc:spChg>
        <pc:spChg chg="add del mod">
          <ac:chgData name="銘儀 顏" userId="aada5e36bcaf1afe" providerId="LiveId" clId="{C3B1F9B1-3840-46F9-9D4A-8EEF074991E9}" dt="2018-11-13T06:06:36.759" v="4485" actId="478"/>
          <ac:spMkLst>
            <pc:docMk/>
            <pc:sldMk cId="1727548882" sldId="357"/>
            <ac:spMk id="31" creationId="{D4307D47-BA34-44C5-8C33-9A40E39A8790}"/>
          </ac:spMkLst>
        </pc:spChg>
        <pc:spChg chg="add del mod">
          <ac:chgData name="銘儀 顏" userId="aada5e36bcaf1afe" providerId="LiveId" clId="{C3B1F9B1-3840-46F9-9D4A-8EEF074991E9}" dt="2018-11-13T06:06:36.759" v="4485" actId="478"/>
          <ac:spMkLst>
            <pc:docMk/>
            <pc:sldMk cId="1727548882" sldId="357"/>
            <ac:spMk id="33" creationId="{DDF91EC6-7440-4BC7-B0D2-A71B3147BE08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35" creationId="{7CD0FEAC-C798-4A68-8E4D-1D547ACBCE97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36" creationId="{8112A55F-520F-449E-AE99-E3A5840DDDDB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37" creationId="{B1375A94-E6E1-4CAB-81F2-6DF8D66544EA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39" creationId="{EB744551-1581-485B-BF63-398278D448E6}"/>
          </ac:spMkLst>
        </pc:spChg>
        <pc:spChg chg="add mod">
          <ac:chgData name="銘儀 顏" userId="aada5e36bcaf1afe" providerId="LiveId" clId="{C3B1F9B1-3840-46F9-9D4A-8EEF074991E9}" dt="2018-11-13T08:09:37.674" v="4535" actId="1076"/>
          <ac:spMkLst>
            <pc:docMk/>
            <pc:sldMk cId="1727548882" sldId="357"/>
            <ac:spMk id="41" creationId="{A3C2AC7B-FC08-4396-91D8-87A3EB32FA61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3" creationId="{B1B0EA68-EC87-4D41-9359-9A0286B51085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4" creationId="{574214DA-E293-4905-A157-FA5162C9D837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5" creationId="{B2471960-8EEA-44E4-952D-D8F21AFC9706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7" creationId="{8FDD2C5E-131D-4112-B8AD-BF8B5C255F7C}"/>
          </ac:spMkLst>
        </pc:spChg>
        <pc:spChg chg="add del">
          <ac:chgData name="銘儀 顏" userId="aada5e36bcaf1afe" providerId="LiveId" clId="{C3B1F9B1-3840-46F9-9D4A-8EEF074991E9}" dt="2018-11-13T08:17:57.675" v="4603"/>
          <ac:spMkLst>
            <pc:docMk/>
            <pc:sldMk cId="1727548882" sldId="357"/>
            <ac:spMk id="49" creationId="{B2D09898-89CE-419F-84FA-6AE10A5B8DC8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1" creationId="{6E2D0F20-62CD-406C-BEF5-75DF000702A2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2" creationId="{78754AAE-63A3-4ED0-B696-2C9B5AB3A121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3" creationId="{B3E3272F-7452-409C-8C6D-9331D073AFE7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5" creationId="{A2820584-8089-4E36-80FC-7B9D3D3B0F33}"/>
          </ac:spMkLst>
        </pc:spChg>
        <pc:spChg chg="add mod">
          <ac:chgData name="銘儀 顏" userId="aada5e36bcaf1afe" providerId="LiveId" clId="{C3B1F9B1-3840-46F9-9D4A-8EEF074991E9}" dt="2018-11-13T08:18:05.245" v="4606" actId="1076"/>
          <ac:spMkLst>
            <pc:docMk/>
            <pc:sldMk cId="1727548882" sldId="357"/>
            <ac:spMk id="57" creationId="{A34155A3-2A4A-4BE4-85FE-D1FFB46CEE09}"/>
          </ac:spMkLst>
        </pc:sp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7" creationId="{43B06FFF-BC20-4136-B3A0-38455EED6F9A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8" creationId="{CEFF313A-6A0B-4737-9886-9441A25139CB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11" creationId="{52249111-BD5C-4EF7-B3DC-269E92D32326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13" creationId="{A6007A68-CAE9-4946-99B0-1E57DEC4CD39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16" creationId="{DAA45C06-1A35-4F3B-B8CC-AE5CA5230F3E}"/>
          </ac:cxnSpMkLst>
        </pc:cxnChg>
        <pc:cxnChg chg="del mod">
          <ac:chgData name="銘儀 顏" userId="aada5e36bcaf1afe" providerId="LiveId" clId="{C3B1F9B1-3840-46F9-9D4A-8EEF074991E9}" dt="2018-11-13T05:38:51.411" v="4430" actId="478"/>
          <ac:cxnSpMkLst>
            <pc:docMk/>
            <pc:sldMk cId="1727548882" sldId="357"/>
            <ac:cxnSpMk id="18" creationId="{BC6C4B26-9B30-4C00-B317-24DF9943579A}"/>
          </ac:cxnSpMkLst>
        </pc:cxnChg>
        <pc:cxnChg chg="add del mod">
          <ac:chgData name="銘儀 顏" userId="aada5e36bcaf1afe" providerId="LiveId" clId="{C3B1F9B1-3840-46F9-9D4A-8EEF074991E9}" dt="2018-11-13T08:18:00.684" v="4604" actId="478"/>
          <ac:cxnSpMkLst>
            <pc:docMk/>
            <pc:sldMk cId="1727548882" sldId="357"/>
            <ac:cxnSpMk id="20" creationId="{BD90DC75-F623-41F1-A3BD-C2DE9D8BA7CB}"/>
          </ac:cxnSpMkLst>
        </pc:cxnChg>
        <pc:cxnChg chg="add del mod">
          <ac:chgData name="銘儀 顏" userId="aada5e36bcaf1afe" providerId="LiveId" clId="{C3B1F9B1-3840-46F9-9D4A-8EEF074991E9}" dt="2018-11-13T08:18:00.684" v="4604" actId="478"/>
          <ac:cxnSpMkLst>
            <pc:docMk/>
            <pc:sldMk cId="1727548882" sldId="357"/>
            <ac:cxnSpMk id="24" creationId="{BC0AB1A7-E4EC-4308-9854-F86B78797625}"/>
          </ac:cxnSpMkLst>
        </pc:cxnChg>
        <pc:cxnChg chg="add del mod">
          <ac:chgData name="銘儀 顏" userId="aada5e36bcaf1afe" providerId="LiveId" clId="{C3B1F9B1-3840-46F9-9D4A-8EEF074991E9}" dt="2018-11-13T08:18:00.684" v="4604" actId="478"/>
          <ac:cxnSpMkLst>
            <pc:docMk/>
            <pc:sldMk cId="1727548882" sldId="357"/>
            <ac:cxnSpMk id="27" creationId="{987D13A1-43C7-4F0D-B945-BEA0C75FCE33}"/>
          </ac:cxnSpMkLst>
        </pc:cxnChg>
        <pc:cxnChg chg="add del mod">
          <ac:chgData name="銘儀 顏" userId="aada5e36bcaf1afe" providerId="LiveId" clId="{C3B1F9B1-3840-46F9-9D4A-8EEF074991E9}" dt="2018-11-13T08:18:00.684" v="4604" actId="478"/>
          <ac:cxnSpMkLst>
            <pc:docMk/>
            <pc:sldMk cId="1727548882" sldId="357"/>
            <ac:cxnSpMk id="28" creationId="{E133BA44-C8FF-428B-97F6-7C265C4A6203}"/>
          </ac:cxnSpMkLst>
        </pc:cxnChg>
        <pc:cxnChg chg="add del mod">
          <ac:chgData name="銘儀 顏" userId="aada5e36bcaf1afe" providerId="LiveId" clId="{C3B1F9B1-3840-46F9-9D4A-8EEF074991E9}" dt="2018-11-13T06:06:36.759" v="4485" actId="478"/>
          <ac:cxnSpMkLst>
            <pc:docMk/>
            <pc:sldMk cId="1727548882" sldId="357"/>
            <ac:cxnSpMk id="32" creationId="{3A0380C9-2974-4D03-9BFB-95FBC7264DA7}"/>
          </ac:cxnSpMkLst>
        </pc:cxnChg>
        <pc:cxnChg chg="add mod">
          <ac:chgData name="銘儀 顏" userId="aada5e36bcaf1afe" providerId="LiveId" clId="{C3B1F9B1-3840-46F9-9D4A-8EEF074991E9}" dt="2018-11-13T08:09:37.674" v="4535" actId="1076"/>
          <ac:cxnSpMkLst>
            <pc:docMk/>
            <pc:sldMk cId="1727548882" sldId="357"/>
            <ac:cxnSpMk id="34" creationId="{97A394FA-DDD8-4133-8892-CD71E058F6F2}"/>
          </ac:cxnSpMkLst>
        </pc:cxnChg>
        <pc:cxnChg chg="add mod">
          <ac:chgData name="銘儀 顏" userId="aada5e36bcaf1afe" providerId="LiveId" clId="{C3B1F9B1-3840-46F9-9D4A-8EEF074991E9}" dt="2018-11-13T08:12:24.457" v="4537" actId="14861"/>
          <ac:cxnSpMkLst>
            <pc:docMk/>
            <pc:sldMk cId="1727548882" sldId="357"/>
            <ac:cxnSpMk id="38" creationId="{D82AF9A1-6D3D-4EDA-997C-546066118CFC}"/>
          </ac:cxnSpMkLst>
        </pc:cxnChg>
        <pc:cxnChg chg="add mod">
          <ac:chgData name="銘儀 顏" userId="aada5e36bcaf1afe" providerId="LiveId" clId="{C3B1F9B1-3840-46F9-9D4A-8EEF074991E9}" dt="2018-11-13T08:12:24.457" v="4537" actId="14861"/>
          <ac:cxnSpMkLst>
            <pc:docMk/>
            <pc:sldMk cId="1727548882" sldId="357"/>
            <ac:cxnSpMk id="40" creationId="{9F8CE702-E620-40E9-937C-DBD45FBB68EC}"/>
          </ac:cxnSpMkLst>
        </pc:cxnChg>
        <pc:cxnChg chg="add del">
          <ac:chgData name="銘儀 顏" userId="aada5e36bcaf1afe" providerId="LiveId" clId="{C3B1F9B1-3840-46F9-9D4A-8EEF074991E9}" dt="2018-11-13T08:17:57.675" v="4603"/>
          <ac:cxnSpMkLst>
            <pc:docMk/>
            <pc:sldMk cId="1727548882" sldId="357"/>
            <ac:cxnSpMk id="42" creationId="{C55CA064-12AA-42E2-8B0D-EFCD0AD2ECEB}"/>
          </ac:cxnSpMkLst>
        </pc:cxnChg>
        <pc:cxnChg chg="add del">
          <ac:chgData name="銘儀 顏" userId="aada5e36bcaf1afe" providerId="LiveId" clId="{C3B1F9B1-3840-46F9-9D4A-8EEF074991E9}" dt="2018-11-13T08:17:57.675" v="4603"/>
          <ac:cxnSpMkLst>
            <pc:docMk/>
            <pc:sldMk cId="1727548882" sldId="357"/>
            <ac:cxnSpMk id="46" creationId="{D566DA30-9AB6-4FBE-BA47-6A95A2B607B1}"/>
          </ac:cxnSpMkLst>
        </pc:cxnChg>
        <pc:cxnChg chg="add del">
          <ac:chgData name="銘儀 顏" userId="aada5e36bcaf1afe" providerId="LiveId" clId="{C3B1F9B1-3840-46F9-9D4A-8EEF074991E9}" dt="2018-11-13T08:17:57.675" v="4603"/>
          <ac:cxnSpMkLst>
            <pc:docMk/>
            <pc:sldMk cId="1727548882" sldId="357"/>
            <ac:cxnSpMk id="48" creationId="{99497E25-2861-4A37-BD00-EF4EA1C996C2}"/>
          </ac:cxnSpMkLst>
        </pc:cxnChg>
        <pc:cxnChg chg="add mod">
          <ac:chgData name="銘儀 顏" userId="aada5e36bcaf1afe" providerId="LiveId" clId="{C3B1F9B1-3840-46F9-9D4A-8EEF074991E9}" dt="2018-11-13T08:18:05.245" v="4606" actId="1076"/>
          <ac:cxnSpMkLst>
            <pc:docMk/>
            <pc:sldMk cId="1727548882" sldId="357"/>
            <ac:cxnSpMk id="50" creationId="{FFD25928-813E-4834-8A07-633459A2C4BB}"/>
          </ac:cxnSpMkLst>
        </pc:cxnChg>
        <pc:cxnChg chg="add mod">
          <ac:chgData name="銘儀 顏" userId="aada5e36bcaf1afe" providerId="LiveId" clId="{C3B1F9B1-3840-46F9-9D4A-8EEF074991E9}" dt="2018-11-13T08:18:05.245" v="4606" actId="1076"/>
          <ac:cxnSpMkLst>
            <pc:docMk/>
            <pc:sldMk cId="1727548882" sldId="357"/>
            <ac:cxnSpMk id="54" creationId="{548502E2-F1B8-4F94-9B22-BE5228A51E4D}"/>
          </ac:cxnSpMkLst>
        </pc:cxnChg>
        <pc:cxnChg chg="add mod">
          <ac:chgData name="銘儀 顏" userId="aada5e36bcaf1afe" providerId="LiveId" clId="{C3B1F9B1-3840-46F9-9D4A-8EEF074991E9}" dt="2018-11-13T08:18:05.245" v="4606" actId="1076"/>
          <ac:cxnSpMkLst>
            <pc:docMk/>
            <pc:sldMk cId="1727548882" sldId="357"/>
            <ac:cxnSpMk id="56" creationId="{647B9C28-0B65-4BCB-A7D2-B00A52FB9824}"/>
          </ac:cxnSpMkLst>
        </pc:cxnChg>
      </pc:sldChg>
      <pc:sldChg chg="addSp delSp modSp add ord">
        <pc:chgData name="銘儀 顏" userId="aada5e36bcaf1afe" providerId="LiveId" clId="{C3B1F9B1-3840-46F9-9D4A-8EEF074991E9}" dt="2018-11-14T05:56:38.037" v="7122" actId="20577"/>
        <pc:sldMkLst>
          <pc:docMk/>
          <pc:sldMk cId="303096299" sldId="358"/>
        </pc:sldMkLst>
        <pc:spChg chg="mod">
          <ac:chgData name="銘儀 顏" userId="aada5e36bcaf1afe" providerId="LiveId" clId="{C3B1F9B1-3840-46F9-9D4A-8EEF074991E9}" dt="2018-11-14T05:56:38.037" v="7122" actId="20577"/>
          <ac:spMkLst>
            <pc:docMk/>
            <pc:sldMk cId="303096299" sldId="358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8:19:27.299" v="4625" actId="1076"/>
          <ac:spMkLst>
            <pc:docMk/>
            <pc:sldMk cId="303096299" sldId="358"/>
            <ac:spMk id="21" creationId="{DCAEEAB9-91D3-45E7-A3EE-BA5E0F07ED51}"/>
          </ac:spMkLst>
        </pc:spChg>
        <pc:spChg chg="add mod">
          <ac:chgData name="銘儀 顏" userId="aada5e36bcaf1afe" providerId="LiveId" clId="{C3B1F9B1-3840-46F9-9D4A-8EEF074991E9}" dt="2018-11-13T08:19:49.148" v="4631" actId="1076"/>
          <ac:spMkLst>
            <pc:docMk/>
            <pc:sldMk cId="303096299" sldId="358"/>
            <ac:spMk id="22" creationId="{C3DBEFC5-9DF8-4EF9-99EC-3006C7CAEDA6}"/>
          </ac:spMkLst>
        </pc:spChg>
        <pc:spChg chg="add mod">
          <ac:chgData name="銘儀 顏" userId="aada5e36bcaf1afe" providerId="LiveId" clId="{C3B1F9B1-3840-46F9-9D4A-8EEF074991E9}" dt="2018-11-13T08:19:22.667" v="4623" actId="1076"/>
          <ac:spMkLst>
            <pc:docMk/>
            <pc:sldMk cId="303096299" sldId="358"/>
            <ac:spMk id="23" creationId="{A5713716-9669-4920-B3C9-45A2587A08DA}"/>
          </ac:spMkLst>
        </pc:spChg>
        <pc:spChg chg="del">
          <ac:chgData name="銘儀 顏" userId="aada5e36bcaf1afe" providerId="LiveId" clId="{C3B1F9B1-3840-46F9-9D4A-8EEF074991E9}" dt="2018-11-13T08:19:17.477" v="4621" actId="478"/>
          <ac:spMkLst>
            <pc:docMk/>
            <pc:sldMk cId="303096299" sldId="358"/>
            <ac:spMk id="35" creationId="{7CD0FEAC-C798-4A68-8E4D-1D547ACBCE97}"/>
          </ac:spMkLst>
        </pc:spChg>
        <pc:spChg chg="del">
          <ac:chgData name="銘儀 顏" userId="aada5e36bcaf1afe" providerId="LiveId" clId="{C3B1F9B1-3840-46F9-9D4A-8EEF074991E9}" dt="2018-11-13T08:19:17.477" v="4621" actId="478"/>
          <ac:spMkLst>
            <pc:docMk/>
            <pc:sldMk cId="303096299" sldId="358"/>
            <ac:spMk id="36" creationId="{8112A55F-520F-449E-AE99-E3A5840DDDDB}"/>
          </ac:spMkLst>
        </pc:spChg>
        <pc:spChg chg="del">
          <ac:chgData name="銘儀 顏" userId="aada5e36bcaf1afe" providerId="LiveId" clId="{C3B1F9B1-3840-46F9-9D4A-8EEF074991E9}" dt="2018-11-13T08:19:17.477" v="4621" actId="478"/>
          <ac:spMkLst>
            <pc:docMk/>
            <pc:sldMk cId="303096299" sldId="358"/>
            <ac:spMk id="37" creationId="{B1375A94-E6E1-4CAB-81F2-6DF8D66544EA}"/>
          </ac:spMkLst>
        </pc:spChg>
        <pc:spChg chg="del">
          <ac:chgData name="銘儀 顏" userId="aada5e36bcaf1afe" providerId="LiveId" clId="{C3B1F9B1-3840-46F9-9D4A-8EEF074991E9}" dt="2018-11-13T08:19:17.477" v="4621" actId="478"/>
          <ac:spMkLst>
            <pc:docMk/>
            <pc:sldMk cId="303096299" sldId="358"/>
            <ac:spMk id="39" creationId="{EB744551-1581-485B-BF63-398278D448E6}"/>
          </ac:spMkLst>
        </pc:spChg>
        <pc:cxnChg chg="add mod">
          <ac:chgData name="銘儀 顏" userId="aada5e36bcaf1afe" providerId="LiveId" clId="{C3B1F9B1-3840-46F9-9D4A-8EEF074991E9}" dt="2018-11-13T08:19:49.148" v="4631" actId="1076"/>
          <ac:cxnSpMkLst>
            <pc:docMk/>
            <pc:sldMk cId="303096299" sldId="358"/>
            <ac:cxnSpMk id="24" creationId="{7C11B1C1-7273-400A-9614-91D47A2977BF}"/>
          </ac:cxnSpMkLst>
        </pc:cxnChg>
        <pc:cxnChg chg="del mod">
          <ac:chgData name="銘儀 顏" userId="aada5e36bcaf1afe" providerId="LiveId" clId="{C3B1F9B1-3840-46F9-9D4A-8EEF074991E9}" dt="2018-11-13T08:19:17.477" v="4621" actId="478"/>
          <ac:cxnSpMkLst>
            <pc:docMk/>
            <pc:sldMk cId="303096299" sldId="358"/>
            <ac:cxnSpMk id="38" creationId="{D82AF9A1-6D3D-4EDA-997C-546066118CFC}"/>
          </ac:cxnSpMkLst>
        </pc:cxnChg>
        <pc:cxnChg chg="del mod">
          <ac:chgData name="銘儀 顏" userId="aada5e36bcaf1afe" providerId="LiveId" clId="{C3B1F9B1-3840-46F9-9D4A-8EEF074991E9}" dt="2018-11-13T08:19:17.477" v="4621" actId="478"/>
          <ac:cxnSpMkLst>
            <pc:docMk/>
            <pc:sldMk cId="303096299" sldId="358"/>
            <ac:cxnSpMk id="40" creationId="{9F8CE702-E620-40E9-937C-DBD45FBB68EC}"/>
          </ac:cxnSpMkLst>
        </pc:cxnChg>
      </pc:sldChg>
      <pc:sldChg chg="addSp delSp modSp add">
        <pc:chgData name="銘儀 顏" userId="aada5e36bcaf1afe" providerId="LiveId" clId="{C3B1F9B1-3840-46F9-9D4A-8EEF074991E9}" dt="2018-11-14T05:56:45.469" v="7124" actId="20577"/>
        <pc:sldMkLst>
          <pc:docMk/>
          <pc:sldMk cId="567861412" sldId="359"/>
        </pc:sldMkLst>
        <pc:spChg chg="mod">
          <ac:chgData name="銘儀 顏" userId="aada5e36bcaf1afe" providerId="LiveId" clId="{C3B1F9B1-3840-46F9-9D4A-8EEF074991E9}" dt="2018-11-14T05:56:45.469" v="7124" actId="20577"/>
          <ac:spMkLst>
            <pc:docMk/>
            <pc:sldMk cId="567861412" sldId="359"/>
            <ac:spMk id="3" creationId="{00000000-0000-0000-0000-000000000000}"/>
          </ac:spMkLst>
        </pc:spChg>
        <pc:spChg chg="add del">
          <ac:chgData name="銘儀 顏" userId="aada5e36bcaf1afe" providerId="LiveId" clId="{C3B1F9B1-3840-46F9-9D4A-8EEF074991E9}" dt="2018-11-13T08:20:28.393" v="4633"/>
          <ac:spMkLst>
            <pc:docMk/>
            <pc:sldMk cId="567861412" sldId="359"/>
            <ac:spMk id="21" creationId="{A1FF6CB7-54CB-4E24-A71B-DF6485D1F4CA}"/>
          </ac:spMkLst>
        </pc:spChg>
        <pc:spChg chg="add del">
          <ac:chgData name="銘儀 顏" userId="aada5e36bcaf1afe" providerId="LiveId" clId="{C3B1F9B1-3840-46F9-9D4A-8EEF074991E9}" dt="2018-11-13T08:20:28.393" v="4633"/>
          <ac:spMkLst>
            <pc:docMk/>
            <pc:sldMk cId="567861412" sldId="359"/>
            <ac:spMk id="22" creationId="{37464844-01FC-43DC-A836-76B572EBC182}"/>
          </ac:spMkLst>
        </pc:spChg>
        <pc:spChg chg="add del">
          <ac:chgData name="銘儀 顏" userId="aada5e36bcaf1afe" providerId="LiveId" clId="{C3B1F9B1-3840-46F9-9D4A-8EEF074991E9}" dt="2018-11-13T08:20:28.393" v="4633"/>
          <ac:spMkLst>
            <pc:docMk/>
            <pc:sldMk cId="567861412" sldId="359"/>
            <ac:spMk id="23" creationId="{7EB061C8-8599-4428-AE3E-695442AC6215}"/>
          </ac:spMkLst>
        </pc:spChg>
        <pc:spChg chg="add del">
          <ac:chgData name="銘儀 顏" userId="aada5e36bcaf1afe" providerId="LiveId" clId="{C3B1F9B1-3840-46F9-9D4A-8EEF074991E9}" dt="2018-11-13T08:20:28.393" v="4633"/>
          <ac:spMkLst>
            <pc:docMk/>
            <pc:sldMk cId="567861412" sldId="359"/>
            <ac:spMk id="25" creationId="{C22AD23C-CEA5-4EE6-8EB5-B00D77232A92}"/>
          </ac:spMkLst>
        </pc:spChg>
        <pc:spChg chg="add mod">
          <ac:chgData name="銘儀 顏" userId="aada5e36bcaf1afe" providerId="LiveId" clId="{C3B1F9B1-3840-46F9-9D4A-8EEF074991E9}" dt="2018-11-13T08:21:39.172" v="4651" actId="1037"/>
          <ac:spMkLst>
            <pc:docMk/>
            <pc:sldMk cId="567861412" sldId="359"/>
            <ac:spMk id="27" creationId="{7C1B573E-A59A-436D-AF3F-D5ADFB0A24C0}"/>
          </ac:spMkLst>
        </pc:spChg>
        <pc:spChg chg="add mod">
          <ac:chgData name="銘儀 顏" userId="aada5e36bcaf1afe" providerId="LiveId" clId="{C3B1F9B1-3840-46F9-9D4A-8EEF074991E9}" dt="2018-11-13T08:20:33.906" v="4636" actId="1076"/>
          <ac:spMkLst>
            <pc:docMk/>
            <pc:sldMk cId="567861412" sldId="359"/>
            <ac:spMk id="28" creationId="{B795CBC3-39A6-4B18-938A-7B65AB9DE60F}"/>
          </ac:spMkLst>
        </pc:spChg>
        <pc:spChg chg="add mod">
          <ac:chgData name="銘儀 顏" userId="aada5e36bcaf1afe" providerId="LiveId" clId="{C3B1F9B1-3840-46F9-9D4A-8EEF074991E9}" dt="2018-11-13T08:20:33.906" v="4636" actId="1076"/>
          <ac:spMkLst>
            <pc:docMk/>
            <pc:sldMk cId="567861412" sldId="359"/>
            <ac:spMk id="29" creationId="{78BD3EA5-A595-498E-B0DE-C7847887724F}"/>
          </ac:spMkLst>
        </pc:spChg>
        <pc:spChg chg="add mod">
          <ac:chgData name="銘儀 顏" userId="aada5e36bcaf1afe" providerId="LiveId" clId="{C3B1F9B1-3840-46F9-9D4A-8EEF074991E9}" dt="2018-11-13T08:20:33.906" v="4636" actId="1076"/>
          <ac:spMkLst>
            <pc:docMk/>
            <pc:sldMk cId="567861412" sldId="359"/>
            <ac:spMk id="31" creationId="{EB715CA3-069A-4A8F-81DA-208EB9CFCB43}"/>
          </ac:spMkLst>
        </pc:spChg>
        <pc:spChg chg="del">
          <ac:chgData name="銘儀 顏" userId="aada5e36bcaf1afe" providerId="LiveId" clId="{C3B1F9B1-3840-46F9-9D4A-8EEF074991E9}" dt="2018-11-13T08:20:29.546" v="4634" actId="478"/>
          <ac:spMkLst>
            <pc:docMk/>
            <pc:sldMk cId="567861412" sldId="359"/>
            <ac:spMk id="35" creationId="{7CD0FEAC-C798-4A68-8E4D-1D547ACBCE97}"/>
          </ac:spMkLst>
        </pc:spChg>
        <pc:spChg chg="del">
          <ac:chgData name="銘儀 顏" userId="aada5e36bcaf1afe" providerId="LiveId" clId="{C3B1F9B1-3840-46F9-9D4A-8EEF074991E9}" dt="2018-11-13T08:20:29.546" v="4634" actId="478"/>
          <ac:spMkLst>
            <pc:docMk/>
            <pc:sldMk cId="567861412" sldId="359"/>
            <ac:spMk id="36" creationId="{8112A55F-520F-449E-AE99-E3A5840DDDDB}"/>
          </ac:spMkLst>
        </pc:spChg>
        <pc:spChg chg="del">
          <ac:chgData name="銘儀 顏" userId="aada5e36bcaf1afe" providerId="LiveId" clId="{C3B1F9B1-3840-46F9-9D4A-8EEF074991E9}" dt="2018-11-13T08:20:29.546" v="4634" actId="478"/>
          <ac:spMkLst>
            <pc:docMk/>
            <pc:sldMk cId="567861412" sldId="359"/>
            <ac:spMk id="37" creationId="{B1375A94-E6E1-4CAB-81F2-6DF8D66544EA}"/>
          </ac:spMkLst>
        </pc:spChg>
        <pc:spChg chg="del">
          <ac:chgData name="銘儀 顏" userId="aada5e36bcaf1afe" providerId="LiveId" clId="{C3B1F9B1-3840-46F9-9D4A-8EEF074991E9}" dt="2018-11-13T08:20:29.546" v="4634" actId="478"/>
          <ac:spMkLst>
            <pc:docMk/>
            <pc:sldMk cId="567861412" sldId="359"/>
            <ac:spMk id="39" creationId="{EB744551-1581-485B-BF63-398278D448E6}"/>
          </ac:spMkLst>
        </pc:spChg>
        <pc:cxnChg chg="add del">
          <ac:chgData name="銘儀 顏" userId="aada5e36bcaf1afe" providerId="LiveId" clId="{C3B1F9B1-3840-46F9-9D4A-8EEF074991E9}" dt="2018-11-13T08:20:28.393" v="4633"/>
          <ac:cxnSpMkLst>
            <pc:docMk/>
            <pc:sldMk cId="567861412" sldId="359"/>
            <ac:cxnSpMk id="24" creationId="{63DDAD2B-E6FF-42BC-B685-EE93756AE5A2}"/>
          </ac:cxnSpMkLst>
        </pc:cxnChg>
        <pc:cxnChg chg="add del">
          <ac:chgData name="銘儀 顏" userId="aada5e36bcaf1afe" providerId="LiveId" clId="{C3B1F9B1-3840-46F9-9D4A-8EEF074991E9}" dt="2018-11-13T08:20:28.393" v="4633"/>
          <ac:cxnSpMkLst>
            <pc:docMk/>
            <pc:sldMk cId="567861412" sldId="359"/>
            <ac:cxnSpMk id="26" creationId="{AB1402DE-D346-4196-90F9-791BDCC0B8B8}"/>
          </ac:cxnSpMkLst>
        </pc:cxnChg>
        <pc:cxnChg chg="add mod">
          <ac:chgData name="銘儀 顏" userId="aada5e36bcaf1afe" providerId="LiveId" clId="{C3B1F9B1-3840-46F9-9D4A-8EEF074991E9}" dt="2018-11-13T08:20:33.906" v="4636" actId="1076"/>
          <ac:cxnSpMkLst>
            <pc:docMk/>
            <pc:sldMk cId="567861412" sldId="359"/>
            <ac:cxnSpMk id="30" creationId="{406A7234-BEFA-4BBE-8851-CF22C540438F}"/>
          </ac:cxnSpMkLst>
        </pc:cxnChg>
        <pc:cxnChg chg="add mod">
          <ac:chgData name="銘儀 顏" userId="aada5e36bcaf1afe" providerId="LiveId" clId="{C3B1F9B1-3840-46F9-9D4A-8EEF074991E9}" dt="2018-11-13T08:20:33.906" v="4636" actId="1076"/>
          <ac:cxnSpMkLst>
            <pc:docMk/>
            <pc:sldMk cId="567861412" sldId="359"/>
            <ac:cxnSpMk id="32" creationId="{16A1321C-39E4-4DF7-831F-5EA7798C5DC7}"/>
          </ac:cxnSpMkLst>
        </pc:cxnChg>
        <pc:cxnChg chg="del mod">
          <ac:chgData name="銘儀 顏" userId="aada5e36bcaf1afe" providerId="LiveId" clId="{C3B1F9B1-3840-46F9-9D4A-8EEF074991E9}" dt="2018-11-13T08:20:29.546" v="4634" actId="478"/>
          <ac:cxnSpMkLst>
            <pc:docMk/>
            <pc:sldMk cId="567861412" sldId="359"/>
            <ac:cxnSpMk id="38" creationId="{D82AF9A1-6D3D-4EDA-997C-546066118CFC}"/>
          </ac:cxnSpMkLst>
        </pc:cxnChg>
        <pc:cxnChg chg="del mod">
          <ac:chgData name="銘儀 顏" userId="aada5e36bcaf1afe" providerId="LiveId" clId="{C3B1F9B1-3840-46F9-9D4A-8EEF074991E9}" dt="2018-11-13T08:20:29.546" v="4634" actId="478"/>
          <ac:cxnSpMkLst>
            <pc:docMk/>
            <pc:sldMk cId="567861412" sldId="359"/>
            <ac:cxnSpMk id="40" creationId="{9F8CE702-E620-40E9-937C-DBD45FBB68EC}"/>
          </ac:cxnSpMkLst>
        </pc:cxnChg>
      </pc:sldChg>
      <pc:sldChg chg="addSp delSp modSp add del ord modAnim">
        <pc:chgData name="銘儀 顏" userId="aada5e36bcaf1afe" providerId="LiveId" clId="{C3B1F9B1-3840-46F9-9D4A-8EEF074991E9}" dt="2018-11-21T06:36:02.932" v="17483"/>
        <pc:sldMkLst>
          <pc:docMk/>
          <pc:sldMk cId="1115807380" sldId="360"/>
        </pc:sldMkLst>
        <pc:spChg chg="mod">
          <ac:chgData name="銘儀 顏" userId="aada5e36bcaf1afe" providerId="LiveId" clId="{C3B1F9B1-3840-46F9-9D4A-8EEF074991E9}" dt="2018-11-14T05:56:30.465" v="7118" actId="20577"/>
          <ac:spMkLst>
            <pc:docMk/>
            <pc:sldMk cId="1115807380" sldId="360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19" creationId="{B7A8F188-CC17-4338-9DAC-622FC4D97882}"/>
          </ac:spMkLst>
        </pc:spChg>
        <pc:spChg chg="add mod ord">
          <ac:chgData name="銘儀 顏" userId="aada5e36bcaf1afe" providerId="LiveId" clId="{C3B1F9B1-3840-46F9-9D4A-8EEF074991E9}" dt="2018-11-21T06:33:49.963" v="17480" actId="207"/>
          <ac:spMkLst>
            <pc:docMk/>
            <pc:sldMk cId="1115807380" sldId="360"/>
            <ac:spMk id="21" creationId="{10CFB910-9006-412C-8B5E-999BF829B0C3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21" creationId="{DCAEEAB9-91D3-45E7-A3EE-BA5E0F07ED51}"/>
          </ac:spMkLst>
        </pc:spChg>
        <pc:spChg chg="add mod ord">
          <ac:chgData name="銘儀 顏" userId="aada5e36bcaf1afe" providerId="LiveId" clId="{C3B1F9B1-3840-46F9-9D4A-8EEF074991E9}" dt="2018-11-21T06:33:54.721" v="17481" actId="207"/>
          <ac:spMkLst>
            <pc:docMk/>
            <pc:sldMk cId="1115807380" sldId="360"/>
            <ac:spMk id="22" creationId="{B2498531-6661-4F37-BC41-D4E36CCE8D08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22" creationId="{C3DBEFC5-9DF8-4EF9-99EC-3006C7CAEDA6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23" creationId="{A5713716-9669-4920-B3C9-45A2587A08DA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26" creationId="{57BAB30C-892C-45D6-861B-122D6044E02A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27" creationId="{61EC388A-33A5-4A6E-B90C-D8323CE8A7A6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29" creationId="{8E57E59D-2CB5-427E-AE61-29E85917669F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31" creationId="{CC96F1C6-75AE-4281-AA0A-0F9E7D65181C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32" creationId="{389E2FD4-79A2-442D-8B33-0EE6C9FA8C87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35" creationId="{6925ADD2-CFF8-4BBB-9554-2707FC09FD73}"/>
          </ac:spMkLst>
        </pc:spChg>
        <pc:spChg chg="add mod">
          <ac:chgData name="銘儀 顏" userId="aada5e36bcaf1afe" providerId="LiveId" clId="{C3B1F9B1-3840-46F9-9D4A-8EEF074991E9}" dt="2018-11-13T08:26:15.365" v="4721" actId="1076"/>
          <ac:spMkLst>
            <pc:docMk/>
            <pc:sldMk cId="1115807380" sldId="360"/>
            <ac:spMk id="37" creationId="{E3ADC94E-0250-43E5-80EC-21F96C2C0563}"/>
          </ac:spMkLst>
        </pc:spChg>
        <pc:spChg chg="add mod">
          <ac:chgData name="銘儀 顏" userId="aada5e36bcaf1afe" providerId="LiveId" clId="{C3B1F9B1-3840-46F9-9D4A-8EEF074991E9}" dt="2018-11-13T08:42:25.573" v="5127" actId="1035"/>
          <ac:spMkLst>
            <pc:docMk/>
            <pc:sldMk cId="1115807380" sldId="360"/>
            <ac:spMk id="39" creationId="{63C966B3-389C-4E9E-BE74-008700B4484B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41" creationId="{A3C2AC7B-FC08-4396-91D8-87A3EB32FA61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1" creationId="{6E2D0F20-62CD-406C-BEF5-75DF000702A2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2" creationId="{78754AAE-63A3-4ED0-B696-2C9B5AB3A121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3" creationId="{B3E3272F-7452-409C-8C6D-9331D073AFE7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5" creationId="{A2820584-8089-4E36-80FC-7B9D3D3B0F33}"/>
          </ac:spMkLst>
        </pc:spChg>
        <pc:spChg chg="del">
          <ac:chgData name="銘儀 顏" userId="aada5e36bcaf1afe" providerId="LiveId" clId="{C3B1F9B1-3840-46F9-9D4A-8EEF074991E9}" dt="2018-11-13T08:26:10.463" v="4719" actId="478"/>
          <ac:spMkLst>
            <pc:docMk/>
            <pc:sldMk cId="1115807380" sldId="360"/>
            <ac:spMk id="57" creationId="{A34155A3-2A4A-4BE4-85FE-D1FFB46CEE09}"/>
          </ac:spMkLst>
        </pc:sp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20" creationId="{C70DE5F7-ABAC-4FFB-B503-3808DB665972}"/>
          </ac:cxnSpMkLst>
        </pc:cxnChg>
        <pc:cxnChg chg="del mod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24" creationId="{7C11B1C1-7273-400A-9614-91D47A2977BF}"/>
          </ac:cxnSpMkLst>
        </pc:cxn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25" creationId="{1D5739B1-167C-4943-8C50-10F015A3DF0B}"/>
          </ac:cxnSpMkLst>
        </pc:cxn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28" creationId="{7FAECD96-5082-4A58-91A0-33AE0A8CF4FF}"/>
          </ac:cxnSpMkLst>
        </pc:cxn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30" creationId="{025E703C-7552-4E4C-A07D-166D1444B61A}"/>
          </ac:cxnSpMkLst>
        </pc:cxnChg>
        <pc:cxnChg chg="add mod">
          <ac:chgData name="銘儀 顏" userId="aada5e36bcaf1afe" providerId="LiveId" clId="{C3B1F9B1-3840-46F9-9D4A-8EEF074991E9}" dt="2018-11-13T08:26:15.365" v="4721" actId="1076"/>
          <ac:cxnSpMkLst>
            <pc:docMk/>
            <pc:sldMk cId="1115807380" sldId="360"/>
            <ac:cxnSpMk id="33" creationId="{E06B5478-C807-4C3D-9E0A-45C07E544299}"/>
          </ac:cxnSpMkLst>
        </pc:cxnChg>
        <pc:cxnChg chg="del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34" creationId="{97A394FA-DDD8-4133-8892-CD71E058F6F2}"/>
          </ac:cxnSpMkLst>
        </pc:cxnChg>
        <pc:cxnChg chg="add mod">
          <ac:chgData name="銘儀 顏" userId="aada5e36bcaf1afe" providerId="LiveId" clId="{C3B1F9B1-3840-46F9-9D4A-8EEF074991E9}" dt="2018-11-13T08:34:09.540" v="4844" actId="14100"/>
          <ac:cxnSpMkLst>
            <pc:docMk/>
            <pc:sldMk cId="1115807380" sldId="360"/>
            <ac:cxnSpMk id="36" creationId="{057ED967-3DEB-46BB-B548-D578999C09E3}"/>
          </ac:cxnSpMkLst>
        </pc:cxnChg>
        <pc:cxnChg chg="add mod">
          <ac:chgData name="銘儀 顏" userId="aada5e36bcaf1afe" providerId="LiveId" clId="{C3B1F9B1-3840-46F9-9D4A-8EEF074991E9}" dt="2018-11-13T08:42:25.573" v="5127" actId="1035"/>
          <ac:cxnSpMkLst>
            <pc:docMk/>
            <pc:sldMk cId="1115807380" sldId="360"/>
            <ac:cxnSpMk id="38" creationId="{CBC3716E-D718-45E0-85DC-56799DB590D2}"/>
          </ac:cxnSpMkLst>
        </pc:cxnChg>
        <pc:cxnChg chg="del mod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50" creationId="{FFD25928-813E-4834-8A07-633459A2C4BB}"/>
          </ac:cxnSpMkLst>
        </pc:cxnChg>
        <pc:cxnChg chg="del mod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54" creationId="{548502E2-F1B8-4F94-9B22-BE5228A51E4D}"/>
          </ac:cxnSpMkLst>
        </pc:cxnChg>
        <pc:cxnChg chg="del mod">
          <ac:chgData name="銘儀 顏" userId="aada5e36bcaf1afe" providerId="LiveId" clId="{C3B1F9B1-3840-46F9-9D4A-8EEF074991E9}" dt="2018-11-13T08:26:10.463" v="4719" actId="478"/>
          <ac:cxnSpMkLst>
            <pc:docMk/>
            <pc:sldMk cId="1115807380" sldId="360"/>
            <ac:cxnSpMk id="56" creationId="{647B9C28-0B65-4BCB-A7D2-B00A52FB9824}"/>
          </ac:cxnSpMkLst>
        </pc:cxnChg>
      </pc:sldChg>
      <pc:sldChg chg="addSp delSp modSp add delAnim">
        <pc:chgData name="銘儀 顏" userId="aada5e36bcaf1afe" providerId="LiveId" clId="{C3B1F9B1-3840-46F9-9D4A-8EEF074991E9}" dt="2018-11-21T02:08:55.484" v="17178" actId="1035"/>
        <pc:sldMkLst>
          <pc:docMk/>
          <pc:sldMk cId="163761697" sldId="361"/>
        </pc:sldMkLst>
        <pc:spChg chg="mod">
          <ac:chgData name="銘儀 顏" userId="aada5e36bcaf1afe" providerId="LiveId" clId="{C3B1F9B1-3840-46F9-9D4A-8EEF074991E9}" dt="2018-11-21T02:08:55.484" v="17178" actId="1035"/>
          <ac:spMkLst>
            <pc:docMk/>
            <pc:sldMk cId="163761697" sldId="361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3T08:36:40.473" v="4916" actId="478"/>
          <ac:spMkLst>
            <pc:docMk/>
            <pc:sldMk cId="163761697" sldId="361"/>
            <ac:spMk id="19" creationId="{B7A8F188-CC17-4338-9DAC-622FC4D97882}"/>
          </ac:spMkLst>
        </pc:spChg>
        <pc:spChg chg="add mod">
          <ac:chgData name="銘儀 顏" userId="aada5e36bcaf1afe" providerId="LiveId" clId="{C3B1F9B1-3840-46F9-9D4A-8EEF074991E9}" dt="2018-11-20T01:30:32.230" v="15526" actId="20577"/>
          <ac:spMkLst>
            <pc:docMk/>
            <pc:sldMk cId="163761697" sldId="361"/>
            <ac:spMk id="21" creationId="{4ECF89AB-B57F-420F-9D55-6112D2ABBFCA}"/>
          </ac:spMkLst>
        </pc:spChg>
        <pc:spChg chg="add mod">
          <ac:chgData name="銘儀 顏" userId="aada5e36bcaf1afe" providerId="LiveId" clId="{C3B1F9B1-3840-46F9-9D4A-8EEF074991E9}" dt="2018-11-13T08:40:53.365" v="5116" actId="20577"/>
          <ac:spMkLst>
            <pc:docMk/>
            <pc:sldMk cId="163761697" sldId="361"/>
            <ac:spMk id="22" creationId="{AB6AB4FF-F512-4C79-8A36-323C47DC354C}"/>
          </ac:spMkLst>
        </pc:spChg>
        <pc:spChg chg="add mod">
          <ac:chgData name="銘儀 顏" userId="aada5e36bcaf1afe" providerId="LiveId" clId="{C3B1F9B1-3840-46F9-9D4A-8EEF074991E9}" dt="2018-11-13T08:41:17.053" v="5120" actId="1076"/>
          <ac:spMkLst>
            <pc:docMk/>
            <pc:sldMk cId="163761697" sldId="361"/>
            <ac:spMk id="23" creationId="{2DFCA2CC-62DC-4DDC-924F-84368FF66834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26" creationId="{57BAB30C-892C-45D6-861B-122D6044E02A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27" creationId="{61EC388A-33A5-4A6E-B90C-D8323CE8A7A6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29" creationId="{8E57E59D-2CB5-427E-AE61-29E85917669F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1" creationId="{CC96F1C6-75AE-4281-AA0A-0F9E7D65181C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2" creationId="{389E2FD4-79A2-442D-8B33-0EE6C9FA8C87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5" creationId="{6925ADD2-CFF8-4BBB-9554-2707FC09FD73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7" creationId="{E3ADC94E-0250-43E5-80EC-21F96C2C0563}"/>
          </ac:spMkLst>
        </pc:spChg>
        <pc:spChg chg="del">
          <ac:chgData name="銘儀 顏" userId="aada5e36bcaf1afe" providerId="LiveId" clId="{C3B1F9B1-3840-46F9-9D4A-8EEF074991E9}" dt="2018-11-13T08:36:39.881" v="4915" actId="478"/>
          <ac:spMkLst>
            <pc:docMk/>
            <pc:sldMk cId="163761697" sldId="361"/>
            <ac:spMk id="39" creationId="{63C966B3-389C-4E9E-BE74-008700B4484B}"/>
          </ac:spMkLst>
        </pc:sp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20" creationId="{C70DE5F7-ABAC-4FFB-B503-3808DB665972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25" creationId="{1D5739B1-167C-4943-8C50-10F015A3DF0B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28" creationId="{7FAECD96-5082-4A58-91A0-33AE0A8CF4FF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30" creationId="{025E703C-7552-4E4C-A07D-166D1444B61A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33" creationId="{E06B5478-C807-4C3D-9E0A-45C07E544299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36" creationId="{057ED967-3DEB-46BB-B548-D578999C09E3}"/>
          </ac:cxnSpMkLst>
        </pc:cxnChg>
        <pc:cxnChg chg="del mod">
          <ac:chgData name="銘儀 顏" userId="aada5e36bcaf1afe" providerId="LiveId" clId="{C3B1F9B1-3840-46F9-9D4A-8EEF074991E9}" dt="2018-11-13T08:36:39.881" v="4915" actId="478"/>
          <ac:cxnSpMkLst>
            <pc:docMk/>
            <pc:sldMk cId="163761697" sldId="361"/>
            <ac:cxnSpMk id="38" creationId="{CBC3716E-D718-45E0-85DC-56799DB590D2}"/>
          </ac:cxnSpMkLst>
        </pc:cxnChg>
      </pc:sldChg>
      <pc:sldChg chg="addSp delSp modSp add modAnim modNotesTx">
        <pc:chgData name="銘儀 顏" userId="aada5e36bcaf1afe" providerId="LiveId" clId="{C3B1F9B1-3840-46F9-9D4A-8EEF074991E9}" dt="2018-11-19T15:50:02.374" v="15524" actId="20577"/>
        <pc:sldMkLst>
          <pc:docMk/>
          <pc:sldMk cId="3077692353" sldId="362"/>
        </pc:sldMkLst>
        <pc:spChg chg="mod">
          <ac:chgData name="銘儀 顏" userId="aada5e36bcaf1afe" providerId="LiveId" clId="{C3B1F9B1-3840-46F9-9D4A-8EEF074991E9}" dt="2018-11-19T15:50:02.374" v="15524" actId="20577"/>
          <ac:spMkLst>
            <pc:docMk/>
            <pc:sldMk cId="3077692353" sldId="362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3T08:45:12.853" v="5134" actId="1076"/>
          <ac:spMkLst>
            <pc:docMk/>
            <pc:sldMk cId="3077692353" sldId="362"/>
            <ac:spMk id="21" creationId="{EF123309-0074-4BC2-9685-0072D22F49AF}"/>
          </ac:spMkLst>
        </pc:spChg>
        <pc:spChg chg="del">
          <ac:chgData name="銘儀 顏" userId="aada5e36bcaf1afe" providerId="LiveId" clId="{C3B1F9B1-3840-46F9-9D4A-8EEF074991E9}" dt="2018-11-13T08:45:21.786" v="5135" actId="478"/>
          <ac:spMkLst>
            <pc:docMk/>
            <pc:sldMk cId="3077692353" sldId="362"/>
            <ac:spMk id="37" creationId="{E3ADC94E-0250-43E5-80EC-21F96C2C0563}"/>
          </ac:spMkLst>
        </pc:spChg>
        <pc:spChg chg="del">
          <ac:chgData name="銘儀 顏" userId="aada5e36bcaf1afe" providerId="LiveId" clId="{C3B1F9B1-3840-46F9-9D4A-8EEF074991E9}" dt="2018-11-13T08:45:24.971" v="5137" actId="478"/>
          <ac:spMkLst>
            <pc:docMk/>
            <pc:sldMk cId="3077692353" sldId="362"/>
            <ac:spMk id="39" creationId="{63C966B3-389C-4E9E-BE74-008700B4484B}"/>
          </ac:spMkLst>
        </pc:spChg>
        <pc:cxnChg chg="del mod">
          <ac:chgData name="銘儀 顏" userId="aada5e36bcaf1afe" providerId="LiveId" clId="{C3B1F9B1-3840-46F9-9D4A-8EEF074991E9}" dt="2018-11-13T09:21:32.153" v="5405" actId="478"/>
          <ac:cxnSpMkLst>
            <pc:docMk/>
            <pc:sldMk cId="3077692353" sldId="362"/>
            <ac:cxnSpMk id="36" creationId="{057ED967-3DEB-46BB-B548-D578999C09E3}"/>
          </ac:cxnSpMkLst>
        </pc:cxnChg>
        <pc:cxnChg chg="del mod">
          <ac:chgData name="銘儀 顏" userId="aada5e36bcaf1afe" providerId="LiveId" clId="{C3B1F9B1-3840-46F9-9D4A-8EEF074991E9}" dt="2018-11-13T08:45:23.654" v="5136" actId="478"/>
          <ac:cxnSpMkLst>
            <pc:docMk/>
            <pc:sldMk cId="3077692353" sldId="362"/>
            <ac:cxnSpMk id="38" creationId="{CBC3716E-D718-45E0-85DC-56799DB590D2}"/>
          </ac:cxnSpMkLst>
        </pc:cxnChg>
      </pc:sldChg>
      <pc:sldChg chg="modSp add ord">
        <pc:chgData name="銘儀 顏" userId="aada5e36bcaf1afe" providerId="LiveId" clId="{C3B1F9B1-3840-46F9-9D4A-8EEF074991E9}" dt="2018-11-13T08:46:50.088" v="5153" actId="20577"/>
        <pc:sldMkLst>
          <pc:docMk/>
          <pc:sldMk cId="1871538977" sldId="363"/>
        </pc:sldMkLst>
        <pc:spChg chg="mod">
          <ac:chgData name="銘儀 顏" userId="aada5e36bcaf1afe" providerId="LiveId" clId="{C3B1F9B1-3840-46F9-9D4A-8EEF074991E9}" dt="2018-11-13T08:46:50.088" v="5153" actId="20577"/>
          <ac:spMkLst>
            <pc:docMk/>
            <pc:sldMk cId="1871538977" sldId="363"/>
            <ac:spMk id="5" creationId="{00000000-0000-0000-0000-000000000000}"/>
          </ac:spMkLst>
        </pc:spChg>
      </pc:sldChg>
      <pc:sldChg chg="addSp delSp modSp add ord modNotesTx">
        <pc:chgData name="銘儀 顏" userId="aada5e36bcaf1afe" providerId="LiveId" clId="{C3B1F9B1-3840-46F9-9D4A-8EEF074991E9}" dt="2018-11-20T02:03:45.682" v="15693" actId="20577"/>
        <pc:sldMkLst>
          <pc:docMk/>
          <pc:sldMk cId="3485743506" sldId="364"/>
        </pc:sldMkLst>
        <pc:spChg chg="mod">
          <ac:chgData name="銘儀 顏" userId="aada5e36bcaf1afe" providerId="LiveId" clId="{C3B1F9B1-3840-46F9-9D4A-8EEF074991E9}" dt="2018-11-13T08:48:24.096" v="5179" actId="20577"/>
          <ac:spMkLst>
            <pc:docMk/>
            <pc:sldMk cId="3485743506" sldId="364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3T09:09:28.440" v="5300" actId="255"/>
          <ac:spMkLst>
            <pc:docMk/>
            <pc:sldMk cId="3485743506" sldId="364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3T09:08:58.422" v="5293" actId="478"/>
          <ac:spMkLst>
            <pc:docMk/>
            <pc:sldMk cId="3485743506" sldId="364"/>
            <ac:spMk id="5" creationId="{5E813DBE-F3A7-4FF1-BE2A-319782513E54}"/>
          </ac:spMkLst>
        </pc:spChg>
        <pc:spChg chg="add mod">
          <ac:chgData name="銘儀 顏" userId="aada5e36bcaf1afe" providerId="LiveId" clId="{C3B1F9B1-3840-46F9-9D4A-8EEF074991E9}" dt="2018-11-13T09:09:43.847" v="5303" actId="1076"/>
          <ac:spMkLst>
            <pc:docMk/>
            <pc:sldMk cId="3485743506" sldId="364"/>
            <ac:spMk id="6" creationId="{91354028-8407-402F-8FB4-6FA9726E5730}"/>
          </ac:spMkLst>
        </pc:spChg>
        <pc:spChg chg="del">
          <ac:chgData name="銘儀 顏" userId="aada5e36bcaf1afe" providerId="LiveId" clId="{C3B1F9B1-3840-46F9-9D4A-8EEF074991E9}" dt="2018-11-13T08:48:55.349" v="5181" actId="478"/>
          <ac:spMkLst>
            <pc:docMk/>
            <pc:sldMk cId="3485743506" sldId="364"/>
            <ac:spMk id="21" creationId="{4ECF89AB-B57F-420F-9D55-6112D2ABBFCA}"/>
          </ac:spMkLst>
        </pc:spChg>
        <pc:spChg chg="del">
          <ac:chgData name="銘儀 顏" userId="aada5e36bcaf1afe" providerId="LiveId" clId="{C3B1F9B1-3840-46F9-9D4A-8EEF074991E9}" dt="2018-11-13T08:48:58.429" v="5182" actId="478"/>
          <ac:spMkLst>
            <pc:docMk/>
            <pc:sldMk cId="3485743506" sldId="364"/>
            <ac:spMk id="22" creationId="{AB6AB4FF-F512-4C79-8A36-323C47DC354C}"/>
          </ac:spMkLst>
        </pc:spChg>
        <pc:spChg chg="del">
          <ac:chgData name="銘儀 顏" userId="aada5e36bcaf1afe" providerId="LiveId" clId="{C3B1F9B1-3840-46F9-9D4A-8EEF074991E9}" dt="2018-11-13T08:48:59.175" v="5183" actId="478"/>
          <ac:spMkLst>
            <pc:docMk/>
            <pc:sldMk cId="3485743506" sldId="364"/>
            <ac:spMk id="23" creationId="{2DFCA2CC-62DC-4DDC-924F-84368FF66834}"/>
          </ac:spMkLst>
        </pc:spChg>
        <pc:picChg chg="add mod">
          <ac:chgData name="銘儀 顏" userId="aada5e36bcaf1afe" providerId="LiveId" clId="{C3B1F9B1-3840-46F9-9D4A-8EEF074991E9}" dt="2018-11-13T09:13:16.935" v="5304" actId="1076"/>
          <ac:picMkLst>
            <pc:docMk/>
            <pc:sldMk cId="3485743506" sldId="364"/>
            <ac:picMk id="9" creationId="{66E42415-1D0B-4A3E-92FF-13C8E660A240}"/>
          </ac:picMkLst>
        </pc:picChg>
      </pc:sldChg>
      <pc:sldChg chg="addSp delSp modSp add modNotesTx">
        <pc:chgData name="銘儀 顏" userId="aada5e36bcaf1afe" providerId="LiveId" clId="{C3B1F9B1-3840-46F9-9D4A-8EEF074991E9}" dt="2018-11-13T09:20:41.084" v="5404" actId="207"/>
        <pc:sldMkLst>
          <pc:docMk/>
          <pc:sldMk cId="1605214285" sldId="366"/>
        </pc:sldMkLst>
        <pc:spChg chg="del">
          <ac:chgData name="銘儀 顏" userId="aada5e36bcaf1afe" providerId="LiveId" clId="{C3B1F9B1-3840-46F9-9D4A-8EEF074991E9}" dt="2018-11-13T09:15:54.395" v="5314" actId="478"/>
          <ac:spMkLst>
            <pc:docMk/>
            <pc:sldMk cId="1605214285" sldId="366"/>
            <ac:spMk id="2" creationId="{00000000-0000-0000-0000-000000000000}"/>
          </ac:spMkLst>
        </pc:spChg>
        <pc:spChg chg="del mod">
          <ac:chgData name="銘儀 顏" userId="aada5e36bcaf1afe" providerId="LiveId" clId="{C3B1F9B1-3840-46F9-9D4A-8EEF074991E9}" dt="2018-11-13T09:15:57.937" v="5316" actId="478"/>
          <ac:spMkLst>
            <pc:docMk/>
            <pc:sldMk cId="1605214285" sldId="366"/>
            <ac:spMk id="3" creationId="{00000000-0000-0000-0000-000000000000}"/>
          </ac:spMkLst>
        </pc:spChg>
        <pc:spChg chg="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" creationId="{00000000-0000-0000-0000-000000000000}"/>
          </ac:spMkLst>
        </pc:spChg>
        <pc:spChg chg="del">
          <ac:chgData name="銘儀 顏" userId="aada5e36bcaf1afe" providerId="LiveId" clId="{C3B1F9B1-3840-46F9-9D4A-8EEF074991E9}" dt="2018-11-13T09:16:02.163" v="5317" actId="478"/>
          <ac:spMkLst>
            <pc:docMk/>
            <pc:sldMk cId="1605214285" sldId="366"/>
            <ac:spMk id="6" creationId="{91354028-8407-402F-8FB4-6FA9726E5730}"/>
          </ac:spMkLst>
        </pc:spChg>
        <pc:spChg chg="add mod">
          <ac:chgData name="銘儀 顏" userId="aada5e36bcaf1afe" providerId="LiveId" clId="{C3B1F9B1-3840-46F9-9D4A-8EEF074991E9}" dt="2018-11-13T09:19:20.644" v="5403" actId="207"/>
          <ac:spMkLst>
            <pc:docMk/>
            <pc:sldMk cId="1605214285" sldId="366"/>
            <ac:spMk id="7" creationId="{E776A561-CE87-45BE-B969-DAC6D04B634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" creationId="{E8A5C8C7-AC18-471F-B7C6-38DC6660F62B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0" creationId="{FE1AE7D1-26D7-4EDB-B3B0-739FD35BCCC9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1" creationId="{139B32F2-987A-4EAE-8DA0-02FA65EF2CA3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2" creationId="{6828520F-9C1C-485F-AEBA-D13A0D798A84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3" creationId="{6BDFD4FA-0D95-43A3-837B-DBDC9D3CCEDF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4" creationId="{3088E391-07E4-4D8F-AF12-7F3D4BB64483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5" creationId="{036EB4E4-772E-4101-80AC-A59F69A22A9B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6" creationId="{AB59A37C-DD56-4F55-A31E-C63A8D17BF07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7" creationId="{B4D994B2-D6DD-4F89-8E8F-99A6EAA608AE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8" creationId="{483154CB-11B8-4E23-BBD6-83074ED817E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9" creationId="{FC7850D1-56BE-432E-9F9C-7EB9FD2699E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0" creationId="{9DA6F5C8-4B56-4D40-A88B-069BE2523675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1" creationId="{23BD7129-932F-44EC-A893-C3ABAA3F844D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22" creationId="{01BAC9AD-876E-4C62-A598-2CDC24D2AEC5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3" creationId="{7E48AFC7-1ED1-408B-815D-A00999758EBB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24" creationId="{26A55754-F70F-488B-BB5C-D4FC88484415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5" creationId="{5012EEA6-04B3-4896-9FE6-7A89AE603CF7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26" creationId="{D7BDD7B0-3AAE-4060-B92A-7B1ACF55635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7" creationId="{BD253E13-B9EF-4B36-B79C-6BFBC8F2FB2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28" creationId="{9DFA8268-A64A-48E2-BC17-449AEC432DD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29" creationId="{3273940D-113C-40F9-B8C9-8FFF907857C8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0" creationId="{50EE5133-D4B4-4B98-A194-1123D778B86D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1" creationId="{7B288526-AE25-4239-80B6-25E2E4C130BC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2" creationId="{6E897F74-B4B4-4559-A39B-7A440925868C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3" creationId="{D18CC85B-5984-45B5-B65B-E3D4262DCADD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4" creationId="{27EABD72-115A-4F99-8B91-EBC7638F1C6E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5" creationId="{C0E7FED4-11FA-4C5C-9778-532AC34D66A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36" creationId="{9591F223-B24C-49E7-9D38-AB6D35180668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7" creationId="{E57BB40F-6901-4BD9-AB2E-1F1A59F4B545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8" creationId="{A7EB4174-A89B-47F8-A6B6-90DC4E8FD83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39" creationId="{7CCEBB97-6A84-4BC8-804A-369FE33023F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40" creationId="{74DF5EED-A2B9-4D3A-8AF7-BC481FEC5566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1" creationId="{54E08422-45BF-47B9-A27F-8CD91CB89A6D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42" creationId="{CB23426E-D6D1-4882-9AD8-CBF7766610B2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3" creationId="{F829BA89-EA78-4B66-85AA-CA80E190B519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4" creationId="{7CAB45C3-7F51-4C5D-805B-1BA0D53744E0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45" creationId="{5A12E452-6278-4203-A3A5-1D8B3A9BA96B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6" creationId="{5D5D11D0-9325-4E9F-AA9C-E272AD645C0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7" creationId="{8F6EDD30-5D6D-4786-86DA-061BB447F585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48" creationId="{50FD44FD-67AA-4EA9-B1A1-EF2869E71898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49" creationId="{40BBDDD3-8428-4E3A-821C-E5B5CD95DB28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0" creationId="{A15173AC-C98B-4321-BD6C-7C3CC8E31D0B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51" creationId="{57B840EE-AD41-4291-A00C-D3A9B08780DF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52" creationId="{7F8EBE84-E388-458B-9951-7F58380190A9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3" creationId="{CBEBA7E6-D301-4802-88B5-B510A9165CF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4" creationId="{0C4202E8-BA0B-41FA-9594-63F95BEF1B7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5" creationId="{7F23A1C0-35AE-4424-81DB-A862194A9187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56" creationId="{E5474791-7E28-4797-BF8B-7F8E3D759E27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7" creationId="{A4B03D94-7718-4D25-93AC-7B74AAE958B8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58" creationId="{869539D7-FD83-4BB7-9B21-85DA0BA6FBD2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59" creationId="{829D7D44-81C5-4DCF-B90A-7F2F3167E053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60" creationId="{2831A418-B0B0-466C-B31A-448495BBFDE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61" creationId="{BBEA11AF-C050-4946-8CFC-C9B1F1637040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62" creationId="{4DF3449F-952A-4BD9-AAF0-3149E76710EA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63" creationId="{B215A221-1590-401D-9EB8-70DCDEAFC4B0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1" creationId="{ADA81D44-2EB8-4917-B016-EE9A3CC488E0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82" creationId="{CA762CFB-49E1-48ED-9638-B1074A81A7E3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3" creationId="{397BEBCD-6B9D-432D-B12A-16416B6B78E1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4" creationId="{82E048A2-0CDA-4061-89D6-79030F2B986A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5" creationId="{DA157B65-5C10-462B-8646-DC62C8E5F9EF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6" creationId="{D85A8F51-B2E2-4E02-89E5-33E98EFEC87D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7" creationId="{EF72D0C1-560D-4804-B05D-3A73960D2E4E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88" creationId="{39B34C69-7481-4AA0-9579-3D76512E744D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89" creationId="{3F245889-F24C-4A81-A0EE-DB3A6F5A5A85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0" creationId="{99D29370-8DC0-4B8B-B37A-30FD43F936AF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1" creationId="{B8559C5D-3253-4092-AED4-149C180B7DDB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2" creationId="{505134CB-D477-4331-A504-9762EEED55C1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3" creationId="{6715D023-5799-4328-8927-EF5309DA9159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94" creationId="{A0A07D90-F29B-4BDF-ABAB-672DC83529F2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5" creationId="{4DB7DBBF-808C-4A03-9643-6397ED9F502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6" creationId="{3CC08148-D5C5-4561-AB28-BE4A012A652C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7" creationId="{1FE67840-B512-47F8-AD22-CC656968644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8" creationId="{2DD3242D-6896-43CC-8DDF-7EC2B39E7A24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99" creationId="{CC737D8A-6FBB-46AC-B909-43DA0EAA5382}"/>
          </ac:spMkLst>
        </pc:spChg>
        <pc:spChg chg="add mod">
          <ac:chgData name="銘儀 顏" userId="aada5e36bcaf1afe" providerId="LiveId" clId="{C3B1F9B1-3840-46F9-9D4A-8EEF074991E9}" dt="2018-11-13T09:20:41.084" v="5404" actId="207"/>
          <ac:spMkLst>
            <pc:docMk/>
            <pc:sldMk cId="1605214285" sldId="366"/>
            <ac:spMk id="100" creationId="{D71DCA0D-E0CF-482F-9C44-2C983CB4902D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1" creationId="{DFD41AEB-F723-441C-A461-9C621A23238A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2" creationId="{F210544C-8950-4D19-947B-FA3EC6331416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3" creationId="{28345F6E-69FC-4B35-BF7B-3E47EDEC135D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4" creationId="{814395FE-6BEE-414A-AFC6-6E82A63F9452}"/>
          </ac:spMkLst>
        </pc:spChg>
        <pc:spChg chg="add mod">
          <ac:chgData name="銘儀 顏" userId="aada5e36bcaf1afe" providerId="LiveId" clId="{C3B1F9B1-3840-46F9-9D4A-8EEF074991E9}" dt="2018-11-13T09:17:19.301" v="5396" actId="1037"/>
          <ac:spMkLst>
            <pc:docMk/>
            <pc:sldMk cId="1605214285" sldId="366"/>
            <ac:spMk id="105" creationId="{F4AAD918-7D41-4B9B-BEA1-5677446BEAA9}"/>
          </ac:spMkLst>
        </pc:spChg>
        <pc:spChg chg="add mod">
          <ac:chgData name="銘儀 顏" userId="aada5e36bcaf1afe" providerId="LiveId" clId="{C3B1F9B1-3840-46F9-9D4A-8EEF074991E9}" dt="2018-11-13T09:17:45.656" v="5400" actId="14861"/>
          <ac:spMkLst>
            <pc:docMk/>
            <pc:sldMk cId="1605214285" sldId="366"/>
            <ac:spMk id="106" creationId="{9292CF11-72C4-4A22-AACC-9D3BA2ED4A1E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24" creationId="{4D08DBC4-3298-4EB6-BA00-A4F92F549D9F}"/>
          </ac:spMkLst>
        </pc:spChg>
        <pc:spChg chg="add mod">
          <ac:chgData name="銘儀 顏" userId="aada5e36bcaf1afe" providerId="LiveId" clId="{C3B1F9B1-3840-46F9-9D4A-8EEF074991E9}" dt="2018-11-13T09:16:09.094" v="5333" actId="1037"/>
          <ac:spMkLst>
            <pc:docMk/>
            <pc:sldMk cId="1605214285" sldId="366"/>
            <ac:spMk id="125" creationId="{54A432A7-EDC4-446B-B89A-2BBC20319DD1}"/>
          </ac:spMkLst>
        </pc:spChg>
        <pc:spChg chg="add mod">
          <ac:chgData name="銘儀 顏" userId="aada5e36bcaf1afe" providerId="LiveId" clId="{C3B1F9B1-3840-46F9-9D4A-8EEF074991E9}" dt="2018-11-13T09:17:11.029" v="5376" actId="1035"/>
          <ac:spMkLst>
            <pc:docMk/>
            <pc:sldMk cId="1605214285" sldId="366"/>
            <ac:spMk id="126" creationId="{004916BB-6D14-4226-A92E-9C9C476B605E}"/>
          </ac:spMkLst>
        </pc:spChg>
        <pc:spChg chg="add del mod">
          <ac:chgData name="銘儀 顏" userId="aada5e36bcaf1afe" providerId="LiveId" clId="{C3B1F9B1-3840-46F9-9D4A-8EEF074991E9}" dt="2018-11-13T09:15:56.205" v="5315" actId="478"/>
          <ac:spMkLst>
            <pc:docMk/>
            <pc:sldMk cId="1605214285" sldId="366"/>
            <ac:spMk id="127" creationId="{31D9B07E-CAB3-4C6A-99C8-A0E09FE51187}"/>
          </ac:spMkLst>
        </pc:spChg>
        <pc:spChg chg="add mod">
          <ac:chgData name="銘儀 顏" userId="aada5e36bcaf1afe" providerId="LiveId" clId="{C3B1F9B1-3840-46F9-9D4A-8EEF074991E9}" dt="2018-11-13T09:17:31.929" v="5399" actId="1076"/>
          <ac:spMkLst>
            <pc:docMk/>
            <pc:sldMk cId="1605214285" sldId="366"/>
            <ac:spMk id="138" creationId="{E81B0941-4A03-464B-BB2E-CC298776F5CB}"/>
          </ac:spMkLst>
        </pc:spChg>
        <pc:picChg chg="del">
          <ac:chgData name="銘儀 顏" userId="aada5e36bcaf1afe" providerId="LiveId" clId="{C3B1F9B1-3840-46F9-9D4A-8EEF074991E9}" dt="2018-11-13T09:15:40.324" v="5308" actId="478"/>
          <ac:picMkLst>
            <pc:docMk/>
            <pc:sldMk cId="1605214285" sldId="366"/>
            <ac:picMk id="9" creationId="{66E42415-1D0B-4A3E-92FF-13C8E660A240}"/>
          </ac:picMkLst>
        </pc:picChg>
        <pc:cxnChg chg="add mod">
          <ac:chgData name="銘儀 顏" userId="aada5e36bcaf1afe" providerId="LiveId" clId="{C3B1F9B1-3840-46F9-9D4A-8EEF074991E9}" dt="2018-11-13T09:16:21.729" v="5342" actId="1076"/>
          <ac:cxnSpMkLst>
            <pc:docMk/>
            <pc:sldMk cId="1605214285" sldId="366"/>
            <ac:cxnSpMk id="64" creationId="{DBB6A95B-EB85-4780-8553-BB69D56F44D9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5" creationId="{DC109E93-6213-4B65-AB0A-E50A75D351A8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6" creationId="{C257C2E8-6B10-49B2-816C-A805336A0486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7" creationId="{B7095FB0-56EE-4C61-8F54-996BA05154F1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8" creationId="{67AAB21C-E99A-4B11-AE4D-C91B156A0CD5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69" creationId="{FF6B3AD7-E305-437D-A481-A3945F8A0950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0" creationId="{EEB8933F-DFF2-4EBE-A136-CABA846A8229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1" creationId="{6BA43175-D0C2-407C-A0B2-409665880F2B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2" creationId="{9FA6970B-7824-4468-B500-CA26379828D6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3" creationId="{93DBDFAF-51D6-4529-AD45-7237342A3B27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4" creationId="{393B0E62-2CD3-4323-ADD1-65D944B51FFA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5" creationId="{A4541DB9-21EB-4D01-843D-7DC524C7B403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6" creationId="{09816A64-8E85-415C-ADBB-24758CBDAF27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7" creationId="{701BAA85-5087-4A84-9632-AA3C3CBA379D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8" creationId="{F5EABA50-43EF-45EB-B650-4A28CD1B43D7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79" creationId="{4566AAAF-B53E-461B-8F4F-3A8FF764218C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80" creationId="{2837E6F1-240C-452E-97A4-F4D72E43A2C3}"/>
          </ac:cxnSpMkLst>
        </pc:cxnChg>
        <pc:cxnChg chg="add mod">
          <ac:chgData name="銘儀 顏" userId="aada5e36bcaf1afe" providerId="LiveId" clId="{C3B1F9B1-3840-46F9-9D4A-8EEF074991E9}" dt="2018-11-13T09:17:11.029" v="5376" actId="1035"/>
          <ac:cxnSpMkLst>
            <pc:docMk/>
            <pc:sldMk cId="1605214285" sldId="366"/>
            <ac:cxnSpMk id="107" creationId="{8CEC6033-C2BE-4968-B0E5-62C835D9F1E0}"/>
          </ac:cxnSpMkLst>
        </pc:cxnChg>
        <pc:cxnChg chg="add mod">
          <ac:chgData name="銘儀 顏" userId="aada5e36bcaf1afe" providerId="LiveId" clId="{C3B1F9B1-3840-46F9-9D4A-8EEF074991E9}" dt="2018-11-13T09:17:11.029" v="5376" actId="1035"/>
          <ac:cxnSpMkLst>
            <pc:docMk/>
            <pc:sldMk cId="1605214285" sldId="366"/>
            <ac:cxnSpMk id="108" creationId="{17F32DE9-B879-43CA-B427-69FD3B3CF4C2}"/>
          </ac:cxnSpMkLst>
        </pc:cxnChg>
        <pc:cxnChg chg="add mod">
          <ac:chgData name="銘儀 顏" userId="aada5e36bcaf1afe" providerId="LiveId" clId="{C3B1F9B1-3840-46F9-9D4A-8EEF074991E9}" dt="2018-11-13T09:17:11.029" v="5376" actId="1035"/>
          <ac:cxnSpMkLst>
            <pc:docMk/>
            <pc:sldMk cId="1605214285" sldId="366"/>
            <ac:cxnSpMk id="109" creationId="{E6926224-3A31-4BFC-86A3-991D9AA82B1A}"/>
          </ac:cxnSpMkLst>
        </pc:cxnChg>
        <pc:cxnChg chg="add mod">
          <ac:chgData name="銘儀 顏" userId="aada5e36bcaf1afe" providerId="LiveId" clId="{C3B1F9B1-3840-46F9-9D4A-8EEF074991E9}" dt="2018-11-13T09:17:11.029" v="5376" actId="1035"/>
          <ac:cxnSpMkLst>
            <pc:docMk/>
            <pc:sldMk cId="1605214285" sldId="366"/>
            <ac:cxnSpMk id="110" creationId="{0DB4C2EC-B60D-4E2A-BF4E-7697466EDF13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1" creationId="{5EAE78DE-68C3-4C49-9646-EB48427FF517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2" creationId="{B2093C1C-205B-4140-B54D-F13015FF50B1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3" creationId="{99569B1A-9151-48E1-8611-43441FE48758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4" creationId="{E22B5A66-1B87-4E47-86D0-7382BDDABC69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5" creationId="{39D099CC-1FEC-49BC-BC18-2432B972E59A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6" creationId="{CAF5F773-6BA1-4E1F-AA6E-3EF1EDE1B52E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7" creationId="{04170206-F705-47FC-B10A-60B1A4997DF3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8" creationId="{D6C32384-5CEC-41B6-924F-F97F761CA269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19" creationId="{87C5C432-1B6E-42E7-AD9C-560FA9C4C876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20" creationId="{91364B29-80CC-4620-A69F-17927BF42746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21" creationId="{CE889D48-D553-4DEF-B0A6-A4936625B2C8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22" creationId="{BD44A4F9-6268-48A8-9F05-D8F750FB8091}"/>
          </ac:cxnSpMkLst>
        </pc:cxnChg>
        <pc:cxnChg chg="add mod">
          <ac:chgData name="銘儀 顏" userId="aada5e36bcaf1afe" providerId="LiveId" clId="{C3B1F9B1-3840-46F9-9D4A-8EEF074991E9}" dt="2018-11-13T09:16:09.094" v="5333" actId="1037"/>
          <ac:cxnSpMkLst>
            <pc:docMk/>
            <pc:sldMk cId="1605214285" sldId="366"/>
            <ac:cxnSpMk id="123" creationId="{D84613BC-2DCA-4372-9390-AB53A29363BA}"/>
          </ac:cxnSpMkLst>
        </pc:cxnChg>
      </pc:sldChg>
      <pc:sldChg chg="addSp delSp modSp add ord modNotesTx">
        <pc:chgData name="銘儀 顏" userId="aada5e36bcaf1afe" providerId="LiveId" clId="{C3B1F9B1-3840-46F9-9D4A-8EEF074991E9}" dt="2018-11-20T02:15:57.018" v="15707" actId="20577"/>
        <pc:sldMkLst>
          <pc:docMk/>
          <pc:sldMk cId="892338783" sldId="367"/>
        </pc:sldMkLst>
        <pc:spChg chg="mod">
          <ac:chgData name="銘儀 顏" userId="aada5e36bcaf1afe" providerId="LiveId" clId="{C3B1F9B1-3840-46F9-9D4A-8EEF074991E9}" dt="2018-11-13T09:23:21.256" v="5430" actId="20577"/>
          <ac:spMkLst>
            <pc:docMk/>
            <pc:sldMk cId="892338783" sldId="367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20T02:11:17.381" v="15695" actId="114"/>
          <ac:spMkLst>
            <pc:docMk/>
            <pc:sldMk cId="892338783" sldId="367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20T02:14:37.345" v="15706" actId="20577"/>
          <ac:spMkLst>
            <pc:docMk/>
            <pc:sldMk cId="892338783" sldId="367"/>
            <ac:spMk id="5" creationId="{80F698B7-991E-498F-B1B3-D59CF5D6FF3D}"/>
          </ac:spMkLst>
        </pc:spChg>
        <pc:spChg chg="del">
          <ac:chgData name="銘儀 顏" userId="aada5e36bcaf1afe" providerId="LiveId" clId="{C3B1F9B1-3840-46F9-9D4A-8EEF074991E9}" dt="2018-11-13T09:28:55.367" v="5437" actId="478"/>
          <ac:spMkLst>
            <pc:docMk/>
            <pc:sldMk cId="892338783" sldId="367"/>
            <ac:spMk id="6" creationId="{91354028-8407-402F-8FB4-6FA9726E5730}"/>
          </ac:spMkLst>
        </pc:spChg>
        <pc:spChg chg="add del mod">
          <ac:chgData name="銘儀 顏" userId="aada5e36bcaf1afe" providerId="LiveId" clId="{C3B1F9B1-3840-46F9-9D4A-8EEF074991E9}" dt="2018-11-13T09:35:26.733" v="5478" actId="478"/>
          <ac:spMkLst>
            <pc:docMk/>
            <pc:sldMk cId="892338783" sldId="367"/>
            <ac:spMk id="7" creationId="{033C710A-0019-40DC-9A7D-CA757CD458F2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8" creationId="{56AEC2C6-98D9-4A0D-B87C-66ED047D8A45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0" creationId="{C711708C-77CB-457B-ACF9-BD226EE24704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1" creationId="{F8374A93-608C-4D13-A26B-9B91352DB3A6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5" creationId="{3640C94E-9EC8-4395-B7E9-C8D0E66C6179}"/>
          </ac:spMkLst>
        </pc:spChg>
        <pc:spChg chg="add del mod">
          <ac:chgData name="銘儀 顏" userId="aada5e36bcaf1afe" providerId="LiveId" clId="{C3B1F9B1-3840-46F9-9D4A-8EEF074991E9}" dt="2018-11-13T09:38:11.625" v="5487" actId="478"/>
          <ac:spMkLst>
            <pc:docMk/>
            <pc:sldMk cId="892338783" sldId="367"/>
            <ac:spMk id="16" creationId="{BADD8BEA-ED9D-41D0-8F6C-8F3552C2E960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7" creationId="{AA7BC84B-BF69-4F19-B957-EBEB1BE8B86D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8" creationId="{D87B5614-6FB3-4E6E-8B23-CAF7B7A7C050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19" creationId="{F58E2F90-C7EF-4357-8D65-4E07CD7C92D6}"/>
          </ac:spMkLst>
        </pc:spChg>
        <pc:spChg chg="add mod">
          <ac:chgData name="銘儀 顏" userId="aada5e36bcaf1afe" providerId="LiveId" clId="{C3B1F9B1-3840-46F9-9D4A-8EEF074991E9}" dt="2018-11-14T01:54:12.257" v="5755" actId="1036"/>
          <ac:spMkLst>
            <pc:docMk/>
            <pc:sldMk cId="892338783" sldId="367"/>
            <ac:spMk id="20" creationId="{5E824B8D-E207-4DC8-B26C-777568770D06}"/>
          </ac:spMkLst>
        </pc:spChg>
        <pc:picChg chg="del">
          <ac:chgData name="銘儀 顏" userId="aada5e36bcaf1afe" providerId="LiveId" clId="{C3B1F9B1-3840-46F9-9D4A-8EEF074991E9}" dt="2018-11-13T09:28:54.139" v="5436" actId="478"/>
          <ac:picMkLst>
            <pc:docMk/>
            <pc:sldMk cId="892338783" sldId="367"/>
            <ac:picMk id="9" creationId="{66E42415-1D0B-4A3E-92FF-13C8E660A240}"/>
          </ac:picMkLst>
        </pc:picChg>
        <pc:cxnChg chg="add mod">
          <ac:chgData name="銘儀 顏" userId="aada5e36bcaf1afe" providerId="LiveId" clId="{C3B1F9B1-3840-46F9-9D4A-8EEF074991E9}" dt="2018-11-14T01:54:12.257" v="5755" actId="1036"/>
          <ac:cxnSpMkLst>
            <pc:docMk/>
            <pc:sldMk cId="892338783" sldId="367"/>
            <ac:cxnSpMk id="12" creationId="{FC2B144A-F9A4-4EF3-A16D-95A2E652EB58}"/>
          </ac:cxnSpMkLst>
        </pc:cxnChg>
        <pc:cxnChg chg="add mod">
          <ac:chgData name="銘儀 顏" userId="aada5e36bcaf1afe" providerId="LiveId" clId="{C3B1F9B1-3840-46F9-9D4A-8EEF074991E9}" dt="2018-11-14T01:54:12.257" v="5755" actId="1036"/>
          <ac:cxnSpMkLst>
            <pc:docMk/>
            <pc:sldMk cId="892338783" sldId="367"/>
            <ac:cxnSpMk id="13" creationId="{B2A018E1-990A-474A-86D1-86D5C55C8B7A}"/>
          </ac:cxnSpMkLst>
        </pc:cxnChg>
        <pc:cxnChg chg="add mod">
          <ac:chgData name="銘儀 顏" userId="aada5e36bcaf1afe" providerId="LiveId" clId="{C3B1F9B1-3840-46F9-9D4A-8EEF074991E9}" dt="2018-11-14T01:54:12.257" v="5755" actId="1036"/>
          <ac:cxnSpMkLst>
            <pc:docMk/>
            <pc:sldMk cId="892338783" sldId="367"/>
            <ac:cxnSpMk id="14" creationId="{47FB24E4-A310-461C-BA67-E4B18DD289CD}"/>
          </ac:cxnSpMkLst>
        </pc:cxnChg>
      </pc:sldChg>
      <pc:sldChg chg="modSp add ord modNotesTx">
        <pc:chgData name="銘儀 顏" userId="aada5e36bcaf1afe" providerId="LiveId" clId="{C3B1F9B1-3840-46F9-9D4A-8EEF074991E9}" dt="2018-11-20T02:17:23.486" v="15863" actId="20577"/>
        <pc:sldMkLst>
          <pc:docMk/>
          <pc:sldMk cId="978678088" sldId="368"/>
        </pc:sldMkLst>
        <pc:spChg chg="mod">
          <ac:chgData name="銘儀 顏" userId="aada5e36bcaf1afe" providerId="LiveId" clId="{C3B1F9B1-3840-46F9-9D4A-8EEF074991E9}" dt="2018-11-13T09:22:38.046" v="5421" actId="20577"/>
          <ac:spMkLst>
            <pc:docMk/>
            <pc:sldMk cId="978678088" sldId="368"/>
            <ac:spMk id="5" creationId="{00000000-0000-0000-0000-000000000000}"/>
          </ac:spMkLst>
        </pc:spChg>
      </pc:sldChg>
      <pc:sldChg chg="addSp delSp modSp add modAnim modNotesTx">
        <pc:chgData name="銘儀 顏" userId="aada5e36bcaf1afe" providerId="LiveId" clId="{C3B1F9B1-3840-46F9-9D4A-8EEF074991E9}" dt="2018-11-21T06:43:33.178" v="17500" actId="1076"/>
        <pc:sldMkLst>
          <pc:docMk/>
          <pc:sldMk cId="794033427" sldId="369"/>
        </pc:sldMkLst>
        <pc:spChg chg="mod">
          <ac:chgData name="銘儀 顏" userId="aada5e36bcaf1afe" providerId="LiveId" clId="{C3B1F9B1-3840-46F9-9D4A-8EEF074991E9}" dt="2018-11-14T02:13:42.743" v="6023" actId="20577"/>
          <ac:spMkLst>
            <pc:docMk/>
            <pc:sldMk cId="794033427" sldId="369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5" creationId="{80F698B7-991E-498F-B1B3-D59CF5D6FF3D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8" creationId="{56AEC2C6-98D9-4A0D-B87C-66ED047D8A45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0" creationId="{C711708C-77CB-457B-ACF9-BD226EE24704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1" creationId="{F8374A93-608C-4D13-A26B-9B91352DB3A6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5" creationId="{3640C94E-9EC8-4395-B7E9-C8D0E66C6179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7" creationId="{AA7BC84B-BF69-4F19-B957-EBEB1BE8B86D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8" creationId="{D87B5614-6FB3-4E6E-8B23-CAF7B7A7C050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19" creationId="{F58E2F90-C7EF-4357-8D65-4E07CD7C92D6}"/>
          </ac:spMkLst>
        </pc:spChg>
        <pc:spChg chg="del">
          <ac:chgData name="銘儀 顏" userId="aada5e36bcaf1afe" providerId="LiveId" clId="{C3B1F9B1-3840-46F9-9D4A-8EEF074991E9}" dt="2018-11-14T01:55:38.350" v="5759" actId="478"/>
          <ac:spMkLst>
            <pc:docMk/>
            <pc:sldMk cId="794033427" sldId="369"/>
            <ac:spMk id="20" creationId="{5E824B8D-E207-4DC8-B26C-777568770D06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1" creationId="{9D5F6572-07C2-472D-86C0-9BCBB95FC4E9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2" creationId="{66C95796-E800-4BF5-B41F-E8400E8968C9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3" creationId="{A30C8A3F-181D-4697-A0DD-2B8F7F127503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7" creationId="{CA3FEF4A-67F9-4AFE-A938-6DF8572E79D9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8" creationId="{1917216F-2EB0-4C64-B16D-578A0D6F4FCF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29" creationId="{5F388992-2677-4D07-B96E-BC55C6D8B550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0" creationId="{AA32226E-9C57-452D-B9F3-429EC58CA075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4" creationId="{5DA3EE05-8BA7-4DF2-8D95-D41B73C82A2E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5" creationId="{C1E6B1D2-922C-4F74-964E-44AB4C84F652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6" creationId="{B5BAB9A7-9425-4A89-B92E-A469BD7FA9B1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37" creationId="{0BC0EB3D-127C-4A25-87E2-891D0FAFAF6F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1" creationId="{83E3E449-F367-47A0-9080-325F16065B4A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2" creationId="{CCDC75A4-6CD4-4563-90A8-2C5E94E400EE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3" creationId="{A1C8E0F1-B060-4DD0-999D-35E9D739A442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4" creationId="{6ACB1BB2-125A-4038-8315-86B158D5893D}"/>
          </ac:spMkLst>
        </pc:spChg>
        <pc:spChg chg="add mod">
          <ac:chgData name="銘儀 顏" userId="aada5e36bcaf1afe" providerId="LiveId" clId="{C3B1F9B1-3840-46F9-9D4A-8EEF074991E9}" dt="2018-11-14T02:13:35.698" v="6022" actId="1036"/>
          <ac:spMkLst>
            <pc:docMk/>
            <pc:sldMk cId="794033427" sldId="369"/>
            <ac:spMk id="45" creationId="{63065980-129E-460D-B1D6-14955D7D1FFB}"/>
          </ac:spMkLst>
        </pc:spChg>
        <pc:spChg chg="add mod">
          <ac:chgData name="銘儀 顏" userId="aada5e36bcaf1afe" providerId="LiveId" clId="{C3B1F9B1-3840-46F9-9D4A-8EEF074991E9}" dt="2018-11-21T06:43:24.196" v="17499" actId="1038"/>
          <ac:spMkLst>
            <pc:docMk/>
            <pc:sldMk cId="794033427" sldId="369"/>
            <ac:spMk id="46" creationId="{754A5072-4E0C-4179-A6C3-2E2F7B237F8B}"/>
          </ac:spMkLst>
        </pc:spChg>
        <pc:spChg chg="add mod">
          <ac:chgData name="銘儀 顏" userId="aada5e36bcaf1afe" providerId="LiveId" clId="{C3B1F9B1-3840-46F9-9D4A-8EEF074991E9}" dt="2018-11-21T06:40:59.243" v="17490"/>
          <ac:spMkLst>
            <pc:docMk/>
            <pc:sldMk cId="794033427" sldId="369"/>
            <ac:spMk id="47" creationId="{9D881A99-3F40-49C2-98B7-8EB455412BC9}"/>
          </ac:spMkLst>
        </pc:spChg>
        <pc:spChg chg="add mod">
          <ac:chgData name="銘儀 顏" userId="aada5e36bcaf1afe" providerId="LiveId" clId="{C3B1F9B1-3840-46F9-9D4A-8EEF074991E9}" dt="2018-11-21T06:43:33.178" v="17500" actId="1076"/>
          <ac:spMkLst>
            <pc:docMk/>
            <pc:sldMk cId="794033427" sldId="369"/>
            <ac:spMk id="48" creationId="{99651356-7DDD-4E5A-AA05-0C61FEBDB4D0}"/>
          </ac:spMkLst>
        </pc:spChg>
        <pc:cxnChg chg="del mod">
          <ac:chgData name="銘儀 顏" userId="aada5e36bcaf1afe" providerId="LiveId" clId="{C3B1F9B1-3840-46F9-9D4A-8EEF074991E9}" dt="2018-11-14T01:55:38.350" v="5759" actId="478"/>
          <ac:cxnSpMkLst>
            <pc:docMk/>
            <pc:sldMk cId="794033427" sldId="369"/>
            <ac:cxnSpMk id="12" creationId="{FC2B144A-F9A4-4EF3-A16D-95A2E652EB58}"/>
          </ac:cxnSpMkLst>
        </pc:cxnChg>
        <pc:cxnChg chg="del mod">
          <ac:chgData name="銘儀 顏" userId="aada5e36bcaf1afe" providerId="LiveId" clId="{C3B1F9B1-3840-46F9-9D4A-8EEF074991E9}" dt="2018-11-14T01:55:38.350" v="5759" actId="478"/>
          <ac:cxnSpMkLst>
            <pc:docMk/>
            <pc:sldMk cId="794033427" sldId="369"/>
            <ac:cxnSpMk id="13" creationId="{B2A018E1-990A-474A-86D1-86D5C55C8B7A}"/>
          </ac:cxnSpMkLst>
        </pc:cxnChg>
        <pc:cxnChg chg="del mod">
          <ac:chgData name="銘儀 顏" userId="aada5e36bcaf1afe" providerId="LiveId" clId="{C3B1F9B1-3840-46F9-9D4A-8EEF074991E9}" dt="2018-11-14T01:55:38.350" v="5759" actId="478"/>
          <ac:cxnSpMkLst>
            <pc:docMk/>
            <pc:sldMk cId="794033427" sldId="369"/>
            <ac:cxnSpMk id="14" creationId="{47FB24E4-A310-461C-BA67-E4B18DD289CD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24" creationId="{8AA1C5CA-9ED5-402D-A8D1-84DCC8A321DB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25" creationId="{27CD1E85-EB2D-4C32-BB11-8A3FD07A2AEE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26" creationId="{8EF050DF-8CFB-4386-863F-86D93FC26D3E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1" creationId="{9BE2EBBF-3D3F-4D29-B712-6B60CE42B253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2" creationId="{616339B3-F414-499F-812C-F09A094E8561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3" creationId="{2A699661-D5E0-4F65-84DB-01535C417E31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8" creationId="{F387D01A-3039-4C6C-BBFB-8D705C57DF0F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39" creationId="{6F41C0FB-D908-4B13-9787-B0174AC7B846}"/>
          </ac:cxnSpMkLst>
        </pc:cxnChg>
        <pc:cxnChg chg="add mod">
          <ac:chgData name="銘儀 顏" userId="aada5e36bcaf1afe" providerId="LiveId" clId="{C3B1F9B1-3840-46F9-9D4A-8EEF074991E9}" dt="2018-11-14T02:13:35.698" v="6022" actId="1036"/>
          <ac:cxnSpMkLst>
            <pc:docMk/>
            <pc:sldMk cId="794033427" sldId="369"/>
            <ac:cxnSpMk id="40" creationId="{48F3B3EC-E54A-410B-BD17-E9B58BF2D33A}"/>
          </ac:cxnSpMkLst>
        </pc:cxnChg>
      </pc:sldChg>
      <pc:sldChg chg="addSp delSp modSp add delAnim modAnim modNotesTx">
        <pc:chgData name="銘儀 顏" userId="aada5e36bcaf1afe" providerId="LiveId" clId="{C3B1F9B1-3840-46F9-9D4A-8EEF074991E9}" dt="2018-11-15T02:53:02.007" v="9610" actId="1076"/>
        <pc:sldMkLst>
          <pc:docMk/>
          <pc:sldMk cId="1638233810" sldId="370"/>
        </pc:sldMkLst>
        <pc:spChg chg="mod">
          <ac:chgData name="銘儀 顏" userId="aada5e36bcaf1afe" providerId="LiveId" clId="{C3B1F9B1-3840-46F9-9D4A-8EEF074991E9}" dt="2018-11-14T02:22:39.138" v="6356" actId="20577"/>
          <ac:spMkLst>
            <pc:docMk/>
            <pc:sldMk cId="1638233810" sldId="370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4T02:32:11.785" v="6453" actId="1076"/>
          <ac:spMkLst>
            <pc:docMk/>
            <pc:sldMk cId="1638233810" sldId="370"/>
            <ac:spMk id="5" creationId="{AA37C8DB-287C-42E2-AEBF-BA35AB19723D}"/>
          </ac:spMkLst>
        </pc:spChg>
        <pc:spChg chg="add mod">
          <ac:chgData name="銘儀 顏" userId="aada5e36bcaf1afe" providerId="LiveId" clId="{C3B1F9B1-3840-46F9-9D4A-8EEF074991E9}" dt="2018-11-14T02:32:11.785" v="6453" actId="1076"/>
          <ac:spMkLst>
            <pc:docMk/>
            <pc:sldMk cId="1638233810" sldId="370"/>
            <ac:spMk id="6" creationId="{DB1E8133-30F7-4F8B-BFF9-09606FBF04BF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7" creationId="{A070416E-0A77-40D1-8F1B-E30887DCD5DA}"/>
          </ac:spMkLst>
        </pc:spChg>
        <pc:spChg chg="add del mod">
          <ac:chgData name="銘儀 顏" userId="aada5e36bcaf1afe" providerId="LiveId" clId="{C3B1F9B1-3840-46F9-9D4A-8EEF074991E9}" dt="2018-11-15T02:52:35.537" v="9586" actId="478"/>
          <ac:spMkLst>
            <pc:docMk/>
            <pc:sldMk cId="1638233810" sldId="370"/>
            <ac:spMk id="16" creationId="{A3EDC843-B84E-404B-A448-246E8190B7E6}"/>
          </ac:spMkLst>
        </pc:spChg>
        <pc:spChg chg="add mod">
          <ac:chgData name="銘儀 顏" userId="aada5e36bcaf1afe" providerId="LiveId" clId="{C3B1F9B1-3840-46F9-9D4A-8EEF074991E9}" dt="2018-11-15T02:53:02.007" v="9610" actId="1076"/>
          <ac:spMkLst>
            <pc:docMk/>
            <pc:sldMk cId="1638233810" sldId="370"/>
            <ac:spMk id="17" creationId="{DECCEB7B-10C0-478C-9987-1CF1A890552E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1" creationId="{9D5F6572-07C2-472D-86C0-9BCBB95FC4E9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2" creationId="{66C95796-E800-4BF5-B41F-E8400E8968C9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3" creationId="{A30C8A3F-181D-4697-A0DD-2B8F7F127503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7" creationId="{CA3FEF4A-67F9-4AFE-A938-6DF8572E79D9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8" creationId="{1917216F-2EB0-4C64-B16D-578A0D6F4FCF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29" creationId="{5F388992-2677-4D07-B96E-BC55C6D8B550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0" creationId="{AA32226E-9C57-452D-B9F3-429EC58CA075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4" creationId="{5DA3EE05-8BA7-4DF2-8D95-D41B73C82A2E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5" creationId="{C1E6B1D2-922C-4F74-964E-44AB4C84F652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6" creationId="{B5BAB9A7-9425-4A89-B92E-A469BD7FA9B1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37" creationId="{0BC0EB3D-127C-4A25-87E2-891D0FAFAF6F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1" creationId="{83E3E449-F367-47A0-9080-325F16065B4A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2" creationId="{CCDC75A4-6CD4-4563-90A8-2C5E94E400EE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3" creationId="{A1C8E0F1-B060-4DD0-999D-35E9D739A442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4" creationId="{6ACB1BB2-125A-4038-8315-86B158D5893D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5" creationId="{63065980-129E-460D-B1D6-14955D7D1FFB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6" creationId="{754A5072-4E0C-4179-A6C3-2E2F7B237F8B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7" creationId="{9D881A99-3F40-49C2-98B7-8EB455412BC9}"/>
          </ac:spMkLst>
        </pc:spChg>
        <pc:spChg chg="del">
          <ac:chgData name="銘儀 顏" userId="aada5e36bcaf1afe" providerId="LiveId" clId="{C3B1F9B1-3840-46F9-9D4A-8EEF074991E9}" dt="2018-11-14T02:09:43.039" v="5919" actId="478"/>
          <ac:spMkLst>
            <pc:docMk/>
            <pc:sldMk cId="1638233810" sldId="370"/>
            <ac:spMk id="48" creationId="{99651356-7DDD-4E5A-AA05-0C61FEBDB4D0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49" creationId="{473026E0-5334-4551-AC23-63C4CABA33B5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50" creationId="{32E06546-3417-4F39-9C1D-5D5F6BB7772E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51" creationId="{30F927A3-68E3-4928-8E6F-C48D313E4B84}"/>
          </ac:spMkLst>
        </pc:spChg>
        <pc:spChg chg="add mod">
          <ac:chgData name="銘儀 顏" userId="aada5e36bcaf1afe" providerId="LiveId" clId="{C3B1F9B1-3840-46F9-9D4A-8EEF074991E9}" dt="2018-11-14T02:34:28.551" v="6493" actId="1076"/>
          <ac:spMkLst>
            <pc:docMk/>
            <pc:sldMk cId="1638233810" sldId="370"/>
            <ac:spMk id="52" creationId="{74EFBEFC-58AE-4D40-8A11-1C9826064EC1}"/>
          </ac:spMkLst>
        </pc:spChg>
        <pc:spChg chg="add mod">
          <ac:chgData name="銘儀 顏" userId="aada5e36bcaf1afe" providerId="LiveId" clId="{C3B1F9B1-3840-46F9-9D4A-8EEF074991E9}" dt="2018-11-15T02:52:52.663" v="9598" actId="1037"/>
          <ac:spMkLst>
            <pc:docMk/>
            <pc:sldMk cId="1638233810" sldId="370"/>
            <ac:spMk id="53" creationId="{A0EEE989-A037-48CF-835F-2263522A9581}"/>
          </ac:spMkLst>
        </pc:spChg>
        <pc:cxnChg chg="add mod">
          <ac:chgData name="銘儀 顏" userId="aada5e36bcaf1afe" providerId="LiveId" clId="{C3B1F9B1-3840-46F9-9D4A-8EEF074991E9}" dt="2018-11-14T02:34:28.551" v="6493" actId="1076"/>
          <ac:cxnSpMkLst>
            <pc:docMk/>
            <pc:sldMk cId="1638233810" sldId="370"/>
            <ac:cxnSpMk id="9" creationId="{85268917-7BC3-437D-8144-8AAA1E4CD1B3}"/>
          </ac:cxnSpMkLst>
        </pc:cxnChg>
        <pc:cxnChg chg="add mod">
          <ac:chgData name="銘儀 顏" userId="aada5e36bcaf1afe" providerId="LiveId" clId="{C3B1F9B1-3840-46F9-9D4A-8EEF074991E9}" dt="2018-11-14T02:34:28.551" v="6493" actId="1076"/>
          <ac:cxnSpMkLst>
            <pc:docMk/>
            <pc:sldMk cId="1638233810" sldId="370"/>
            <ac:cxnSpMk id="11" creationId="{CDDFBF6F-4A78-4573-AB94-9A955CC288AC}"/>
          </ac:cxnSpMkLst>
        </pc:cxnChg>
        <pc:cxnChg chg="add mod">
          <ac:chgData name="銘儀 顏" userId="aada5e36bcaf1afe" providerId="LiveId" clId="{C3B1F9B1-3840-46F9-9D4A-8EEF074991E9}" dt="2018-11-14T02:34:28.551" v="6493" actId="1076"/>
          <ac:cxnSpMkLst>
            <pc:docMk/>
            <pc:sldMk cId="1638233810" sldId="370"/>
            <ac:cxnSpMk id="13" creationId="{A8359012-16C2-42F3-BC62-696AF29E71F4}"/>
          </ac:cxnSpMkLst>
        </pc:cxnChg>
        <pc:cxnChg chg="add mod">
          <ac:chgData name="銘儀 顏" userId="aada5e36bcaf1afe" providerId="LiveId" clId="{C3B1F9B1-3840-46F9-9D4A-8EEF074991E9}" dt="2018-11-14T02:34:28.551" v="6493" actId="1076"/>
          <ac:cxnSpMkLst>
            <pc:docMk/>
            <pc:sldMk cId="1638233810" sldId="370"/>
            <ac:cxnSpMk id="15" creationId="{08611F5B-1D11-42FB-910A-0342BC1682D3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24" creationId="{8AA1C5CA-9ED5-402D-A8D1-84DCC8A321DB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25" creationId="{27CD1E85-EB2D-4C32-BB11-8A3FD07A2AEE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26" creationId="{8EF050DF-8CFB-4386-863F-86D93FC26D3E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1" creationId="{9BE2EBBF-3D3F-4D29-B712-6B60CE42B253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2" creationId="{616339B3-F414-499F-812C-F09A094E8561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3" creationId="{2A699661-D5E0-4F65-84DB-01535C417E31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8" creationId="{F387D01A-3039-4C6C-BBFB-8D705C57DF0F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39" creationId="{6F41C0FB-D908-4B13-9787-B0174AC7B846}"/>
          </ac:cxnSpMkLst>
        </pc:cxnChg>
        <pc:cxnChg chg="del mod">
          <ac:chgData name="銘儀 顏" userId="aada5e36bcaf1afe" providerId="LiveId" clId="{C3B1F9B1-3840-46F9-9D4A-8EEF074991E9}" dt="2018-11-14T02:09:43.039" v="5919" actId="478"/>
          <ac:cxnSpMkLst>
            <pc:docMk/>
            <pc:sldMk cId="1638233810" sldId="370"/>
            <ac:cxnSpMk id="40" creationId="{48F3B3EC-E54A-410B-BD17-E9B58BF2D33A}"/>
          </ac:cxnSpMkLst>
        </pc:cxnChg>
      </pc:sldChg>
      <pc:sldChg chg="addSp delSp modSp add modNotesTx">
        <pc:chgData name="銘儀 顏" userId="aada5e36bcaf1afe" providerId="LiveId" clId="{C3B1F9B1-3840-46F9-9D4A-8EEF074991E9}" dt="2018-11-20T02:39:44.230" v="16128" actId="20577"/>
        <pc:sldMkLst>
          <pc:docMk/>
          <pc:sldMk cId="3012150625" sldId="372"/>
        </pc:sldMkLst>
        <pc:spChg chg="mod">
          <ac:chgData name="銘儀 顏" userId="aada5e36bcaf1afe" providerId="LiveId" clId="{C3B1F9B1-3840-46F9-9D4A-8EEF074991E9}" dt="2018-11-14T05:37:07.223" v="6832" actId="20577"/>
          <ac:spMkLst>
            <pc:docMk/>
            <pc:sldMk cId="3012150625" sldId="372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4T07:34:44.511" v="7921" actId="14100"/>
          <ac:spMkLst>
            <pc:docMk/>
            <pc:sldMk cId="3012150625" sldId="372"/>
            <ac:spMk id="9" creationId="{956650C1-0E4C-4BE3-BF01-7ED2DAD2256A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17" creationId="{A0B2C166-0CC9-4DF8-8196-AD30EE3D7ACA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18" creationId="{2941D45B-E0F2-4D35-80F2-1E04832CBC7A}"/>
          </ac:spMkLst>
        </pc:spChg>
        <pc:spChg chg="add mod">
          <ac:chgData name="銘儀 顏" userId="aada5e36bcaf1afe" providerId="LiveId" clId="{C3B1F9B1-3840-46F9-9D4A-8EEF074991E9}" dt="2018-11-14T07:34:52.023" v="7923" actId="14100"/>
          <ac:spMkLst>
            <pc:docMk/>
            <pc:sldMk cId="3012150625" sldId="372"/>
            <ac:spMk id="19" creationId="{045F004A-4024-4DD8-B175-F4D89D4ABBDE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21" creationId="{E35F0239-B1E5-4860-8163-24D3074EA71F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26" creationId="{E65CD445-D453-41A7-A669-7DB31FA3AAE1}"/>
          </ac:spMkLst>
        </pc:spChg>
        <pc:spChg chg="del">
          <ac:chgData name="銘儀 顏" userId="aada5e36bcaf1afe" providerId="LiveId" clId="{C3B1F9B1-3840-46F9-9D4A-8EEF074991E9}" dt="2018-11-14T05:22:11.633" v="6818" actId="478"/>
          <ac:spMkLst>
            <pc:docMk/>
            <pc:sldMk cId="3012150625" sldId="372"/>
            <ac:spMk id="28" creationId="{75B7170C-D124-43BC-80EB-B562B0832FBB}"/>
          </ac:spMkLst>
        </pc:spChg>
        <pc:picChg chg="add mod">
          <ac:chgData name="銘儀 顏" userId="aada5e36bcaf1afe" providerId="LiveId" clId="{C3B1F9B1-3840-46F9-9D4A-8EEF074991E9}" dt="2018-11-14T05:37:37.327" v="6838" actId="14100"/>
          <ac:picMkLst>
            <pc:docMk/>
            <pc:sldMk cId="3012150625" sldId="372"/>
            <ac:picMk id="6" creationId="{73A82FE0-8258-45FE-8857-4B9A5953C6EA}"/>
          </ac:picMkLst>
        </pc:picChg>
        <pc:picChg chg="add mod">
          <ac:chgData name="銘儀 顏" userId="aada5e36bcaf1afe" providerId="LiveId" clId="{C3B1F9B1-3840-46F9-9D4A-8EEF074991E9}" dt="2018-11-14T05:37:25.248" v="6836" actId="1076"/>
          <ac:picMkLst>
            <pc:docMk/>
            <pc:sldMk cId="3012150625" sldId="372"/>
            <ac:picMk id="8" creationId="{7A78065C-703D-4A79-93C7-2D8C88FD647C}"/>
          </ac:picMkLst>
        </pc:picChg>
        <pc:cxnChg chg="del">
          <ac:chgData name="銘儀 顏" userId="aada5e36bcaf1afe" providerId="LiveId" clId="{C3B1F9B1-3840-46F9-9D4A-8EEF074991E9}" dt="2018-11-14T05:22:11.633" v="6818" actId="478"/>
          <ac:cxnSpMkLst>
            <pc:docMk/>
            <pc:sldMk cId="3012150625" sldId="372"/>
            <ac:cxnSpMk id="16" creationId="{1456CBAB-B608-4C31-9F35-A00FFBA35B6D}"/>
          </ac:cxnSpMkLst>
        </pc:cxnChg>
        <pc:cxnChg chg="del">
          <ac:chgData name="銘儀 顏" userId="aada5e36bcaf1afe" providerId="LiveId" clId="{C3B1F9B1-3840-46F9-9D4A-8EEF074991E9}" dt="2018-11-14T05:22:11.633" v="6818" actId="478"/>
          <ac:cxnSpMkLst>
            <pc:docMk/>
            <pc:sldMk cId="3012150625" sldId="372"/>
            <ac:cxnSpMk id="20" creationId="{10F954F7-8314-4119-A78C-81C812B00F8D}"/>
          </ac:cxnSpMkLst>
        </pc:cxnChg>
        <pc:cxnChg chg="del">
          <ac:chgData name="銘儀 顏" userId="aada5e36bcaf1afe" providerId="LiveId" clId="{C3B1F9B1-3840-46F9-9D4A-8EEF074991E9}" dt="2018-11-14T05:22:11.633" v="6818" actId="478"/>
          <ac:cxnSpMkLst>
            <pc:docMk/>
            <pc:sldMk cId="3012150625" sldId="372"/>
            <ac:cxnSpMk id="25" creationId="{F919F302-8761-4A83-8059-4F1B865C335B}"/>
          </ac:cxnSpMkLst>
        </pc:cxnChg>
      </pc:sldChg>
      <pc:sldChg chg="addSp delSp modSp add modNotesTx">
        <pc:chgData name="銘儀 顏" userId="aada5e36bcaf1afe" providerId="LiveId" clId="{C3B1F9B1-3840-46F9-9D4A-8EEF074991E9}" dt="2018-11-20T02:36:28.219" v="16102" actId="20577"/>
        <pc:sldMkLst>
          <pc:docMk/>
          <pc:sldMk cId="4037644866" sldId="373"/>
        </pc:sldMkLst>
        <pc:spChg chg="del">
          <ac:chgData name="銘儀 顏" userId="aada5e36bcaf1afe" providerId="LiveId" clId="{C3B1F9B1-3840-46F9-9D4A-8EEF074991E9}" dt="2018-11-14T03:25:48.526" v="6777" actId="478"/>
          <ac:spMkLst>
            <pc:docMk/>
            <pc:sldMk cId="4037644866" sldId="373"/>
            <ac:spMk id="17" creationId="{A0B2C166-0CC9-4DF8-8196-AD30EE3D7ACA}"/>
          </ac:spMkLst>
        </pc:spChg>
        <pc:spChg chg="del">
          <ac:chgData name="銘儀 顏" userId="aada5e36bcaf1afe" providerId="LiveId" clId="{C3B1F9B1-3840-46F9-9D4A-8EEF074991E9}" dt="2018-11-14T03:25:48.526" v="6777" actId="478"/>
          <ac:spMkLst>
            <pc:docMk/>
            <pc:sldMk cId="4037644866" sldId="373"/>
            <ac:spMk id="18" creationId="{2941D45B-E0F2-4D35-80F2-1E04832CBC7A}"/>
          </ac:spMkLst>
        </pc:spChg>
        <pc:spChg chg="del">
          <ac:chgData name="銘儀 顏" userId="aada5e36bcaf1afe" providerId="LiveId" clId="{C3B1F9B1-3840-46F9-9D4A-8EEF074991E9}" dt="2018-11-14T03:25:50.123" v="6778" actId="478"/>
          <ac:spMkLst>
            <pc:docMk/>
            <pc:sldMk cId="4037644866" sldId="373"/>
            <ac:spMk id="21" creationId="{E35F0239-B1E5-4860-8163-24D3074EA71F}"/>
          </ac:spMkLst>
        </pc:spChg>
        <pc:spChg chg="del">
          <ac:chgData name="銘儀 顏" userId="aada5e36bcaf1afe" providerId="LiveId" clId="{C3B1F9B1-3840-46F9-9D4A-8EEF074991E9}" dt="2018-11-14T03:25:52.158" v="6779" actId="478"/>
          <ac:spMkLst>
            <pc:docMk/>
            <pc:sldMk cId="4037644866" sldId="373"/>
            <ac:spMk id="26" creationId="{E65CD445-D453-41A7-A669-7DB31FA3AAE1}"/>
          </ac:spMkLst>
        </pc:spChg>
        <pc:spChg chg="del">
          <ac:chgData name="銘儀 顏" userId="aada5e36bcaf1afe" providerId="LiveId" clId="{C3B1F9B1-3840-46F9-9D4A-8EEF074991E9}" dt="2018-11-14T03:25:52.158" v="6779" actId="478"/>
          <ac:spMkLst>
            <pc:docMk/>
            <pc:sldMk cId="4037644866" sldId="373"/>
            <ac:spMk id="28" creationId="{75B7170C-D124-43BC-80EB-B562B0832FBB}"/>
          </ac:spMkLst>
        </pc:spChg>
        <pc:picChg chg="add del mod">
          <ac:chgData name="銘儀 顏" userId="aada5e36bcaf1afe" providerId="LiveId" clId="{C3B1F9B1-3840-46F9-9D4A-8EEF074991E9}" dt="2018-11-14T03:36:44.766" v="6802" actId="478"/>
          <ac:picMkLst>
            <pc:docMk/>
            <pc:sldMk cId="4037644866" sldId="373"/>
            <ac:picMk id="6" creationId="{AD67A57B-885F-4A91-9B5A-1964148BF402}"/>
          </ac:picMkLst>
        </pc:picChg>
        <pc:picChg chg="add del mod">
          <ac:chgData name="銘儀 顏" userId="aada5e36bcaf1afe" providerId="LiveId" clId="{C3B1F9B1-3840-46F9-9D4A-8EEF074991E9}" dt="2018-11-14T03:42:01.562" v="6808" actId="478"/>
          <ac:picMkLst>
            <pc:docMk/>
            <pc:sldMk cId="4037644866" sldId="373"/>
            <ac:picMk id="8" creationId="{B4AF71E9-B011-4130-A2D6-D739B276741A}"/>
          </ac:picMkLst>
        </pc:picChg>
        <pc:picChg chg="add del mod">
          <ac:chgData name="銘儀 顏" userId="aada5e36bcaf1afe" providerId="LiveId" clId="{C3B1F9B1-3840-46F9-9D4A-8EEF074991E9}" dt="2018-11-14T03:42:05.346" v="6810" actId="478"/>
          <ac:picMkLst>
            <pc:docMk/>
            <pc:sldMk cId="4037644866" sldId="373"/>
            <ac:picMk id="10" creationId="{3875D96E-D0EF-4D1D-99EC-F1CF43E241A7}"/>
          </ac:picMkLst>
        </pc:picChg>
        <pc:picChg chg="add del mod">
          <ac:chgData name="銘儀 顏" userId="aada5e36bcaf1afe" providerId="LiveId" clId="{C3B1F9B1-3840-46F9-9D4A-8EEF074991E9}" dt="2018-11-14T03:36:43.925" v="6801" actId="478"/>
          <ac:picMkLst>
            <pc:docMk/>
            <pc:sldMk cId="4037644866" sldId="373"/>
            <ac:picMk id="12" creationId="{49349EFA-636B-49F5-90F8-86330AE0AD2E}"/>
          </ac:picMkLst>
        </pc:picChg>
        <pc:picChg chg="add mod">
          <ac:chgData name="銘儀 顏" userId="aada5e36bcaf1afe" providerId="LiveId" clId="{C3B1F9B1-3840-46F9-9D4A-8EEF074991E9}" dt="2018-11-14T03:42:19.840" v="6815" actId="14100"/>
          <ac:picMkLst>
            <pc:docMk/>
            <pc:sldMk cId="4037644866" sldId="373"/>
            <ac:picMk id="14" creationId="{A2F3FAA6-CCEA-4065-92F6-2776F1F113E9}"/>
          </ac:picMkLst>
        </pc:picChg>
        <pc:picChg chg="add mod">
          <ac:chgData name="銘儀 顏" userId="aada5e36bcaf1afe" providerId="LiveId" clId="{C3B1F9B1-3840-46F9-9D4A-8EEF074991E9}" dt="2018-11-14T03:42:15.502" v="6814" actId="1076"/>
          <ac:picMkLst>
            <pc:docMk/>
            <pc:sldMk cId="4037644866" sldId="373"/>
            <ac:picMk id="19" creationId="{6C2932CC-F6AB-4D9B-BB01-2C19D10C8F84}"/>
          </ac:picMkLst>
        </pc:picChg>
        <pc:picChg chg="add mod">
          <ac:chgData name="銘儀 顏" userId="aada5e36bcaf1afe" providerId="LiveId" clId="{C3B1F9B1-3840-46F9-9D4A-8EEF074991E9}" dt="2018-11-14T04:54:21.053" v="6817" actId="1076"/>
          <ac:picMkLst>
            <pc:docMk/>
            <pc:sldMk cId="4037644866" sldId="373"/>
            <ac:picMk id="23" creationId="{4ED10173-E62A-4170-9BAF-2FF05A0128A8}"/>
          </ac:picMkLst>
        </pc:picChg>
        <pc:cxnChg chg="del">
          <ac:chgData name="銘儀 顏" userId="aada5e36bcaf1afe" providerId="LiveId" clId="{C3B1F9B1-3840-46F9-9D4A-8EEF074991E9}" dt="2018-11-14T03:25:48.526" v="6777" actId="478"/>
          <ac:cxnSpMkLst>
            <pc:docMk/>
            <pc:sldMk cId="4037644866" sldId="373"/>
            <ac:cxnSpMk id="16" creationId="{1456CBAB-B608-4C31-9F35-A00FFBA35B6D}"/>
          </ac:cxnSpMkLst>
        </pc:cxnChg>
        <pc:cxnChg chg="del">
          <ac:chgData name="銘儀 顏" userId="aada5e36bcaf1afe" providerId="LiveId" clId="{C3B1F9B1-3840-46F9-9D4A-8EEF074991E9}" dt="2018-11-14T03:25:50.123" v="6778" actId="478"/>
          <ac:cxnSpMkLst>
            <pc:docMk/>
            <pc:sldMk cId="4037644866" sldId="373"/>
            <ac:cxnSpMk id="20" creationId="{10F954F7-8314-4119-A78C-81C812B00F8D}"/>
          </ac:cxnSpMkLst>
        </pc:cxnChg>
        <pc:cxnChg chg="del">
          <ac:chgData name="銘儀 顏" userId="aada5e36bcaf1afe" providerId="LiveId" clId="{C3B1F9B1-3840-46F9-9D4A-8EEF074991E9}" dt="2018-11-14T03:25:52.158" v="6779" actId="478"/>
          <ac:cxnSpMkLst>
            <pc:docMk/>
            <pc:sldMk cId="4037644866" sldId="373"/>
            <ac:cxnSpMk id="25" creationId="{F919F302-8761-4A83-8059-4F1B865C335B}"/>
          </ac:cxnSpMkLst>
        </pc:cxnChg>
      </pc:sldChg>
      <pc:sldChg chg="addSp delSp modSp add modNotesTx">
        <pc:chgData name="銘儀 顏" userId="aada5e36bcaf1afe" providerId="LiveId" clId="{C3B1F9B1-3840-46F9-9D4A-8EEF074991E9}" dt="2018-11-20T02:39:53.185" v="16129" actId="20577"/>
        <pc:sldMkLst>
          <pc:docMk/>
          <pc:sldMk cId="1236631961" sldId="374"/>
        </pc:sldMkLst>
        <pc:spChg chg="mod">
          <ac:chgData name="銘儀 顏" userId="aada5e36bcaf1afe" providerId="LiveId" clId="{C3B1F9B1-3840-46F9-9D4A-8EEF074991E9}" dt="2018-11-14T05:55:53.895" v="7116" actId="20577"/>
          <ac:spMkLst>
            <pc:docMk/>
            <pc:sldMk cId="1236631961" sldId="374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4T05:40:03.577" v="6913" actId="478"/>
          <ac:spMkLst>
            <pc:docMk/>
            <pc:sldMk cId="1236631961" sldId="374"/>
            <ac:spMk id="9" creationId="{956650C1-0E4C-4BE3-BF01-7ED2DAD2256A}"/>
          </ac:spMkLst>
        </pc:spChg>
        <pc:spChg chg="add del mod">
          <ac:chgData name="銘儀 顏" userId="aada5e36bcaf1afe" providerId="LiveId" clId="{C3B1F9B1-3840-46F9-9D4A-8EEF074991E9}" dt="2018-11-14T05:58:52.361" v="7129" actId="478"/>
          <ac:spMkLst>
            <pc:docMk/>
            <pc:sldMk cId="1236631961" sldId="374"/>
            <ac:spMk id="10" creationId="{8E481EE4-D742-4474-AD01-3DBC653FC54A}"/>
          </ac:spMkLst>
        </pc:spChg>
        <pc:spChg chg="del">
          <ac:chgData name="銘儀 顏" userId="aada5e36bcaf1afe" providerId="LiveId" clId="{C3B1F9B1-3840-46F9-9D4A-8EEF074991E9}" dt="2018-11-14T05:40:02.931" v="6912" actId="478"/>
          <ac:spMkLst>
            <pc:docMk/>
            <pc:sldMk cId="1236631961" sldId="374"/>
            <ac:spMk id="19" creationId="{045F004A-4024-4DD8-B175-F4D89D4ABBDE}"/>
          </ac:spMkLst>
        </pc:spChg>
        <pc:picChg chg="del">
          <ac:chgData name="銘儀 顏" userId="aada5e36bcaf1afe" providerId="LiveId" clId="{C3B1F9B1-3840-46F9-9D4A-8EEF074991E9}" dt="2018-11-14T05:39:59.444" v="6909" actId="478"/>
          <ac:picMkLst>
            <pc:docMk/>
            <pc:sldMk cId="1236631961" sldId="374"/>
            <ac:picMk id="6" creationId="{73A82FE0-8258-45FE-8857-4B9A5953C6EA}"/>
          </ac:picMkLst>
        </pc:picChg>
        <pc:picChg chg="add mod">
          <ac:chgData name="銘儀 顏" userId="aada5e36bcaf1afe" providerId="LiveId" clId="{C3B1F9B1-3840-46F9-9D4A-8EEF074991E9}" dt="2018-11-14T05:40:17.572" v="6917" actId="1076"/>
          <ac:picMkLst>
            <pc:docMk/>
            <pc:sldMk cId="1236631961" sldId="374"/>
            <ac:picMk id="7" creationId="{E2D594D6-EC3A-42F5-8B4E-5189659F96A0}"/>
          </ac:picMkLst>
        </pc:picChg>
        <pc:picChg chg="del">
          <ac:chgData name="銘儀 顏" userId="aada5e36bcaf1afe" providerId="LiveId" clId="{C3B1F9B1-3840-46F9-9D4A-8EEF074991E9}" dt="2018-11-14T05:40:00.174" v="6910" actId="478"/>
          <ac:picMkLst>
            <pc:docMk/>
            <pc:sldMk cId="1236631961" sldId="374"/>
            <ac:picMk id="8" creationId="{7A78065C-703D-4A79-93C7-2D8C88FD647C}"/>
          </ac:picMkLst>
        </pc:picChg>
      </pc:sldChg>
      <pc:sldChg chg="addSp delSp modSp add modAnim modNotesTx">
        <pc:chgData name="銘儀 顏" userId="aada5e36bcaf1afe" providerId="LiveId" clId="{C3B1F9B1-3840-46F9-9D4A-8EEF074991E9}" dt="2018-11-20T02:50:05.908" v="16165" actId="20577"/>
        <pc:sldMkLst>
          <pc:docMk/>
          <pc:sldMk cId="1178865370" sldId="375"/>
        </pc:sldMkLst>
        <pc:spChg chg="mod">
          <ac:chgData name="銘儀 顏" userId="aada5e36bcaf1afe" providerId="LiveId" clId="{C3B1F9B1-3840-46F9-9D4A-8EEF074991E9}" dt="2018-11-14T06:16:35.639" v="7430" actId="20577"/>
          <ac:spMkLst>
            <pc:docMk/>
            <pc:sldMk cId="1178865370" sldId="375"/>
            <ac:spMk id="3" creationId="{00000000-0000-0000-0000-000000000000}"/>
          </ac:spMkLst>
        </pc:spChg>
        <pc:picChg chg="add mod">
          <ac:chgData name="銘儀 顏" userId="aada5e36bcaf1afe" providerId="LiveId" clId="{C3B1F9B1-3840-46F9-9D4A-8EEF074991E9}" dt="2018-11-14T06:04:43.503" v="7225" actId="1076"/>
          <ac:picMkLst>
            <pc:docMk/>
            <pc:sldMk cId="1178865370" sldId="375"/>
            <ac:picMk id="6" creationId="{3E1EC122-8C9A-4680-ACE6-538A31105515}"/>
          </ac:picMkLst>
        </pc:picChg>
        <pc:picChg chg="del">
          <ac:chgData name="銘儀 顏" userId="aada5e36bcaf1afe" providerId="LiveId" clId="{C3B1F9B1-3840-46F9-9D4A-8EEF074991E9}" dt="2018-11-14T06:03:00.540" v="7150" actId="478"/>
          <ac:picMkLst>
            <pc:docMk/>
            <pc:sldMk cId="1178865370" sldId="375"/>
            <ac:picMk id="7" creationId="{E2D594D6-EC3A-42F5-8B4E-5189659F96A0}"/>
          </ac:picMkLst>
        </pc:picChg>
        <pc:picChg chg="add mod">
          <ac:chgData name="銘儀 顏" userId="aada5e36bcaf1afe" providerId="LiveId" clId="{C3B1F9B1-3840-46F9-9D4A-8EEF074991E9}" dt="2018-11-14T06:16:40.283" v="7431" actId="1076"/>
          <ac:picMkLst>
            <pc:docMk/>
            <pc:sldMk cId="1178865370" sldId="375"/>
            <ac:picMk id="9" creationId="{3186C34F-808C-47A5-B762-9A82A58D0C09}"/>
          </ac:picMkLst>
        </pc:picChg>
        <pc:picChg chg="add mod">
          <ac:chgData name="銘儀 顏" userId="aada5e36bcaf1afe" providerId="LiveId" clId="{C3B1F9B1-3840-46F9-9D4A-8EEF074991E9}" dt="2018-11-14T06:16:43.250" v="7432" actId="1076"/>
          <ac:picMkLst>
            <pc:docMk/>
            <pc:sldMk cId="1178865370" sldId="375"/>
            <ac:picMk id="11" creationId="{017B2C2F-70BA-41DC-8E25-BA1E994B4269}"/>
          </ac:picMkLst>
        </pc:picChg>
      </pc:sldChg>
      <pc:sldChg chg="addSp delSp modSp add ord modAnim">
        <pc:chgData name="銘儀 顏" userId="aada5e36bcaf1afe" providerId="LiveId" clId="{C3B1F9B1-3840-46F9-9D4A-8EEF074991E9}" dt="2018-11-14T06:31:50.840" v="7690"/>
        <pc:sldMkLst>
          <pc:docMk/>
          <pc:sldMk cId="2817964639" sldId="376"/>
        </pc:sldMkLst>
        <pc:spChg chg="mod">
          <ac:chgData name="銘儀 顏" userId="aada5e36bcaf1afe" providerId="LiveId" clId="{C3B1F9B1-3840-46F9-9D4A-8EEF074991E9}" dt="2018-11-14T06:31:37.497" v="7689" actId="20577"/>
          <ac:spMkLst>
            <pc:docMk/>
            <pc:sldMk cId="2817964639" sldId="376"/>
            <ac:spMk id="3" creationId="{00000000-0000-0000-0000-000000000000}"/>
          </ac:spMkLst>
        </pc:spChg>
        <pc:picChg chg="add mod">
          <ac:chgData name="銘儀 顏" userId="aada5e36bcaf1afe" providerId="LiveId" clId="{C3B1F9B1-3840-46F9-9D4A-8EEF074991E9}" dt="2018-11-14T06:28:47.065" v="7588" actId="1076"/>
          <ac:picMkLst>
            <pc:docMk/>
            <pc:sldMk cId="2817964639" sldId="376"/>
            <ac:picMk id="6" creationId="{E51FCF47-18F3-4E57-9524-CCD3CABB640B}"/>
          </ac:picMkLst>
        </pc:picChg>
        <pc:picChg chg="del">
          <ac:chgData name="銘儀 顏" userId="aada5e36bcaf1afe" providerId="LiveId" clId="{C3B1F9B1-3840-46F9-9D4A-8EEF074991E9}" dt="2018-11-14T06:21:22.093" v="7472" actId="478"/>
          <ac:picMkLst>
            <pc:docMk/>
            <pc:sldMk cId="2817964639" sldId="376"/>
            <ac:picMk id="7" creationId="{E2D594D6-EC3A-42F5-8B4E-5189659F96A0}"/>
          </ac:picMkLst>
        </pc:picChg>
      </pc:sldChg>
      <pc:sldChg chg="addSp delSp modSp add modAnim modNotesTx">
        <pc:chgData name="銘儀 顏" userId="aada5e36bcaf1afe" providerId="LiveId" clId="{C3B1F9B1-3840-46F9-9D4A-8EEF074991E9}" dt="2018-11-20T04:42:14.957" v="16324"/>
        <pc:sldMkLst>
          <pc:docMk/>
          <pc:sldMk cId="2797816120" sldId="377"/>
        </pc:sldMkLst>
        <pc:spChg chg="mod">
          <ac:chgData name="銘儀 顏" userId="aada5e36bcaf1afe" providerId="LiveId" clId="{C3B1F9B1-3840-46F9-9D4A-8EEF074991E9}" dt="2018-11-20T04:42:14.957" v="16324"/>
          <ac:spMkLst>
            <pc:docMk/>
            <pc:sldMk cId="2797816120" sldId="377"/>
            <ac:spMk id="3" creationId="{00000000-0000-0000-0000-000000000000}"/>
          </ac:spMkLst>
        </pc:spChg>
        <pc:picChg chg="del">
          <ac:chgData name="銘儀 顏" userId="aada5e36bcaf1afe" providerId="LiveId" clId="{C3B1F9B1-3840-46F9-9D4A-8EEF074991E9}" dt="2018-11-14T06:42:09.515" v="7692" actId="478"/>
          <ac:picMkLst>
            <pc:docMk/>
            <pc:sldMk cId="2797816120" sldId="377"/>
            <ac:picMk id="6" creationId="{E51FCF47-18F3-4E57-9524-CCD3CABB640B}"/>
          </ac:picMkLst>
        </pc:picChg>
        <pc:picChg chg="add del mod">
          <ac:chgData name="銘儀 顏" userId="aada5e36bcaf1afe" providerId="LiveId" clId="{C3B1F9B1-3840-46F9-9D4A-8EEF074991E9}" dt="2018-11-14T06:53:39.272" v="7782" actId="478"/>
          <ac:picMkLst>
            <pc:docMk/>
            <pc:sldMk cId="2797816120" sldId="377"/>
            <ac:picMk id="7" creationId="{5EF13A86-D4F2-427C-B55C-64DBCD5A804C}"/>
          </ac:picMkLst>
        </pc:picChg>
        <pc:picChg chg="add mod">
          <ac:chgData name="銘儀 顏" userId="aada5e36bcaf1afe" providerId="LiveId" clId="{C3B1F9B1-3840-46F9-9D4A-8EEF074991E9}" dt="2018-11-14T06:53:53.336" v="7788" actId="1076"/>
          <ac:picMkLst>
            <pc:docMk/>
            <pc:sldMk cId="2797816120" sldId="377"/>
            <ac:picMk id="9" creationId="{E96C4D4A-9A7A-473C-AACE-053EFA60819D}"/>
          </ac:picMkLst>
        </pc:picChg>
      </pc:sldChg>
      <pc:sldChg chg="addSp delSp modSp add modAnim">
        <pc:chgData name="銘儀 顏" userId="aada5e36bcaf1afe" providerId="LiveId" clId="{C3B1F9B1-3840-46F9-9D4A-8EEF074991E9}" dt="2018-11-20T04:39:29.241" v="16265"/>
        <pc:sldMkLst>
          <pc:docMk/>
          <pc:sldMk cId="2689344816" sldId="378"/>
        </pc:sldMkLst>
        <pc:spChg chg="mod">
          <ac:chgData name="銘儀 顏" userId="aada5e36bcaf1afe" providerId="LiveId" clId="{C3B1F9B1-3840-46F9-9D4A-8EEF074991E9}" dt="2018-11-14T07:08:44.004" v="7812" actId="6549"/>
          <ac:spMkLst>
            <pc:docMk/>
            <pc:sldMk cId="2689344816" sldId="378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20T04:39:21.543" v="16264" actId="1076"/>
          <ac:spMkLst>
            <pc:docMk/>
            <pc:sldMk cId="2689344816" sldId="378"/>
            <ac:spMk id="10" creationId="{82846289-1DAC-4308-B68A-43DB459C5D30}"/>
          </ac:spMkLst>
        </pc:spChg>
        <pc:picChg chg="add mod">
          <ac:chgData name="銘儀 顏" userId="aada5e36bcaf1afe" providerId="LiveId" clId="{C3B1F9B1-3840-46F9-9D4A-8EEF074991E9}" dt="2018-11-14T07:12:31.148" v="7826" actId="1076"/>
          <ac:picMkLst>
            <pc:docMk/>
            <pc:sldMk cId="2689344816" sldId="378"/>
            <ac:picMk id="6" creationId="{6D967836-EF22-4A04-BE53-C6DD1705F44F}"/>
          </ac:picMkLst>
        </pc:picChg>
        <pc:picChg chg="add mod">
          <ac:chgData name="銘儀 顏" userId="aada5e36bcaf1afe" providerId="LiveId" clId="{C3B1F9B1-3840-46F9-9D4A-8EEF074991E9}" dt="2018-11-14T07:12:29.588" v="7825" actId="1076"/>
          <ac:picMkLst>
            <pc:docMk/>
            <pc:sldMk cId="2689344816" sldId="378"/>
            <ac:picMk id="8" creationId="{9F7057FE-BC12-4DAA-B0CC-E23B25805827}"/>
          </ac:picMkLst>
        </pc:picChg>
        <pc:picChg chg="del">
          <ac:chgData name="銘儀 顏" userId="aada5e36bcaf1afe" providerId="LiveId" clId="{C3B1F9B1-3840-46F9-9D4A-8EEF074991E9}" dt="2018-11-14T07:08:31.193" v="7808" actId="478"/>
          <ac:picMkLst>
            <pc:docMk/>
            <pc:sldMk cId="2689344816" sldId="378"/>
            <ac:picMk id="9" creationId="{E96C4D4A-9A7A-473C-AACE-053EFA60819D}"/>
          </ac:picMkLst>
        </pc:picChg>
      </pc:sldChg>
      <pc:sldChg chg="addSp delSp modSp add modNotesTx">
        <pc:chgData name="銘儀 顏" userId="aada5e36bcaf1afe" providerId="LiveId" clId="{C3B1F9B1-3840-46F9-9D4A-8EEF074991E9}" dt="2018-11-20T04:49:21.569" v="16391" actId="1076"/>
        <pc:sldMkLst>
          <pc:docMk/>
          <pc:sldMk cId="311278316" sldId="379"/>
        </pc:sldMkLst>
        <pc:spChg chg="mod">
          <ac:chgData name="銘儀 顏" userId="aada5e36bcaf1afe" providerId="LiveId" clId="{C3B1F9B1-3840-46F9-9D4A-8EEF074991E9}" dt="2018-11-14T07:36:34.793" v="7956" actId="20577"/>
          <ac:spMkLst>
            <pc:docMk/>
            <pc:sldMk cId="311278316" sldId="379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20T04:49:21.569" v="16391" actId="1076"/>
          <ac:spMkLst>
            <pc:docMk/>
            <pc:sldMk cId="311278316" sldId="379"/>
            <ac:spMk id="5" creationId="{9F90EFC8-B068-45F5-9555-F1A1C1CBFC61}"/>
          </ac:spMkLst>
        </pc:spChg>
        <pc:spChg chg="add mod">
          <ac:chgData name="銘儀 顏" userId="aada5e36bcaf1afe" providerId="LiveId" clId="{C3B1F9B1-3840-46F9-9D4A-8EEF074991E9}" dt="2018-11-20T04:48:14.528" v="16390" actId="1076"/>
          <ac:spMkLst>
            <pc:docMk/>
            <pc:sldMk cId="311278316" sldId="379"/>
            <ac:spMk id="9" creationId="{3E525AE1-09EF-430C-AE27-A78E3190CB7B}"/>
          </ac:spMkLst>
        </pc:spChg>
        <pc:spChg chg="del mod">
          <ac:chgData name="銘儀 顏" userId="aada5e36bcaf1afe" providerId="LiveId" clId="{C3B1F9B1-3840-46F9-9D4A-8EEF074991E9}" dt="2018-11-14T07:34:32.845" v="7918" actId="478"/>
          <ac:spMkLst>
            <pc:docMk/>
            <pc:sldMk cId="311278316" sldId="379"/>
            <ac:spMk id="10" creationId="{82846289-1DAC-4308-B68A-43DB459C5D30}"/>
          </ac:spMkLst>
        </pc:spChg>
        <pc:spChg chg="add del mod">
          <ac:chgData name="銘儀 顏" userId="aada5e36bcaf1afe" providerId="LiveId" clId="{C3B1F9B1-3840-46F9-9D4A-8EEF074991E9}" dt="2018-11-20T04:47:21.152" v="16328" actId="478"/>
          <ac:spMkLst>
            <pc:docMk/>
            <pc:sldMk cId="311278316" sldId="379"/>
            <ac:spMk id="11" creationId="{0A402117-A589-442F-961B-CD0998F05F00}"/>
          </ac:spMkLst>
        </pc:spChg>
        <pc:spChg chg="add mod">
          <ac:chgData name="銘儀 顏" userId="aada5e36bcaf1afe" providerId="LiveId" clId="{C3B1F9B1-3840-46F9-9D4A-8EEF074991E9}" dt="2018-11-20T04:47:18.823" v="16327" actId="1076"/>
          <ac:spMkLst>
            <pc:docMk/>
            <pc:sldMk cId="311278316" sldId="379"/>
            <ac:spMk id="12" creationId="{06E638B8-0A8C-4BBA-B70E-2158A7482411}"/>
          </ac:spMkLst>
        </pc:spChg>
        <pc:picChg chg="del">
          <ac:chgData name="銘儀 顏" userId="aada5e36bcaf1afe" providerId="LiveId" clId="{C3B1F9B1-3840-46F9-9D4A-8EEF074991E9}" dt="2018-11-14T07:32:27.989" v="7899" actId="478"/>
          <ac:picMkLst>
            <pc:docMk/>
            <pc:sldMk cId="311278316" sldId="379"/>
            <ac:picMk id="6" creationId="{6D967836-EF22-4A04-BE53-C6DD1705F44F}"/>
          </ac:picMkLst>
        </pc:picChg>
        <pc:picChg chg="add mod">
          <ac:chgData name="銘儀 顏" userId="aada5e36bcaf1afe" providerId="LiveId" clId="{C3B1F9B1-3840-46F9-9D4A-8EEF074991E9}" dt="2018-11-14T07:50:16.917" v="8307" actId="1076"/>
          <ac:picMkLst>
            <pc:docMk/>
            <pc:sldMk cId="311278316" sldId="379"/>
            <ac:picMk id="7" creationId="{9A47D591-BA61-448F-B8D9-7A7730A6B134}"/>
          </ac:picMkLst>
        </pc:picChg>
        <pc:picChg chg="del">
          <ac:chgData name="銘儀 顏" userId="aada5e36bcaf1afe" providerId="LiveId" clId="{C3B1F9B1-3840-46F9-9D4A-8EEF074991E9}" dt="2018-11-14T07:32:28.374" v="7900" actId="478"/>
          <ac:picMkLst>
            <pc:docMk/>
            <pc:sldMk cId="311278316" sldId="379"/>
            <ac:picMk id="8" creationId="{9F7057FE-BC12-4DAA-B0CC-E23B25805827}"/>
          </ac:picMkLst>
        </pc:picChg>
      </pc:sldChg>
      <pc:sldChg chg="addSp delSp modSp add modNotesTx">
        <pc:chgData name="銘儀 顏" userId="aada5e36bcaf1afe" providerId="LiveId" clId="{C3B1F9B1-3840-46F9-9D4A-8EEF074991E9}" dt="2018-11-20T05:00:20.683" v="16431" actId="1076"/>
        <pc:sldMkLst>
          <pc:docMk/>
          <pc:sldMk cId="3990337426" sldId="380"/>
        </pc:sldMkLst>
        <pc:spChg chg="mod">
          <ac:chgData name="銘儀 顏" userId="aada5e36bcaf1afe" providerId="LiveId" clId="{C3B1F9B1-3840-46F9-9D4A-8EEF074991E9}" dt="2018-11-20T05:00:16.643" v="16430" actId="20577"/>
          <ac:spMkLst>
            <pc:docMk/>
            <pc:sldMk cId="3990337426" sldId="380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4T07:50:32.375" v="8309" actId="478"/>
          <ac:spMkLst>
            <pc:docMk/>
            <pc:sldMk cId="3990337426" sldId="380"/>
            <ac:spMk id="9" creationId="{3E525AE1-09EF-430C-AE27-A78E3190CB7B}"/>
          </ac:spMkLst>
        </pc:spChg>
        <pc:spChg chg="del">
          <ac:chgData name="銘儀 顏" userId="aada5e36bcaf1afe" providerId="LiveId" clId="{C3B1F9B1-3840-46F9-9D4A-8EEF074991E9}" dt="2018-11-14T07:50:32.946" v="8310" actId="478"/>
          <ac:spMkLst>
            <pc:docMk/>
            <pc:sldMk cId="3990337426" sldId="380"/>
            <ac:spMk id="11" creationId="{0A402117-A589-442F-961B-CD0998F05F00}"/>
          </ac:spMkLst>
        </pc:spChg>
        <pc:spChg chg="del">
          <ac:chgData name="銘儀 顏" userId="aada5e36bcaf1afe" providerId="LiveId" clId="{C3B1F9B1-3840-46F9-9D4A-8EEF074991E9}" dt="2018-11-14T07:50:33.622" v="8311" actId="478"/>
          <ac:spMkLst>
            <pc:docMk/>
            <pc:sldMk cId="3990337426" sldId="380"/>
            <ac:spMk id="12" creationId="{06E638B8-0A8C-4BBA-B70E-2158A7482411}"/>
          </ac:spMkLst>
        </pc:spChg>
        <pc:spChg chg="add mod">
          <ac:chgData name="銘儀 顏" userId="aada5e36bcaf1afe" providerId="LiveId" clId="{C3B1F9B1-3840-46F9-9D4A-8EEF074991E9}" dt="2018-11-14T08:34:40.103" v="8506" actId="1076"/>
          <ac:spMkLst>
            <pc:docMk/>
            <pc:sldMk cId="3990337426" sldId="380"/>
            <ac:spMk id="13" creationId="{EC44C0A8-AD62-4115-ABF4-616DA00A35EB}"/>
          </ac:spMkLst>
        </pc:spChg>
        <pc:spChg chg="add del mod">
          <ac:chgData name="銘儀 顏" userId="aada5e36bcaf1afe" providerId="LiveId" clId="{C3B1F9B1-3840-46F9-9D4A-8EEF074991E9}" dt="2018-11-14T08:02:00.239" v="8387" actId="478"/>
          <ac:spMkLst>
            <pc:docMk/>
            <pc:sldMk cId="3990337426" sldId="380"/>
            <ac:spMk id="20" creationId="{88FE096B-3A5E-4D34-8F99-210D5876EFB1}"/>
          </ac:spMkLst>
        </pc:spChg>
        <pc:spChg chg="add mod">
          <ac:chgData name="銘儀 顏" userId="aada5e36bcaf1afe" providerId="LiveId" clId="{C3B1F9B1-3840-46F9-9D4A-8EEF074991E9}" dt="2018-11-20T04:56:06.721" v="16392" actId="1076"/>
          <ac:spMkLst>
            <pc:docMk/>
            <pc:sldMk cId="3990337426" sldId="380"/>
            <ac:spMk id="21" creationId="{F7EE3510-53C8-45DD-9B5E-55F12B1A47EB}"/>
          </ac:spMkLst>
        </pc:spChg>
        <pc:spChg chg="add mod">
          <ac:chgData name="銘儀 顏" userId="aada5e36bcaf1afe" providerId="LiveId" clId="{C3B1F9B1-3840-46F9-9D4A-8EEF074991E9}" dt="2018-11-14T08:34:44.847" v="8508" actId="1076"/>
          <ac:spMkLst>
            <pc:docMk/>
            <pc:sldMk cId="3990337426" sldId="380"/>
            <ac:spMk id="22" creationId="{75F9A85D-8D0E-41F0-B762-69AEED0F3F71}"/>
          </ac:spMkLst>
        </pc:spChg>
        <pc:spChg chg="add mod">
          <ac:chgData name="銘儀 顏" userId="aada5e36bcaf1afe" providerId="LiveId" clId="{C3B1F9B1-3840-46F9-9D4A-8EEF074991E9}" dt="2018-11-20T05:00:20.683" v="16431" actId="1076"/>
          <ac:spMkLst>
            <pc:docMk/>
            <pc:sldMk cId="3990337426" sldId="380"/>
            <ac:spMk id="25" creationId="{5BE496AE-6473-4235-8574-BC4E50926CE0}"/>
          </ac:spMkLst>
        </pc:spChg>
        <pc:spChg chg="add del mod">
          <ac:chgData name="銘儀 顏" userId="aada5e36bcaf1afe" providerId="LiveId" clId="{C3B1F9B1-3840-46F9-9D4A-8EEF074991E9}" dt="2018-11-14T08:32:26.109" v="8503" actId="478"/>
          <ac:spMkLst>
            <pc:docMk/>
            <pc:sldMk cId="3990337426" sldId="380"/>
            <ac:spMk id="26" creationId="{5034F56E-304A-4432-A1B4-F8F65575007F}"/>
          </ac:spMkLst>
        </pc:spChg>
        <pc:picChg chg="add mod">
          <ac:chgData name="銘儀 顏" userId="aada5e36bcaf1afe" providerId="LiveId" clId="{C3B1F9B1-3840-46F9-9D4A-8EEF074991E9}" dt="2018-11-20T05:00:10.944" v="16419" actId="1076"/>
          <ac:picMkLst>
            <pc:docMk/>
            <pc:sldMk cId="3990337426" sldId="380"/>
            <ac:picMk id="6" creationId="{FCFDCF5E-3C11-479B-97BA-17CE392EDBA1}"/>
          </ac:picMkLst>
        </pc:picChg>
        <pc:picChg chg="del">
          <ac:chgData name="銘儀 顏" userId="aada5e36bcaf1afe" providerId="LiveId" clId="{C3B1F9B1-3840-46F9-9D4A-8EEF074991E9}" dt="2018-11-14T07:49:45.794" v="8288" actId="478"/>
          <ac:picMkLst>
            <pc:docMk/>
            <pc:sldMk cId="3990337426" sldId="380"/>
            <ac:picMk id="7" creationId="{9A47D591-BA61-448F-B8D9-7A7730A6B134}"/>
          </ac:picMkLst>
        </pc:picChg>
        <pc:picChg chg="add del mod">
          <ac:chgData name="銘儀 顏" userId="aada5e36bcaf1afe" providerId="LiveId" clId="{C3B1F9B1-3840-46F9-9D4A-8EEF074991E9}" dt="2018-11-14T08:01:16.842" v="8384" actId="478"/>
          <ac:picMkLst>
            <pc:docMk/>
            <pc:sldMk cId="3990337426" sldId="380"/>
            <ac:picMk id="10" creationId="{90E0043E-04F5-4251-9606-DDBCC4D3CFF5}"/>
          </ac:picMkLst>
        </pc:picChg>
        <pc:picChg chg="add del mod">
          <ac:chgData name="銘儀 顏" userId="aada5e36bcaf1afe" providerId="LiveId" clId="{C3B1F9B1-3840-46F9-9D4A-8EEF074991E9}" dt="2018-11-14T08:01:15.032" v="8383" actId="478"/>
          <ac:picMkLst>
            <pc:docMk/>
            <pc:sldMk cId="3990337426" sldId="380"/>
            <ac:picMk id="15" creationId="{141FF549-BE4C-4BD0-B347-79ACFA712433}"/>
          </ac:picMkLst>
        </pc:picChg>
        <pc:picChg chg="add del mod">
          <ac:chgData name="銘儀 顏" userId="aada5e36bcaf1afe" providerId="LiveId" clId="{C3B1F9B1-3840-46F9-9D4A-8EEF074991E9}" dt="2018-11-14T08:01:14.528" v="8382" actId="478"/>
          <ac:picMkLst>
            <pc:docMk/>
            <pc:sldMk cId="3990337426" sldId="380"/>
            <ac:picMk id="17" creationId="{81F9D3C3-B8F2-409E-92BB-66CCF4029359}"/>
          </ac:picMkLst>
        </pc:picChg>
        <pc:picChg chg="add del mod">
          <ac:chgData name="銘儀 顏" userId="aada5e36bcaf1afe" providerId="LiveId" clId="{C3B1F9B1-3840-46F9-9D4A-8EEF074991E9}" dt="2018-11-14T08:01:13.937" v="8381" actId="478"/>
          <ac:picMkLst>
            <pc:docMk/>
            <pc:sldMk cId="3990337426" sldId="380"/>
            <ac:picMk id="19" creationId="{0F38B7F4-1A10-43DA-916F-F224094258B0}"/>
          </ac:picMkLst>
        </pc:picChg>
        <pc:cxnChg chg="add mod">
          <ac:chgData name="銘儀 顏" userId="aada5e36bcaf1afe" providerId="LiveId" clId="{C3B1F9B1-3840-46F9-9D4A-8EEF074991E9}" dt="2018-11-20T04:59:50.648" v="16399" actId="1076"/>
          <ac:cxnSpMkLst>
            <pc:docMk/>
            <pc:sldMk cId="3990337426" sldId="380"/>
            <ac:cxnSpMk id="24" creationId="{BCB73B01-05D2-48AF-BDB6-56B9218A0D8E}"/>
          </ac:cxnSpMkLst>
        </pc:cxnChg>
      </pc:sldChg>
      <pc:sldChg chg="delSp modSp add modNotesTx">
        <pc:chgData name="銘儀 顏" userId="aada5e36bcaf1afe" providerId="LiveId" clId="{C3B1F9B1-3840-46F9-9D4A-8EEF074991E9}" dt="2018-11-20T05:11:58.846" v="16432" actId="20577"/>
        <pc:sldMkLst>
          <pc:docMk/>
          <pc:sldMk cId="3751854401" sldId="381"/>
        </pc:sldMkLst>
        <pc:spChg chg="del">
          <ac:chgData name="銘儀 顏" userId="aada5e36bcaf1afe" providerId="LiveId" clId="{C3B1F9B1-3840-46F9-9D4A-8EEF074991E9}" dt="2018-11-14T07:54:54.219" v="8375" actId="478"/>
          <ac:spMkLst>
            <pc:docMk/>
            <pc:sldMk cId="3751854401" sldId="381"/>
            <ac:spMk id="13" creationId="{EC44C0A8-AD62-4115-ABF4-616DA00A35EB}"/>
          </ac:spMkLst>
        </pc:spChg>
        <pc:picChg chg="del">
          <ac:chgData name="銘儀 顏" userId="aada5e36bcaf1afe" providerId="LiveId" clId="{C3B1F9B1-3840-46F9-9D4A-8EEF074991E9}" dt="2018-11-14T07:54:55.023" v="8376" actId="478"/>
          <ac:picMkLst>
            <pc:docMk/>
            <pc:sldMk cId="3751854401" sldId="381"/>
            <ac:picMk id="6" creationId="{FCFDCF5E-3C11-479B-97BA-17CE392EDBA1}"/>
          </ac:picMkLst>
        </pc:picChg>
        <pc:picChg chg="mod">
          <ac:chgData name="銘儀 顏" userId="aada5e36bcaf1afe" providerId="LiveId" clId="{C3B1F9B1-3840-46F9-9D4A-8EEF074991E9}" dt="2018-11-14T07:54:56.711" v="8377" actId="1076"/>
          <ac:picMkLst>
            <pc:docMk/>
            <pc:sldMk cId="3751854401" sldId="381"/>
            <ac:picMk id="10" creationId="{90E0043E-04F5-4251-9606-DDBCC4D3CFF5}"/>
          </ac:picMkLst>
        </pc:picChg>
        <pc:picChg chg="mod">
          <ac:chgData name="銘儀 顏" userId="aada5e36bcaf1afe" providerId="LiveId" clId="{C3B1F9B1-3840-46F9-9D4A-8EEF074991E9}" dt="2018-11-14T07:55:01.704" v="8378" actId="1076"/>
          <ac:picMkLst>
            <pc:docMk/>
            <pc:sldMk cId="3751854401" sldId="381"/>
            <ac:picMk id="15" creationId="{141FF549-BE4C-4BD0-B347-79ACFA712433}"/>
          </ac:picMkLst>
        </pc:picChg>
        <pc:picChg chg="mod">
          <ac:chgData name="銘儀 顏" userId="aada5e36bcaf1afe" providerId="LiveId" clId="{C3B1F9B1-3840-46F9-9D4A-8EEF074991E9}" dt="2018-11-14T07:55:04.967" v="8379" actId="1076"/>
          <ac:picMkLst>
            <pc:docMk/>
            <pc:sldMk cId="3751854401" sldId="381"/>
            <ac:picMk id="17" creationId="{81F9D3C3-B8F2-409E-92BB-66CCF4029359}"/>
          </ac:picMkLst>
        </pc:picChg>
        <pc:picChg chg="mod">
          <ac:chgData name="銘儀 顏" userId="aada5e36bcaf1afe" providerId="LiveId" clId="{C3B1F9B1-3840-46F9-9D4A-8EEF074991E9}" dt="2018-11-14T07:55:07.693" v="8380" actId="1076"/>
          <ac:picMkLst>
            <pc:docMk/>
            <pc:sldMk cId="3751854401" sldId="381"/>
            <ac:picMk id="19" creationId="{0F38B7F4-1A10-43DA-916F-F224094258B0}"/>
          </ac:picMkLst>
        </pc:picChg>
      </pc:sldChg>
      <pc:sldChg chg="addSp delSp modSp add ord">
        <pc:chgData name="銘儀 顏" userId="aada5e36bcaf1afe" providerId="LiveId" clId="{C3B1F9B1-3840-46F9-9D4A-8EEF074991E9}" dt="2018-11-14T08:55:07.459" v="8676" actId="1076"/>
        <pc:sldMkLst>
          <pc:docMk/>
          <pc:sldMk cId="4041486466" sldId="382"/>
        </pc:sldMkLst>
        <pc:spChg chg="mod">
          <ac:chgData name="銘儀 顏" userId="aada5e36bcaf1afe" providerId="LiveId" clId="{C3B1F9B1-3840-46F9-9D4A-8EEF074991E9}" dt="2018-11-14T08:40:43.888" v="8550" actId="20577"/>
          <ac:spMkLst>
            <pc:docMk/>
            <pc:sldMk cId="4041486466" sldId="382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4T08:53:01.568" v="8645" actId="1076"/>
          <ac:spMkLst>
            <pc:docMk/>
            <pc:sldMk cId="4041486466" sldId="382"/>
            <ac:spMk id="8" creationId="{2DEAF905-57C5-472D-993C-BA2D58DA045B}"/>
          </ac:spMkLst>
        </pc:spChg>
        <pc:spChg chg="del">
          <ac:chgData name="銘儀 顏" userId="aada5e36bcaf1afe" providerId="LiveId" clId="{C3B1F9B1-3840-46F9-9D4A-8EEF074991E9}" dt="2018-11-14T08:40:26.119" v="8512" actId="478"/>
          <ac:spMkLst>
            <pc:docMk/>
            <pc:sldMk cId="4041486466" sldId="382"/>
            <ac:spMk id="13" creationId="{EC44C0A8-AD62-4115-ABF4-616DA00A35EB}"/>
          </ac:spMkLst>
        </pc:spChg>
        <pc:spChg chg="add mod">
          <ac:chgData name="銘儀 顏" userId="aada5e36bcaf1afe" providerId="LiveId" clId="{C3B1F9B1-3840-46F9-9D4A-8EEF074991E9}" dt="2018-11-14T08:52:51.522" v="8643" actId="20577"/>
          <ac:spMkLst>
            <pc:docMk/>
            <pc:sldMk cId="4041486466" sldId="382"/>
            <ac:spMk id="14" creationId="{62FAAA47-9C84-4482-9347-1322E278E345}"/>
          </ac:spMkLst>
        </pc:spChg>
        <pc:spChg chg="add mod">
          <ac:chgData name="銘儀 顏" userId="aada5e36bcaf1afe" providerId="LiveId" clId="{C3B1F9B1-3840-46F9-9D4A-8EEF074991E9}" dt="2018-11-14T08:53:06.800" v="8646" actId="1076"/>
          <ac:spMkLst>
            <pc:docMk/>
            <pc:sldMk cId="4041486466" sldId="382"/>
            <ac:spMk id="15" creationId="{47A7CD7B-1BF4-4FE9-B2E5-26D2766CAB01}"/>
          </ac:spMkLst>
        </pc:spChg>
        <pc:spChg chg="add mod">
          <ac:chgData name="銘儀 顏" userId="aada5e36bcaf1afe" providerId="LiveId" clId="{C3B1F9B1-3840-46F9-9D4A-8EEF074991E9}" dt="2018-11-14T08:53:35.141" v="8664" actId="20577"/>
          <ac:spMkLst>
            <pc:docMk/>
            <pc:sldMk cId="4041486466" sldId="382"/>
            <ac:spMk id="16" creationId="{A84325BB-4614-4F37-8944-DA73171702A8}"/>
          </ac:spMkLst>
        </pc:spChg>
        <pc:spChg chg="add mod">
          <ac:chgData name="銘儀 顏" userId="aada5e36bcaf1afe" providerId="LiveId" clId="{C3B1F9B1-3840-46F9-9D4A-8EEF074991E9}" dt="2018-11-14T08:55:07.459" v="8676" actId="1076"/>
          <ac:spMkLst>
            <pc:docMk/>
            <pc:sldMk cId="4041486466" sldId="382"/>
            <ac:spMk id="17" creationId="{D11228A8-F19A-473C-9369-44CDF8A7AA5C}"/>
          </ac:spMkLst>
        </pc:spChg>
        <pc:spChg chg="del">
          <ac:chgData name="銘儀 顏" userId="aada5e36bcaf1afe" providerId="LiveId" clId="{C3B1F9B1-3840-46F9-9D4A-8EEF074991E9}" dt="2018-11-14T08:40:27.126" v="8513" actId="478"/>
          <ac:spMkLst>
            <pc:docMk/>
            <pc:sldMk cId="4041486466" sldId="382"/>
            <ac:spMk id="21" creationId="{F7EE3510-53C8-45DD-9B5E-55F12B1A47EB}"/>
          </ac:spMkLst>
        </pc:spChg>
        <pc:spChg chg="del">
          <ac:chgData name="銘儀 顏" userId="aada5e36bcaf1afe" providerId="LiveId" clId="{C3B1F9B1-3840-46F9-9D4A-8EEF074991E9}" dt="2018-11-14T08:40:27.718" v="8514" actId="478"/>
          <ac:spMkLst>
            <pc:docMk/>
            <pc:sldMk cId="4041486466" sldId="382"/>
            <ac:spMk id="22" creationId="{75F9A85D-8D0E-41F0-B762-69AEED0F3F71}"/>
          </ac:spMkLst>
        </pc:spChg>
        <pc:spChg chg="del">
          <ac:chgData name="銘儀 顏" userId="aada5e36bcaf1afe" providerId="LiveId" clId="{C3B1F9B1-3840-46F9-9D4A-8EEF074991E9}" dt="2018-11-14T08:40:30.010" v="8517" actId="478"/>
          <ac:spMkLst>
            <pc:docMk/>
            <pc:sldMk cId="4041486466" sldId="382"/>
            <ac:spMk id="25" creationId="{5BE496AE-6473-4235-8574-BC4E50926CE0}"/>
          </ac:spMkLst>
        </pc:spChg>
        <pc:picChg chg="del">
          <ac:chgData name="銘儀 顏" userId="aada5e36bcaf1afe" providerId="LiveId" clId="{C3B1F9B1-3840-46F9-9D4A-8EEF074991E9}" dt="2018-11-14T08:40:28.400" v="8515" actId="478"/>
          <ac:picMkLst>
            <pc:docMk/>
            <pc:sldMk cId="4041486466" sldId="382"/>
            <ac:picMk id="6" creationId="{FCFDCF5E-3C11-479B-97BA-17CE392EDBA1}"/>
          </ac:picMkLst>
        </pc:picChg>
        <pc:picChg chg="add mod">
          <ac:chgData name="銘儀 顏" userId="aada5e36bcaf1afe" providerId="LiveId" clId="{C3B1F9B1-3840-46F9-9D4A-8EEF074991E9}" dt="2018-11-14T08:50:14.407" v="8555" actId="1076"/>
          <ac:picMkLst>
            <pc:docMk/>
            <pc:sldMk cId="4041486466" sldId="382"/>
            <ac:picMk id="7" creationId="{CA382A2B-2175-45BF-B260-52964E09389A}"/>
          </ac:picMkLst>
        </pc:picChg>
        <pc:cxnChg chg="del">
          <ac:chgData name="銘儀 顏" userId="aada5e36bcaf1afe" providerId="LiveId" clId="{C3B1F9B1-3840-46F9-9D4A-8EEF074991E9}" dt="2018-11-14T08:40:28.997" v="8516" actId="478"/>
          <ac:cxnSpMkLst>
            <pc:docMk/>
            <pc:sldMk cId="4041486466" sldId="382"/>
            <ac:cxnSpMk id="24" creationId="{BCB73B01-05D2-48AF-BDB6-56B9218A0D8E}"/>
          </ac:cxnSpMkLst>
        </pc:cxnChg>
      </pc:sldChg>
      <pc:sldChg chg="addSp delSp modSp add">
        <pc:chgData name="銘儀 顏" userId="aada5e36bcaf1afe" providerId="LiveId" clId="{C3B1F9B1-3840-46F9-9D4A-8EEF074991E9}" dt="2018-11-15T02:29:53.786" v="9166" actId="1076"/>
        <pc:sldMkLst>
          <pc:docMk/>
          <pc:sldMk cId="3881149656" sldId="383"/>
        </pc:sldMkLst>
        <pc:spChg chg="mod">
          <ac:chgData name="銘儀 顏" userId="aada5e36bcaf1afe" providerId="LiveId" clId="{C3B1F9B1-3840-46F9-9D4A-8EEF074991E9}" dt="2018-11-15T02:20:34.483" v="8889" actId="20577"/>
          <ac:spMkLst>
            <pc:docMk/>
            <pc:sldMk cId="3881149656" sldId="383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8" creationId="{2DEAF905-57C5-472D-993C-BA2D58DA045B}"/>
          </ac:spMkLst>
        </pc:spChg>
        <pc:spChg chg="add mod">
          <ac:chgData name="銘儀 顏" userId="aada5e36bcaf1afe" providerId="LiveId" clId="{C3B1F9B1-3840-46F9-9D4A-8EEF074991E9}" dt="2018-11-15T02:29:53.786" v="9166" actId="1076"/>
          <ac:spMkLst>
            <pc:docMk/>
            <pc:sldMk cId="3881149656" sldId="383"/>
            <ac:spMk id="9" creationId="{5EE7CA71-D2D2-4F68-BE87-D10E2BA86688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14" creationId="{62FAAA47-9C84-4482-9347-1322E278E345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15" creationId="{47A7CD7B-1BF4-4FE9-B2E5-26D2766CAB01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16" creationId="{A84325BB-4614-4F37-8944-DA73171702A8}"/>
          </ac:spMkLst>
        </pc:spChg>
        <pc:spChg chg="del">
          <ac:chgData name="銘儀 顏" userId="aada5e36bcaf1afe" providerId="LiveId" clId="{C3B1F9B1-3840-46F9-9D4A-8EEF074991E9}" dt="2018-11-14T09:02:55.492" v="8682" actId="478"/>
          <ac:spMkLst>
            <pc:docMk/>
            <pc:sldMk cId="3881149656" sldId="383"/>
            <ac:spMk id="17" creationId="{D11228A8-F19A-473C-9369-44CDF8A7AA5C}"/>
          </ac:spMkLst>
        </pc:spChg>
        <pc:picChg chg="add del mod">
          <ac:chgData name="銘儀 顏" userId="aada5e36bcaf1afe" providerId="LiveId" clId="{C3B1F9B1-3840-46F9-9D4A-8EEF074991E9}" dt="2018-11-14T09:21:33.326" v="8794" actId="478"/>
          <ac:picMkLst>
            <pc:docMk/>
            <pc:sldMk cId="3881149656" sldId="383"/>
            <ac:picMk id="6" creationId="{6283C309-6CDB-4499-BFF4-B0FBF83C85B2}"/>
          </ac:picMkLst>
        </pc:picChg>
        <pc:picChg chg="del">
          <ac:chgData name="銘儀 顏" userId="aada5e36bcaf1afe" providerId="LiveId" clId="{C3B1F9B1-3840-46F9-9D4A-8EEF074991E9}" dt="2018-11-14T09:02:56.746" v="8683" actId="478"/>
          <ac:picMkLst>
            <pc:docMk/>
            <pc:sldMk cId="3881149656" sldId="383"/>
            <ac:picMk id="7" creationId="{CA382A2B-2175-45BF-B260-52964E09389A}"/>
          </ac:picMkLst>
        </pc:picChg>
      </pc:sldChg>
      <pc:sldChg chg="addSp delSp modSp add modAnim">
        <pc:chgData name="銘儀 顏" userId="aada5e36bcaf1afe" providerId="LiveId" clId="{C3B1F9B1-3840-46F9-9D4A-8EEF074991E9}" dt="2018-11-20T05:57:11.595" v="16445" actId="13822"/>
        <pc:sldMkLst>
          <pc:docMk/>
          <pc:sldMk cId="38403201" sldId="384"/>
        </pc:sldMkLst>
        <pc:spChg chg="mod">
          <ac:chgData name="銘儀 顏" userId="aada5e36bcaf1afe" providerId="LiveId" clId="{C3B1F9B1-3840-46F9-9D4A-8EEF074991E9}" dt="2018-11-15T02:43:01.076" v="9524" actId="20577"/>
          <ac:spMkLst>
            <pc:docMk/>
            <pc:sldMk cId="38403201" sldId="384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5T02:41:40.958" v="9502"/>
          <ac:spMkLst>
            <pc:docMk/>
            <pc:sldMk cId="38403201" sldId="384"/>
            <ac:spMk id="5" creationId="{743C10BA-4FF3-4650-B586-EFE5AC7B2FE3}"/>
          </ac:spMkLst>
        </pc:spChg>
        <pc:spChg chg="add del mod">
          <ac:chgData name="銘儀 顏" userId="aada5e36bcaf1afe" providerId="LiveId" clId="{C3B1F9B1-3840-46F9-9D4A-8EEF074991E9}" dt="2018-11-15T02:41:40.943" v="9500" actId="478"/>
          <ac:spMkLst>
            <pc:docMk/>
            <pc:sldMk cId="38403201" sldId="384"/>
            <ac:spMk id="7" creationId="{76D5A07F-6C45-422D-BED2-7E73A6D101C8}"/>
          </ac:spMkLst>
        </pc:spChg>
        <pc:spChg chg="add mod">
          <ac:chgData name="銘儀 顏" userId="aada5e36bcaf1afe" providerId="LiveId" clId="{C3B1F9B1-3840-46F9-9D4A-8EEF074991E9}" dt="2018-11-15T02:45:35.653" v="9570" actId="20577"/>
          <ac:spMkLst>
            <pc:docMk/>
            <pc:sldMk cId="38403201" sldId="384"/>
            <ac:spMk id="8" creationId="{D5FBB5F5-0E07-4516-B06A-BEA2637234F3}"/>
          </ac:spMkLst>
        </pc:spChg>
        <pc:spChg chg="add mod">
          <ac:chgData name="銘儀 顏" userId="aada5e36bcaf1afe" providerId="LiveId" clId="{C3B1F9B1-3840-46F9-9D4A-8EEF074991E9}" dt="2018-11-15T02:45:04.468" v="9559" actId="1076"/>
          <ac:spMkLst>
            <pc:docMk/>
            <pc:sldMk cId="38403201" sldId="384"/>
            <ac:spMk id="9" creationId="{38E3EF05-BCB1-484C-BAE2-B193EA972D23}"/>
          </ac:spMkLst>
        </pc:spChg>
        <pc:spChg chg="add mod">
          <ac:chgData name="銘儀 顏" userId="aada5e36bcaf1afe" providerId="LiveId" clId="{C3B1F9B1-3840-46F9-9D4A-8EEF074991E9}" dt="2018-11-15T02:46:30.946" v="9571" actId="1076"/>
          <ac:spMkLst>
            <pc:docMk/>
            <pc:sldMk cId="38403201" sldId="384"/>
            <ac:spMk id="10" creationId="{A7A12E6A-F570-4234-B549-9C901D60398B}"/>
          </ac:spMkLst>
        </pc:spChg>
        <pc:spChg chg="add mod">
          <ac:chgData name="銘儀 顏" userId="aada5e36bcaf1afe" providerId="LiveId" clId="{C3B1F9B1-3840-46F9-9D4A-8EEF074991E9}" dt="2018-11-15T02:47:43.702" v="9573" actId="1076"/>
          <ac:spMkLst>
            <pc:docMk/>
            <pc:sldMk cId="38403201" sldId="384"/>
            <ac:spMk id="11" creationId="{E070AF7D-5AE9-449D-971A-795C0E010172}"/>
          </ac:spMkLst>
        </pc:spChg>
        <pc:spChg chg="add mod">
          <ac:chgData name="銘儀 顏" userId="aada5e36bcaf1afe" providerId="LiveId" clId="{C3B1F9B1-3840-46F9-9D4A-8EEF074991E9}" dt="2018-11-20T05:50:15.651" v="16442" actId="13822"/>
          <ac:spMkLst>
            <pc:docMk/>
            <pc:sldMk cId="38403201" sldId="384"/>
            <ac:spMk id="12" creationId="{FF9C30BC-EDA1-4A10-A03A-E5B33EE779CE}"/>
          </ac:spMkLst>
        </pc:spChg>
        <pc:spChg chg="add mod">
          <ac:chgData name="銘儀 顏" userId="aada5e36bcaf1afe" providerId="LiveId" clId="{C3B1F9B1-3840-46F9-9D4A-8EEF074991E9}" dt="2018-11-20T05:57:11.595" v="16445" actId="13822"/>
          <ac:spMkLst>
            <pc:docMk/>
            <pc:sldMk cId="38403201" sldId="384"/>
            <ac:spMk id="13" creationId="{EF60013E-200B-4B91-8AAB-5B32111C16D1}"/>
          </ac:spMkLst>
        </pc:spChg>
        <pc:picChg chg="del mod">
          <ac:chgData name="銘儀 顏" userId="aada5e36bcaf1afe" providerId="LiveId" clId="{C3B1F9B1-3840-46F9-9D4A-8EEF074991E9}" dt="2018-11-15T02:35:13.715" v="9439" actId="478"/>
          <ac:picMkLst>
            <pc:docMk/>
            <pc:sldMk cId="38403201" sldId="384"/>
            <ac:picMk id="6" creationId="{6283C309-6CDB-4499-BFF4-B0FBF83C85B2}"/>
          </ac:picMkLst>
        </pc:picChg>
      </pc:sldChg>
      <pc:sldChg chg="addSp modSp add modNotesTx">
        <pc:chgData name="銘儀 顏" userId="aada5e36bcaf1afe" providerId="LiveId" clId="{C3B1F9B1-3840-46F9-9D4A-8EEF074991E9}" dt="2018-11-15T05:37:51.587" v="10201" actId="13822"/>
        <pc:sldMkLst>
          <pc:docMk/>
          <pc:sldMk cId="3459702419" sldId="385"/>
        </pc:sldMkLst>
        <pc:spChg chg="mod">
          <ac:chgData name="銘儀 顏" userId="aada5e36bcaf1afe" providerId="LiveId" clId="{C3B1F9B1-3840-46F9-9D4A-8EEF074991E9}" dt="2018-11-15T02:47:52.377" v="9574" actId="20577"/>
          <ac:spMkLst>
            <pc:docMk/>
            <pc:sldMk cId="3459702419" sldId="385"/>
            <ac:spMk id="3" creationId="{00000000-0000-0000-0000-000000000000}"/>
          </ac:spMkLst>
        </pc:spChg>
        <pc:spChg chg="mod">
          <ac:chgData name="銘儀 顏" userId="aada5e36bcaf1afe" providerId="LiveId" clId="{C3B1F9B1-3840-46F9-9D4A-8EEF074991E9}" dt="2018-11-15T05:37:21.639" v="10194" actId="1076"/>
          <ac:spMkLst>
            <pc:docMk/>
            <pc:sldMk cId="3459702419" sldId="385"/>
            <ac:spMk id="4" creationId="{00000000-0000-0000-0000-000000000000}"/>
          </ac:spMkLst>
        </pc:spChg>
        <pc:spChg chg="add mod">
          <ac:chgData name="銘儀 顏" userId="aada5e36bcaf1afe" providerId="LiveId" clId="{C3B1F9B1-3840-46F9-9D4A-8EEF074991E9}" dt="2018-11-15T04:52:34.688" v="9838" actId="20577"/>
          <ac:spMkLst>
            <pc:docMk/>
            <pc:sldMk cId="3459702419" sldId="385"/>
            <ac:spMk id="5" creationId="{11C7D7FE-7D86-4ED4-9635-9C1E517CB6E2}"/>
          </ac:spMkLst>
        </pc:spChg>
        <pc:spChg chg="add mod">
          <ac:chgData name="銘儀 顏" userId="aada5e36bcaf1afe" providerId="LiveId" clId="{C3B1F9B1-3840-46F9-9D4A-8EEF074991E9}" dt="2018-11-15T05:37:03.570" v="10182" actId="207"/>
          <ac:spMkLst>
            <pc:docMk/>
            <pc:sldMk cId="3459702419" sldId="385"/>
            <ac:spMk id="7" creationId="{9CD218E0-57C9-4E0F-8990-FCC24541C0DC}"/>
          </ac:spMkLst>
        </pc:spChg>
        <pc:spChg chg="add mod">
          <ac:chgData name="銘儀 顏" userId="aada5e36bcaf1afe" providerId="LiveId" clId="{C3B1F9B1-3840-46F9-9D4A-8EEF074991E9}" dt="2018-11-15T05:37:33.231" v="10197" actId="1076"/>
          <ac:spMkLst>
            <pc:docMk/>
            <pc:sldMk cId="3459702419" sldId="385"/>
            <ac:spMk id="8" creationId="{5B21E498-9457-4330-BCBF-DDC4D4DB1A90}"/>
          </ac:spMkLst>
        </pc:spChg>
        <pc:spChg chg="add mod">
          <ac:chgData name="銘儀 顏" userId="aada5e36bcaf1afe" providerId="LiveId" clId="{C3B1F9B1-3840-46F9-9D4A-8EEF074991E9}" dt="2018-11-15T05:37:39.940" v="10198" actId="207"/>
          <ac:spMkLst>
            <pc:docMk/>
            <pc:sldMk cId="3459702419" sldId="385"/>
            <ac:spMk id="9" creationId="{5E7A65E3-FE24-45A5-8722-DC7C65F24D87}"/>
          </ac:spMkLst>
        </pc:spChg>
        <pc:picChg chg="mod">
          <ac:chgData name="銘儀 顏" userId="aada5e36bcaf1afe" providerId="LiveId" clId="{C3B1F9B1-3840-46F9-9D4A-8EEF074991E9}" dt="2018-11-15T02:58:48.349" v="9611" actId="1076"/>
          <ac:picMkLst>
            <pc:docMk/>
            <pc:sldMk cId="3459702419" sldId="385"/>
            <ac:picMk id="6" creationId="{6283C309-6CDB-4499-BFF4-B0FBF83C85B2}"/>
          </ac:picMkLst>
        </pc:picChg>
        <pc:cxnChg chg="add mod">
          <ac:chgData name="銘儀 顏" userId="aada5e36bcaf1afe" providerId="LiveId" clId="{C3B1F9B1-3840-46F9-9D4A-8EEF074991E9}" dt="2018-11-15T05:37:51.587" v="10201" actId="13822"/>
          <ac:cxnSpMkLst>
            <pc:docMk/>
            <pc:sldMk cId="3459702419" sldId="385"/>
            <ac:cxnSpMk id="11" creationId="{BDB98034-4E5C-406F-8953-E31C7AE93976}"/>
          </ac:cxnSpMkLst>
        </pc:cxnChg>
        <pc:cxnChg chg="add mod">
          <ac:chgData name="銘儀 顏" userId="aada5e36bcaf1afe" providerId="LiveId" clId="{C3B1F9B1-3840-46F9-9D4A-8EEF074991E9}" dt="2018-11-15T05:37:51.587" v="10201" actId="13822"/>
          <ac:cxnSpMkLst>
            <pc:docMk/>
            <pc:sldMk cId="3459702419" sldId="385"/>
            <ac:cxnSpMk id="13" creationId="{21381FA1-13DA-460D-93DE-6C4BC1C36CA5}"/>
          </ac:cxnSpMkLst>
        </pc:cxnChg>
      </pc:sldChg>
      <pc:sldChg chg="addSp delSp modSp add modNotesTx">
        <pc:chgData name="銘儀 顏" userId="aada5e36bcaf1afe" providerId="LiveId" clId="{C3B1F9B1-3840-46F9-9D4A-8EEF074991E9}" dt="2018-11-15T06:30:48.515" v="10317" actId="1038"/>
        <pc:sldMkLst>
          <pc:docMk/>
          <pc:sldMk cId="3283185681" sldId="386"/>
        </pc:sldMkLst>
        <pc:spChg chg="del mod">
          <ac:chgData name="銘儀 顏" userId="aada5e36bcaf1afe" providerId="LiveId" clId="{C3B1F9B1-3840-46F9-9D4A-8EEF074991E9}" dt="2018-11-15T03:00:52.816" v="9627" actId="478"/>
          <ac:spMkLst>
            <pc:docMk/>
            <pc:sldMk cId="3283185681" sldId="386"/>
            <ac:spMk id="3" creationId="{00000000-0000-0000-0000-000000000000}"/>
          </ac:spMkLst>
        </pc:spChg>
        <pc:spChg chg="del mod">
          <ac:chgData name="銘儀 顏" userId="aada5e36bcaf1afe" providerId="LiveId" clId="{C3B1F9B1-3840-46F9-9D4A-8EEF074991E9}" dt="2018-11-15T03:00:40.502" v="9625" actId="478"/>
          <ac:spMkLst>
            <pc:docMk/>
            <pc:sldMk cId="3283185681" sldId="386"/>
            <ac:spMk id="5" creationId="{11C7D7FE-7D86-4ED4-9635-9C1E517CB6E2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7" creationId="{5E8077E1-0B0C-4873-BF29-10E3EB267FEC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8" creationId="{A8F586A5-9B14-434E-B9DE-CD4F1FEAC323}"/>
          </ac:spMkLst>
        </pc:spChg>
        <pc:spChg chg="add del mod">
          <ac:chgData name="銘儀 顏" userId="aada5e36bcaf1afe" providerId="LiveId" clId="{C3B1F9B1-3840-46F9-9D4A-8EEF074991E9}" dt="2018-11-15T04:47:13.978" v="9779" actId="478"/>
          <ac:spMkLst>
            <pc:docMk/>
            <pc:sldMk cId="3283185681" sldId="386"/>
            <ac:spMk id="9" creationId="{D74EB59E-00B8-4129-AA56-004A97B2694C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10" creationId="{D71AFDD8-4F9C-4B04-BB17-86460D12B32A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11" creationId="{8DAB3A75-844A-4160-9838-39D2FE8A492C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12" creationId="{7306691B-F617-4EC0-BDF8-161C724AB8C3}"/>
          </ac:spMkLst>
        </pc:spChg>
        <pc:spChg chg="add del mod">
          <ac:chgData name="銘儀 顏" userId="aada5e36bcaf1afe" providerId="LiveId" clId="{C3B1F9B1-3840-46F9-9D4A-8EEF074991E9}" dt="2018-11-15T04:56:10.920" v="9848" actId="478"/>
          <ac:spMkLst>
            <pc:docMk/>
            <pc:sldMk cId="3283185681" sldId="386"/>
            <ac:spMk id="13" creationId="{27716915-B290-443E-B1E1-2D412C468EEA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22" creationId="{E08485A1-9836-498A-814E-2496FD400725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23" creationId="{BF1462C0-8946-49F8-875C-9DD9A3A768A0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28" creationId="{654EDF25-4AB9-453B-A860-36C439D9CB01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29" creationId="{998BAF48-0271-4D1E-889D-5C0E90426437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30" creationId="{3BB05198-3136-452B-8E8F-8A69B6215CD5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35" creationId="{043EA507-F59E-427D-BF73-1F1868E39D55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52" creationId="{BB3385BD-2EDF-47D3-8939-D97579B6ECCF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53" creationId="{D7C10F8A-32CF-4AA7-B205-F22098CD461E}"/>
          </ac:spMkLst>
        </pc:spChg>
        <pc:spChg chg="add mod">
          <ac:chgData name="銘儀 顏" userId="aada5e36bcaf1afe" providerId="LiveId" clId="{C3B1F9B1-3840-46F9-9D4A-8EEF074991E9}" dt="2018-11-15T06:30:48.515" v="10317" actId="1038"/>
          <ac:spMkLst>
            <pc:docMk/>
            <pc:sldMk cId="3283185681" sldId="386"/>
            <ac:spMk id="54" creationId="{6CABB363-F3AD-45A2-B82D-0A5221EF6214}"/>
          </ac:spMkLst>
        </pc:spChg>
        <pc:picChg chg="del">
          <ac:chgData name="銘儀 顏" userId="aada5e36bcaf1afe" providerId="LiveId" clId="{C3B1F9B1-3840-46F9-9D4A-8EEF074991E9}" dt="2018-11-15T03:00:34.193" v="9620" actId="478"/>
          <ac:picMkLst>
            <pc:docMk/>
            <pc:sldMk cId="3283185681" sldId="386"/>
            <ac:picMk id="6" creationId="{6283C309-6CDB-4499-BFF4-B0FBF83C85B2}"/>
          </ac:picMkLst>
        </pc:pic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15" creationId="{E22024C6-530D-48C4-8DDF-45308CA107B8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17" creationId="{B7D505F1-210F-423B-B494-66FFB9C30853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19" creationId="{69AE8351-C147-42FF-9E38-069C881E9B12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21" creationId="{F62ECAB5-7B70-4D39-B1C6-B7D4B0ABC2A5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25" creationId="{E6ED57D7-061B-4B25-9E0E-4C546B23519B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27" creationId="{FF805DC3-DCDD-4BEB-B58F-B4262E30C1F1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32" creationId="{3857C908-6A0F-4E19-8F33-1C3DFFB82C46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34" creationId="{F6FBD5C7-01AC-4572-A165-7D2C54526298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37" creationId="{B337E4D7-5E90-4771-838D-875F20E26035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39" creationId="{BE067621-4ABE-495B-8DE1-5C6136C27E0A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1" creationId="{E2444347-BB32-417D-86BD-2E8DAA9DC4AD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3" creationId="{3B5F3782-EB45-4977-AFE6-6995F29674A7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5" creationId="{124C8012-C81C-4A04-B43C-1E06B3182506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7" creationId="{F73ADF25-2746-4D19-BF14-C717585AF10A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49" creationId="{A70B7F42-8FAD-4043-9D46-0CAAE6E22CBF}"/>
          </ac:cxnSpMkLst>
        </pc:cxnChg>
        <pc:cxnChg chg="add mod">
          <ac:chgData name="銘儀 顏" userId="aada5e36bcaf1afe" providerId="LiveId" clId="{C3B1F9B1-3840-46F9-9D4A-8EEF074991E9}" dt="2018-11-15T06:30:48.515" v="10317" actId="1038"/>
          <ac:cxnSpMkLst>
            <pc:docMk/>
            <pc:sldMk cId="3283185681" sldId="386"/>
            <ac:cxnSpMk id="51" creationId="{7A742067-4BE8-4D96-B9B3-1A28E07FC5E4}"/>
          </ac:cxnSpMkLst>
        </pc:cxnChg>
      </pc:sldChg>
      <pc:sldChg chg="addSp delSp modSp add ord modNotesTx">
        <pc:chgData name="銘儀 顏" userId="aada5e36bcaf1afe" providerId="LiveId" clId="{C3B1F9B1-3840-46F9-9D4A-8EEF074991E9}" dt="2018-11-16T05:04:22.539" v="12130" actId="207"/>
        <pc:sldMkLst>
          <pc:docMk/>
          <pc:sldMk cId="3146209607" sldId="387"/>
        </pc:sldMkLst>
        <pc:spChg chg="mod">
          <ac:chgData name="銘儀 顏" userId="aada5e36bcaf1afe" providerId="LiveId" clId="{C3B1F9B1-3840-46F9-9D4A-8EEF074991E9}" dt="2018-11-15T06:26:11.021" v="10270" actId="20577"/>
          <ac:spMkLst>
            <pc:docMk/>
            <pc:sldMk cId="3146209607" sldId="387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5T06:25:32.152" v="10230" actId="478"/>
          <ac:spMkLst>
            <pc:docMk/>
            <pc:sldMk cId="3146209607" sldId="387"/>
            <ac:spMk id="5" creationId="{11C7D7FE-7D86-4ED4-9635-9C1E517CB6E2}"/>
          </ac:spMkLst>
        </pc:spChg>
        <pc:spChg chg="del mod">
          <ac:chgData name="銘儀 顏" userId="aada5e36bcaf1afe" providerId="LiveId" clId="{C3B1F9B1-3840-46F9-9D4A-8EEF074991E9}" dt="2018-11-15T06:25:38.753" v="10237" actId="478"/>
          <ac:spMkLst>
            <pc:docMk/>
            <pc:sldMk cId="3146209607" sldId="387"/>
            <ac:spMk id="7" creationId="{9CD218E0-57C9-4E0F-8990-FCC24541C0DC}"/>
          </ac:spMkLst>
        </pc:spChg>
        <pc:spChg chg="del">
          <ac:chgData name="銘儀 顏" userId="aada5e36bcaf1afe" providerId="LiveId" clId="{C3B1F9B1-3840-46F9-9D4A-8EEF074991E9}" dt="2018-11-15T06:25:36.092" v="10234" actId="478"/>
          <ac:spMkLst>
            <pc:docMk/>
            <pc:sldMk cId="3146209607" sldId="387"/>
            <ac:spMk id="8" creationId="{5B21E498-9457-4330-BCBF-DDC4D4DB1A90}"/>
          </ac:spMkLst>
        </pc:spChg>
        <pc:spChg chg="del">
          <ac:chgData name="銘儀 顏" userId="aada5e36bcaf1afe" providerId="LiveId" clId="{C3B1F9B1-3840-46F9-9D4A-8EEF074991E9}" dt="2018-11-15T06:25:36.692" v="10235" actId="478"/>
          <ac:spMkLst>
            <pc:docMk/>
            <pc:sldMk cId="3146209607" sldId="387"/>
            <ac:spMk id="9" creationId="{5E7A65E3-FE24-45A5-8722-DC7C65F24D87}"/>
          </ac:spMkLst>
        </pc:spChg>
        <pc:picChg chg="del">
          <ac:chgData name="銘儀 顏" userId="aada5e36bcaf1afe" providerId="LiveId" clId="{C3B1F9B1-3840-46F9-9D4A-8EEF074991E9}" dt="2018-11-15T06:25:32.655" v="10231" actId="478"/>
          <ac:picMkLst>
            <pc:docMk/>
            <pc:sldMk cId="3146209607" sldId="387"/>
            <ac:picMk id="6" creationId="{6283C309-6CDB-4499-BFF4-B0FBF83C85B2}"/>
          </ac:picMkLst>
        </pc:picChg>
        <pc:picChg chg="add mod">
          <ac:chgData name="銘儀 顏" userId="aada5e36bcaf1afe" providerId="LiveId" clId="{C3B1F9B1-3840-46F9-9D4A-8EEF074991E9}" dt="2018-11-16T05:04:22.539" v="12130" actId="207"/>
          <ac:picMkLst>
            <pc:docMk/>
            <pc:sldMk cId="3146209607" sldId="387"/>
            <ac:picMk id="12" creationId="{406228F7-57F0-4FB3-8138-7EDFBB1E6E98}"/>
          </ac:picMkLst>
        </pc:picChg>
        <pc:picChg chg="add mod">
          <ac:chgData name="銘儀 顏" userId="aada5e36bcaf1afe" providerId="LiveId" clId="{C3B1F9B1-3840-46F9-9D4A-8EEF074991E9}" dt="2018-11-15T06:26:35.759" v="10278" actId="1076"/>
          <ac:picMkLst>
            <pc:docMk/>
            <pc:sldMk cId="3146209607" sldId="387"/>
            <ac:picMk id="14" creationId="{AE91D157-584F-4262-9D30-1F8DBBCC670E}"/>
          </ac:picMkLst>
        </pc:picChg>
        <pc:cxnChg chg="del mod">
          <ac:chgData name="銘儀 顏" userId="aada5e36bcaf1afe" providerId="LiveId" clId="{C3B1F9B1-3840-46F9-9D4A-8EEF074991E9}" dt="2018-11-15T06:25:38.356" v="10236" actId="478"/>
          <ac:cxnSpMkLst>
            <pc:docMk/>
            <pc:sldMk cId="3146209607" sldId="387"/>
            <ac:cxnSpMk id="11" creationId="{BDB98034-4E5C-406F-8953-E31C7AE93976}"/>
          </ac:cxnSpMkLst>
        </pc:cxnChg>
        <pc:cxnChg chg="del mod">
          <ac:chgData name="銘儀 顏" userId="aada5e36bcaf1afe" providerId="LiveId" clId="{C3B1F9B1-3840-46F9-9D4A-8EEF074991E9}" dt="2018-11-15T06:25:35.372" v="10233" actId="478"/>
          <ac:cxnSpMkLst>
            <pc:docMk/>
            <pc:sldMk cId="3146209607" sldId="387"/>
            <ac:cxnSpMk id="13" creationId="{21381FA1-13DA-460D-93DE-6C4BC1C36CA5}"/>
          </ac:cxnSpMkLst>
        </pc:cxnChg>
      </pc:sldChg>
      <pc:sldChg chg="modSp add ord">
        <pc:chgData name="銘儀 顏" userId="aada5e36bcaf1afe" providerId="LiveId" clId="{C3B1F9B1-3840-46F9-9D4A-8EEF074991E9}" dt="2018-11-15T09:10:19.649" v="10489" actId="20577"/>
        <pc:sldMkLst>
          <pc:docMk/>
          <pc:sldMk cId="1459275509" sldId="388"/>
        </pc:sldMkLst>
        <pc:spChg chg="mod">
          <ac:chgData name="銘儀 顏" userId="aada5e36bcaf1afe" providerId="LiveId" clId="{C3B1F9B1-3840-46F9-9D4A-8EEF074991E9}" dt="2018-11-15T09:10:19.649" v="10489" actId="20577"/>
          <ac:spMkLst>
            <pc:docMk/>
            <pc:sldMk cId="1459275509" sldId="388"/>
            <ac:spMk id="5" creationId="{00000000-0000-0000-0000-000000000000}"/>
          </ac:spMkLst>
        </pc:spChg>
      </pc:sldChg>
      <pc:sldChg chg="addSp delSp modSp add ord modNotesTx">
        <pc:chgData name="銘儀 顏" userId="aada5e36bcaf1afe" providerId="LiveId" clId="{C3B1F9B1-3840-46F9-9D4A-8EEF074991E9}" dt="2018-11-20T06:48:19.462" v="16457" actId="20577"/>
        <pc:sldMkLst>
          <pc:docMk/>
          <pc:sldMk cId="1688324673" sldId="389"/>
        </pc:sldMkLst>
        <pc:spChg chg="mod">
          <ac:chgData name="銘儀 顏" userId="aada5e36bcaf1afe" providerId="LiveId" clId="{C3B1F9B1-3840-46F9-9D4A-8EEF074991E9}" dt="2018-11-15T11:23:16.569" v="10922" actId="20577"/>
          <ac:spMkLst>
            <pc:docMk/>
            <pc:sldMk cId="1688324673" sldId="389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6T02:23:52.282" v="11330" actId="255"/>
          <ac:spMkLst>
            <pc:docMk/>
            <pc:sldMk cId="1688324673" sldId="389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6T02:26:22.921" v="11422" actId="208"/>
          <ac:spMkLst>
            <pc:docMk/>
            <pc:sldMk cId="1688324673" sldId="389"/>
            <ac:spMk id="5" creationId="{9171F1C3-6271-4780-BB9A-7A50BEA618DA}"/>
          </ac:spMkLst>
        </pc:spChg>
        <pc:picChg chg="del">
          <ac:chgData name="銘儀 顏" userId="aada5e36bcaf1afe" providerId="LiveId" clId="{C3B1F9B1-3840-46F9-9D4A-8EEF074991E9}" dt="2018-11-15T09:16:37.317" v="10521" actId="478"/>
          <ac:picMkLst>
            <pc:docMk/>
            <pc:sldMk cId="1688324673" sldId="389"/>
            <ac:picMk id="12" creationId="{406228F7-57F0-4FB3-8138-7EDFBB1E6E98}"/>
          </ac:picMkLst>
        </pc:picChg>
        <pc:picChg chg="del">
          <ac:chgData name="銘儀 顏" userId="aada5e36bcaf1afe" providerId="LiveId" clId="{C3B1F9B1-3840-46F9-9D4A-8EEF074991E9}" dt="2018-11-15T09:12:27.212" v="10519" actId="478"/>
          <ac:picMkLst>
            <pc:docMk/>
            <pc:sldMk cId="1688324673" sldId="389"/>
            <ac:picMk id="14" creationId="{AE91D157-584F-4262-9D30-1F8DBBCC670E}"/>
          </ac:picMkLst>
        </pc:picChg>
      </pc:sldChg>
      <pc:sldChg chg="addSp delSp modSp add modNotesTx">
        <pc:chgData name="銘儀 顏" userId="aada5e36bcaf1afe" providerId="LiveId" clId="{C3B1F9B1-3840-46F9-9D4A-8EEF074991E9}" dt="2018-11-20T06:56:18.879" v="16862" actId="1076"/>
        <pc:sldMkLst>
          <pc:docMk/>
          <pc:sldMk cId="3249837024" sldId="390"/>
        </pc:sldMkLst>
        <pc:spChg chg="mod">
          <ac:chgData name="銘儀 顏" userId="aada5e36bcaf1afe" providerId="LiveId" clId="{C3B1F9B1-3840-46F9-9D4A-8EEF074991E9}" dt="2018-11-16T05:30:20.253" v="12314" actId="20577"/>
          <ac:spMkLst>
            <pc:docMk/>
            <pc:sldMk cId="3249837024" sldId="390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6T05:12:07.408" v="12239" actId="255"/>
          <ac:spMkLst>
            <pc:docMk/>
            <pc:sldMk cId="3249837024" sldId="390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6T03:03:16.081" v="12117" actId="478"/>
          <ac:spMkLst>
            <pc:docMk/>
            <pc:sldMk cId="3249837024" sldId="390"/>
            <ac:spMk id="5" creationId="{9171F1C3-6271-4780-BB9A-7A50BEA618DA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5" creationId="{A71B4433-D17F-4EC0-A47B-9AFB36FD3CDF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6" creationId="{21A9CF60-95B0-4F75-AC49-C579B6C062EF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7" creationId="{F5F90DA0-A5C3-4C12-9FE1-79278846191D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8" creationId="{F970DA50-FE73-4AAE-B59A-4AFE117FE31A}"/>
          </ac:spMkLst>
        </pc:spChg>
        <pc:spChg chg="add mod">
          <ac:chgData name="銘儀 顏" userId="aada5e36bcaf1afe" providerId="LiveId" clId="{C3B1F9B1-3840-46F9-9D4A-8EEF074991E9}" dt="2018-11-20T06:56:18.879" v="16862" actId="1076"/>
          <ac:spMkLst>
            <pc:docMk/>
            <pc:sldMk cId="3249837024" sldId="390"/>
            <ac:spMk id="9" creationId="{A23E0C69-62CE-4239-B9F7-99AA1B6273DD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13" creationId="{A00E6777-4A2A-4878-A358-19E3D2C49755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14" creationId="{8162F88F-0BFD-44D8-8E2D-7B3CD74327C8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27" creationId="{A4E12A88-5181-4294-BF28-99E088F37BFB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28" creationId="{664C5FE1-CB4E-4378-89EF-B28026EEF1DA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29" creationId="{7B171D27-20AE-4C44-98D5-E150EABCCC6F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32" creationId="{D307A704-87C0-4F0F-96FB-7F8205510748}"/>
          </ac:spMkLst>
        </pc:spChg>
        <pc:spChg chg="add del mod">
          <ac:chgData name="銘儀 顏" userId="aada5e36bcaf1afe" providerId="LiveId" clId="{C3B1F9B1-3840-46F9-9D4A-8EEF074991E9}" dt="2018-11-16T05:09:52.119" v="12203" actId="478"/>
          <ac:spMkLst>
            <pc:docMk/>
            <pc:sldMk cId="3249837024" sldId="390"/>
            <ac:spMk id="33" creationId="{AAF33094-15A1-4E56-8184-C585C35F99BA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37" creationId="{A317A89D-3A21-41CC-A2FB-95F6A061E23D}"/>
          </ac:spMkLst>
        </pc:spChg>
        <pc:spChg chg="add del mod">
          <ac:chgData name="銘儀 顏" userId="aada5e36bcaf1afe" providerId="LiveId" clId="{C3B1F9B1-3840-46F9-9D4A-8EEF074991E9}" dt="2018-11-16T05:09:06.591" v="12195" actId="478"/>
          <ac:spMkLst>
            <pc:docMk/>
            <pc:sldMk cId="3249837024" sldId="390"/>
            <ac:spMk id="40" creationId="{D40FB296-D0E9-4CD4-9062-72C9837C5D1A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46" creationId="{F9722690-52CA-4B12-B83F-5D90D9064BE7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49" creationId="{371E45EF-B0F7-4D89-9D48-274781AE9D30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50" creationId="{D290E447-27CD-46D4-9E70-670928CD6EA0}"/>
          </ac:spMkLst>
        </pc:spChg>
        <pc:spChg chg="add mod">
          <ac:chgData name="銘儀 顏" userId="aada5e36bcaf1afe" providerId="LiveId" clId="{C3B1F9B1-3840-46F9-9D4A-8EEF074991E9}" dt="2018-11-20T06:56:12.238" v="16860" actId="1037"/>
          <ac:spMkLst>
            <pc:docMk/>
            <pc:sldMk cId="3249837024" sldId="390"/>
            <ac:spMk id="51" creationId="{99B5362E-3E19-4698-8E69-30F43AB8564C}"/>
          </ac:spMkLst>
        </pc:sp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10" creationId="{E88BDE4E-7FF2-41BB-BABE-A939F1B475D3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12" creationId="{4A9C59AF-D78A-4240-A90B-9B1F31B83619}"/>
          </ac:cxnSpMkLst>
        </pc:cxnChg>
        <pc:cxnChg chg="add del mod">
          <ac:chgData name="銘儀 顏" userId="aada5e36bcaf1afe" providerId="LiveId" clId="{C3B1F9B1-3840-46F9-9D4A-8EEF074991E9}" dt="2018-11-16T05:06:16.349" v="12153" actId="478"/>
          <ac:cxnSpMkLst>
            <pc:docMk/>
            <pc:sldMk cId="3249837024" sldId="390"/>
            <ac:cxnSpMk id="16" creationId="{762A05F2-3785-4C4F-91F4-1FF991022123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18" creationId="{3CAF7B73-FFE8-486B-AC64-39D2A46BBC0A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20" creationId="{8EE06F4F-0FF3-4A69-989D-C2149FC40DCD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24" creationId="{CE1194F7-FDCD-4D44-A630-E54A9E7C22FC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0" creationId="{85AC686D-FC9B-4C83-A31B-74174D08C589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1" creationId="{D527DF2F-FFE1-4820-A8D6-55504703C46A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4" creationId="{4C1951B0-BED5-47BE-AF7C-4E75731C4865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5" creationId="{6E9FF84B-E278-4E2A-B68C-70B3C36481A0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36" creationId="{80C9D8F9-6F40-4DDE-8AD0-5EC28AE38387}"/>
          </ac:cxnSpMkLst>
        </pc:cxnChg>
        <pc:cxnChg chg="add mod">
          <ac:chgData name="銘儀 顏" userId="aada5e36bcaf1afe" providerId="LiveId" clId="{C3B1F9B1-3840-46F9-9D4A-8EEF074991E9}" dt="2018-11-20T06:56:12.238" v="16860" actId="1037"/>
          <ac:cxnSpMkLst>
            <pc:docMk/>
            <pc:sldMk cId="3249837024" sldId="390"/>
            <ac:cxnSpMk id="44" creationId="{39850D8E-8C96-473F-A66C-8E403A949EEC}"/>
          </ac:cxnSpMkLst>
        </pc:cxnChg>
      </pc:sldChg>
      <pc:sldChg chg="addSp delSp modSp add modAnim modNotesTx">
        <pc:chgData name="銘儀 顏" userId="aada5e36bcaf1afe" providerId="LiveId" clId="{C3B1F9B1-3840-46F9-9D4A-8EEF074991E9}" dt="2018-11-18T07:24:16.265" v="12388"/>
        <pc:sldMkLst>
          <pc:docMk/>
          <pc:sldMk cId="915534778" sldId="391"/>
        </pc:sldMkLst>
        <pc:spChg chg="mod">
          <ac:chgData name="銘儀 顏" userId="aada5e36bcaf1afe" providerId="LiveId" clId="{C3B1F9B1-3840-46F9-9D4A-8EEF074991E9}" dt="2018-11-16T05:30:22.649" v="12315"/>
          <ac:spMkLst>
            <pc:docMk/>
            <pc:sldMk cId="915534778" sldId="391"/>
            <ac:spMk id="2" creationId="{00000000-0000-0000-0000-000000000000}"/>
          </ac:spMkLst>
        </pc:spChg>
        <pc:spChg chg="del mod">
          <ac:chgData name="銘儀 顏" userId="aada5e36bcaf1afe" providerId="LiveId" clId="{C3B1F9B1-3840-46F9-9D4A-8EEF074991E9}" dt="2018-11-16T05:30:01.792" v="12299" actId="478"/>
          <ac:spMkLst>
            <pc:docMk/>
            <pc:sldMk cId="915534778" sldId="391"/>
            <ac:spMk id="3" creationId="{00000000-0000-0000-0000-000000000000}"/>
          </ac:spMkLst>
        </pc:spChg>
        <pc:spChg chg="add mod">
          <ac:chgData name="銘儀 顏" userId="aada5e36bcaf1afe" providerId="LiveId" clId="{C3B1F9B1-3840-46F9-9D4A-8EEF074991E9}" dt="2018-11-18T07:14:35.889" v="12343" actId="1035"/>
          <ac:spMkLst>
            <pc:docMk/>
            <pc:sldMk cId="915534778" sldId="391"/>
            <ac:spMk id="5" creationId="{E26B208F-9E8D-4CA5-B472-08B4A859B6DD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6" creationId="{21A9CF60-95B0-4F75-AC49-C579B6C062EF}"/>
          </ac:spMkLst>
        </pc:spChg>
        <pc:spChg chg="add mod">
          <ac:chgData name="銘儀 顏" userId="aada5e36bcaf1afe" providerId="LiveId" clId="{C3B1F9B1-3840-46F9-9D4A-8EEF074991E9}" dt="2018-11-18T07:21:10.675" v="12345" actId="1076"/>
          <ac:spMkLst>
            <pc:docMk/>
            <pc:sldMk cId="915534778" sldId="391"/>
            <ac:spMk id="6" creationId="{637F36C3-E71C-4935-905A-8AE2D28DDF7A}"/>
          </ac:spMkLst>
        </pc:spChg>
        <pc:spChg chg="add del">
          <ac:chgData name="銘儀 顏" userId="aada5e36bcaf1afe" providerId="LiveId" clId="{C3B1F9B1-3840-46F9-9D4A-8EEF074991E9}" dt="2018-11-18T07:21:15.324" v="12349"/>
          <ac:spMkLst>
            <pc:docMk/>
            <pc:sldMk cId="915534778" sldId="391"/>
            <ac:spMk id="7" creationId="{67C6E1A9-53A2-453F-B376-B8DF1EA7953B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7" creationId="{F5F90DA0-A5C3-4C12-9FE1-79278846191D}"/>
          </ac:spMkLst>
        </pc:spChg>
        <pc:spChg chg="add mod">
          <ac:chgData name="銘儀 顏" userId="aada5e36bcaf1afe" providerId="LiveId" clId="{C3B1F9B1-3840-46F9-9D4A-8EEF074991E9}" dt="2018-11-18T07:21:22.169" v="12351" actId="1076"/>
          <ac:spMkLst>
            <pc:docMk/>
            <pc:sldMk cId="915534778" sldId="391"/>
            <ac:spMk id="8" creationId="{7454115B-A578-47C6-B39A-5B8AE19213E9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8" creationId="{F970DA50-FE73-4AAE-B59A-4AFE117FE31A}"/>
          </ac:spMkLst>
        </pc:spChg>
        <pc:spChg chg="add del">
          <ac:chgData name="銘儀 顏" userId="aada5e36bcaf1afe" providerId="LiveId" clId="{C3B1F9B1-3840-46F9-9D4A-8EEF074991E9}" dt="2018-11-18T07:21:32.002" v="12355"/>
          <ac:spMkLst>
            <pc:docMk/>
            <pc:sldMk cId="915534778" sldId="391"/>
            <ac:spMk id="9" creationId="{2F59FDA9-89E5-4D70-96DA-8515C1F38A68}"/>
          </ac:spMkLst>
        </pc:spChg>
        <pc:spChg chg="add mod">
          <ac:chgData name="銘儀 顏" userId="aada5e36bcaf1afe" providerId="LiveId" clId="{C3B1F9B1-3840-46F9-9D4A-8EEF074991E9}" dt="2018-11-18T07:21:37.162" v="12357" actId="1076"/>
          <ac:spMkLst>
            <pc:docMk/>
            <pc:sldMk cId="915534778" sldId="391"/>
            <ac:spMk id="10" creationId="{B9F540E3-E890-4AE0-AC57-C1E1C94BC3FA}"/>
          </ac:spMkLst>
        </pc:spChg>
        <pc:spChg chg="add mod">
          <ac:chgData name="銘儀 顏" userId="aada5e36bcaf1afe" providerId="LiveId" clId="{C3B1F9B1-3840-46F9-9D4A-8EEF074991E9}" dt="2018-11-18T07:21:42.080" v="12359" actId="1076"/>
          <ac:spMkLst>
            <pc:docMk/>
            <pc:sldMk cId="915534778" sldId="391"/>
            <ac:spMk id="11" creationId="{0840ECEE-1EAA-4462-8AC9-D5BC9B3CA937}"/>
          </ac:spMkLst>
        </pc:spChg>
        <pc:spChg chg="add del">
          <ac:chgData name="銘儀 顏" userId="aada5e36bcaf1afe" providerId="LiveId" clId="{C3B1F9B1-3840-46F9-9D4A-8EEF074991E9}" dt="2018-11-18T07:21:45.452" v="12363"/>
          <ac:spMkLst>
            <pc:docMk/>
            <pc:sldMk cId="915534778" sldId="391"/>
            <ac:spMk id="12" creationId="{F03DA9D2-92DE-48A9-803A-1FF65778A0C6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13" creationId="{A00E6777-4A2A-4878-A358-19E3D2C49755}"/>
          </ac:spMkLst>
        </pc:spChg>
        <pc:spChg chg="add mod">
          <ac:chgData name="銘儀 顏" userId="aada5e36bcaf1afe" providerId="LiveId" clId="{C3B1F9B1-3840-46F9-9D4A-8EEF074991E9}" dt="2018-11-18T07:21:52.272" v="12365" actId="1076"/>
          <ac:spMkLst>
            <pc:docMk/>
            <pc:sldMk cId="915534778" sldId="391"/>
            <ac:spMk id="13" creationId="{DCE90B40-7EC7-427F-BFE4-DDD61BE312A5}"/>
          </ac:spMkLst>
        </pc:spChg>
        <pc:spChg chg="add mod">
          <ac:chgData name="銘儀 顏" userId="aada5e36bcaf1afe" providerId="LiveId" clId="{C3B1F9B1-3840-46F9-9D4A-8EEF074991E9}" dt="2018-11-18T07:21:56.129" v="12367" actId="1076"/>
          <ac:spMkLst>
            <pc:docMk/>
            <pc:sldMk cId="915534778" sldId="391"/>
            <ac:spMk id="14" creationId="{1749CD8F-2A3C-416D-BE69-C55F35613299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14" creationId="{8162F88F-0BFD-44D8-8E2D-7B3CD74327C8}"/>
          </ac:spMkLst>
        </pc:spChg>
        <pc:spChg chg="add mod">
          <ac:chgData name="銘儀 顏" userId="aada5e36bcaf1afe" providerId="LiveId" clId="{C3B1F9B1-3840-46F9-9D4A-8EEF074991E9}" dt="2018-11-18T07:22:08.346" v="12369" actId="1076"/>
          <ac:spMkLst>
            <pc:docMk/>
            <pc:sldMk cId="915534778" sldId="391"/>
            <ac:spMk id="15" creationId="{079D1C79-0557-41D5-8F4C-324C70EE72BD}"/>
          </ac:spMkLst>
        </pc:spChg>
        <pc:spChg chg="add mod">
          <ac:chgData name="銘儀 顏" userId="aada5e36bcaf1afe" providerId="LiveId" clId="{C3B1F9B1-3840-46F9-9D4A-8EEF074991E9}" dt="2018-11-18T07:22:14.026" v="12371" actId="1076"/>
          <ac:spMkLst>
            <pc:docMk/>
            <pc:sldMk cId="915534778" sldId="391"/>
            <ac:spMk id="16" creationId="{CE895B52-459D-47E1-8C97-1B3C39F19D1A}"/>
          </ac:spMkLst>
        </pc:spChg>
        <pc:spChg chg="add mod">
          <ac:chgData name="銘儀 顏" userId="aada5e36bcaf1afe" providerId="LiveId" clId="{C3B1F9B1-3840-46F9-9D4A-8EEF074991E9}" dt="2018-11-18T07:22:19.172" v="12373" actId="1076"/>
          <ac:spMkLst>
            <pc:docMk/>
            <pc:sldMk cId="915534778" sldId="391"/>
            <ac:spMk id="17" creationId="{A279DE72-9601-479D-B837-1E042DAF57F2}"/>
          </ac:spMkLst>
        </pc:spChg>
        <pc:spChg chg="add mod">
          <ac:chgData name="銘儀 顏" userId="aada5e36bcaf1afe" providerId="LiveId" clId="{C3B1F9B1-3840-46F9-9D4A-8EEF074991E9}" dt="2018-11-18T07:22:22.463" v="12375" actId="1076"/>
          <ac:spMkLst>
            <pc:docMk/>
            <pc:sldMk cId="915534778" sldId="391"/>
            <ac:spMk id="18" creationId="{5DCCD6D9-0870-4389-99DD-F48576867AE3}"/>
          </ac:spMkLst>
        </pc:spChg>
        <pc:spChg chg="add mod">
          <ac:chgData name="銘儀 顏" userId="aada5e36bcaf1afe" providerId="LiveId" clId="{C3B1F9B1-3840-46F9-9D4A-8EEF074991E9}" dt="2018-11-18T07:22:27.113" v="12377" actId="1076"/>
          <ac:spMkLst>
            <pc:docMk/>
            <pc:sldMk cId="915534778" sldId="391"/>
            <ac:spMk id="19" creationId="{7AB453B3-721A-4769-8EF2-BA4B593704CB}"/>
          </ac:spMkLst>
        </pc:spChg>
        <pc:spChg chg="add mod">
          <ac:chgData name="銘儀 顏" userId="aada5e36bcaf1afe" providerId="LiveId" clId="{C3B1F9B1-3840-46F9-9D4A-8EEF074991E9}" dt="2018-11-18T07:22:39.346" v="12379" actId="1076"/>
          <ac:spMkLst>
            <pc:docMk/>
            <pc:sldMk cId="915534778" sldId="391"/>
            <ac:spMk id="20" creationId="{C59DB3C9-199F-4F62-B73C-75A1C57D9E32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27" creationId="{A4E12A88-5181-4294-BF28-99E088F37BFB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28" creationId="{664C5FE1-CB4E-4378-89EF-B28026EEF1DA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29" creationId="{7B171D27-20AE-4C44-98D5-E150EABCCC6F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32" creationId="{D307A704-87C0-4F0F-96FB-7F8205510748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37" creationId="{A317A89D-3A21-41CC-A2FB-95F6A061E23D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46" creationId="{F9722690-52CA-4B12-B83F-5D90D9064BE7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49" creationId="{371E45EF-B0F7-4D89-9D48-274781AE9D30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50" creationId="{D290E447-27CD-46D4-9E70-670928CD6EA0}"/>
          </ac:spMkLst>
        </pc:spChg>
        <pc:spChg chg="del">
          <ac:chgData name="銘儀 顏" userId="aada5e36bcaf1afe" providerId="LiveId" clId="{C3B1F9B1-3840-46F9-9D4A-8EEF074991E9}" dt="2018-11-16T05:22:58.217" v="12292" actId="478"/>
          <ac:spMkLst>
            <pc:docMk/>
            <pc:sldMk cId="915534778" sldId="391"/>
            <ac:spMk id="51" creationId="{99B5362E-3E19-4698-8E69-30F43AB8564C}"/>
          </ac:spMkLst>
        </pc:spChg>
        <pc:picChg chg="add mod">
          <ac:chgData name="銘儀 顏" userId="aada5e36bcaf1afe" providerId="LiveId" clId="{C3B1F9B1-3840-46F9-9D4A-8EEF074991E9}" dt="2018-11-18T07:21:44.559" v="12362" actId="1076"/>
          <ac:picMkLst>
            <pc:docMk/>
            <pc:sldMk cId="915534778" sldId="391"/>
            <ac:picMk id="33" creationId="{CB27F4A9-6B0C-41D9-9D80-094539D2EF32}"/>
          </ac:picMkLst>
        </pc:pic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10" creationId="{E88BDE4E-7FF2-41BB-BABE-A939F1B475D3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12" creationId="{4A9C59AF-D78A-4240-A90B-9B1F31B83619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18" creationId="{3CAF7B73-FFE8-486B-AC64-39D2A46BBC0A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20" creationId="{8EE06F4F-0FF3-4A69-989D-C2149FC40DCD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24" creationId="{CE1194F7-FDCD-4D44-A630-E54A9E7C22FC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0" creationId="{85AC686D-FC9B-4C83-A31B-74174D08C589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1" creationId="{D527DF2F-FFE1-4820-A8D6-55504703C46A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4" creationId="{4C1951B0-BED5-47BE-AF7C-4E75731C4865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5" creationId="{6E9FF84B-E278-4E2A-B68C-70B3C36481A0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36" creationId="{80C9D8F9-6F40-4DDE-8AD0-5EC28AE38387}"/>
          </ac:cxnSpMkLst>
        </pc:cxnChg>
        <pc:cxnChg chg="del mod">
          <ac:chgData name="銘儀 顏" userId="aada5e36bcaf1afe" providerId="LiveId" clId="{C3B1F9B1-3840-46F9-9D4A-8EEF074991E9}" dt="2018-11-16T05:22:58.217" v="12292" actId="478"/>
          <ac:cxnSpMkLst>
            <pc:docMk/>
            <pc:sldMk cId="915534778" sldId="391"/>
            <ac:cxnSpMk id="44" creationId="{39850D8E-8C96-473F-A66C-8E403A949EEC}"/>
          </ac:cxnSpMkLst>
        </pc:cxnChg>
      </pc:sldChg>
      <pc:sldChg chg="addSp delSp modSp add ord modNotesTx">
        <pc:chgData name="銘儀 顏" userId="aada5e36bcaf1afe" providerId="LiveId" clId="{C3B1F9B1-3840-46F9-9D4A-8EEF074991E9}" dt="2018-11-18T08:01:14.173" v="13126" actId="20577"/>
        <pc:sldMkLst>
          <pc:docMk/>
          <pc:sldMk cId="82497431" sldId="392"/>
        </pc:sldMkLst>
        <pc:spChg chg="mod">
          <ac:chgData name="銘儀 顏" userId="aada5e36bcaf1afe" providerId="LiveId" clId="{C3B1F9B1-3840-46F9-9D4A-8EEF074991E9}" dt="2018-11-18T07:53:00.062" v="13044" actId="20577"/>
          <ac:spMkLst>
            <pc:docMk/>
            <pc:sldMk cId="82497431" sldId="392"/>
            <ac:spMk id="3" creationId="{00000000-0000-0000-0000-000000000000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6" creationId="{21A9CF60-95B0-4F75-AC49-C579B6C062EF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7" creationId="{F5F90DA0-A5C3-4C12-9FE1-79278846191D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8" creationId="{F970DA50-FE73-4AAE-B59A-4AFE117FE31A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13" creationId="{A00E6777-4A2A-4878-A358-19E3D2C49755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14" creationId="{8162F88F-0BFD-44D8-8E2D-7B3CD74327C8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27" creationId="{A4E12A88-5181-4294-BF28-99E088F37BFB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28" creationId="{664C5FE1-CB4E-4378-89EF-B28026EEF1DA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29" creationId="{7B171D27-20AE-4C44-98D5-E150EABCCC6F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32" creationId="{D307A704-87C0-4F0F-96FB-7F8205510748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37" creationId="{A317A89D-3A21-41CC-A2FB-95F6A061E23D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46" creationId="{F9722690-52CA-4B12-B83F-5D90D9064BE7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49" creationId="{371E45EF-B0F7-4D89-9D48-274781AE9D30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50" creationId="{D290E447-27CD-46D4-9E70-670928CD6EA0}"/>
          </ac:spMkLst>
        </pc:spChg>
        <pc:spChg chg="del">
          <ac:chgData name="銘儀 顏" userId="aada5e36bcaf1afe" providerId="LiveId" clId="{C3B1F9B1-3840-46F9-9D4A-8EEF074991E9}" dt="2018-11-18T07:25:06.855" v="12401" actId="478"/>
          <ac:spMkLst>
            <pc:docMk/>
            <pc:sldMk cId="82497431" sldId="392"/>
            <ac:spMk id="51" creationId="{99B5362E-3E19-4698-8E69-30F43AB8564C}"/>
          </ac:spMkLst>
        </pc:spChg>
        <pc:picChg chg="add del mod">
          <ac:chgData name="銘儀 顏" userId="aada5e36bcaf1afe" providerId="LiveId" clId="{C3B1F9B1-3840-46F9-9D4A-8EEF074991E9}" dt="2018-11-18T07:52:51.152" v="13028" actId="478"/>
          <ac:picMkLst>
            <pc:docMk/>
            <pc:sldMk cId="82497431" sldId="392"/>
            <ac:picMk id="33" creationId="{6F4B4901-E04D-41CA-BA4C-078E5A334FA3}"/>
          </ac:picMkLst>
        </pc:pic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10" creationId="{E88BDE4E-7FF2-41BB-BABE-A939F1B475D3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12" creationId="{4A9C59AF-D78A-4240-A90B-9B1F31B83619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18" creationId="{3CAF7B73-FFE8-486B-AC64-39D2A46BBC0A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20" creationId="{8EE06F4F-0FF3-4A69-989D-C2149FC40DCD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24" creationId="{CE1194F7-FDCD-4D44-A630-E54A9E7C22FC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0" creationId="{85AC686D-FC9B-4C83-A31B-74174D08C589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1" creationId="{D527DF2F-FFE1-4820-A8D6-55504703C46A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4" creationId="{4C1951B0-BED5-47BE-AF7C-4E75731C4865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5" creationId="{6E9FF84B-E278-4E2A-B68C-70B3C36481A0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36" creationId="{80C9D8F9-6F40-4DDE-8AD0-5EC28AE38387}"/>
          </ac:cxnSpMkLst>
        </pc:cxnChg>
        <pc:cxnChg chg="del mod">
          <ac:chgData name="銘儀 顏" userId="aada5e36bcaf1afe" providerId="LiveId" clId="{C3B1F9B1-3840-46F9-9D4A-8EEF074991E9}" dt="2018-11-18T07:25:06.855" v="12401" actId="478"/>
          <ac:cxnSpMkLst>
            <pc:docMk/>
            <pc:sldMk cId="82497431" sldId="392"/>
            <ac:cxnSpMk id="44" creationId="{39850D8E-8C96-473F-A66C-8E403A949EEC}"/>
          </ac:cxnSpMkLst>
        </pc:cxnChg>
      </pc:sldChg>
      <pc:sldChg chg="addSp delSp modSp add modNotesTx">
        <pc:chgData name="銘儀 顏" userId="aada5e36bcaf1afe" providerId="LiveId" clId="{C3B1F9B1-3840-46F9-9D4A-8EEF074991E9}" dt="2018-11-18T08:09:01.878" v="13315" actId="20577"/>
        <pc:sldMkLst>
          <pc:docMk/>
          <pc:sldMk cId="1127569347" sldId="393"/>
        </pc:sldMkLst>
        <pc:spChg chg="mod">
          <ac:chgData name="銘儀 顏" userId="aada5e36bcaf1afe" providerId="LiveId" clId="{C3B1F9B1-3840-46F9-9D4A-8EEF074991E9}" dt="2018-11-18T08:09:01.878" v="13315" actId="20577"/>
          <ac:spMkLst>
            <pc:docMk/>
            <pc:sldMk cId="1127569347" sldId="393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8T08:03:59.988" v="13303" actId="20577"/>
          <ac:spMkLst>
            <pc:docMk/>
            <pc:sldMk cId="1127569347" sldId="393"/>
            <ac:spMk id="3" creationId="{00000000-0000-0000-0000-000000000000}"/>
          </ac:spMkLst>
        </pc:spChg>
        <pc:picChg chg="add del mod">
          <ac:chgData name="銘儀 顏" userId="aada5e36bcaf1afe" providerId="LiveId" clId="{C3B1F9B1-3840-46F9-9D4A-8EEF074991E9}" dt="2018-11-18T08:05:56.953" v="13309" actId="478"/>
          <ac:picMkLst>
            <pc:docMk/>
            <pc:sldMk cId="1127569347" sldId="393"/>
            <ac:picMk id="6" creationId="{F3E90E77-FBDE-4C96-9B66-E38E0F543506}"/>
          </ac:picMkLst>
        </pc:picChg>
      </pc:sldChg>
      <pc:sldChg chg="modSp add ord">
        <pc:chgData name="銘儀 顏" userId="aada5e36bcaf1afe" providerId="LiveId" clId="{C3B1F9B1-3840-46F9-9D4A-8EEF074991E9}" dt="2018-11-18T07:54:19.237" v="13086" actId="20577"/>
        <pc:sldMkLst>
          <pc:docMk/>
          <pc:sldMk cId="2432507221" sldId="394"/>
        </pc:sldMkLst>
        <pc:spChg chg="mod">
          <ac:chgData name="銘儀 顏" userId="aada5e36bcaf1afe" providerId="LiveId" clId="{C3B1F9B1-3840-46F9-9D4A-8EEF074991E9}" dt="2018-11-18T07:53:33.256" v="13085" actId="20577"/>
          <ac:spMkLst>
            <pc:docMk/>
            <pc:sldMk cId="2432507221" sldId="394"/>
            <ac:spMk id="4" creationId="{00000000-0000-0000-0000-000000000000}"/>
          </ac:spMkLst>
        </pc:spChg>
        <pc:spChg chg="mod">
          <ac:chgData name="銘儀 顏" userId="aada5e36bcaf1afe" providerId="LiveId" clId="{C3B1F9B1-3840-46F9-9D4A-8EEF074991E9}" dt="2018-11-18T07:54:19.237" v="13086" actId="20577"/>
          <ac:spMkLst>
            <pc:docMk/>
            <pc:sldMk cId="2432507221" sldId="394"/>
            <ac:spMk id="5" creationId="{00000000-0000-0000-0000-000000000000}"/>
          </ac:spMkLst>
        </pc:spChg>
      </pc:sldChg>
      <pc:sldChg chg="delSp modSp add modNotesTx">
        <pc:chgData name="銘儀 顏" userId="aada5e36bcaf1afe" providerId="LiveId" clId="{C3B1F9B1-3840-46F9-9D4A-8EEF074991E9}" dt="2018-11-18T08:13:36.687" v="13340" actId="478"/>
        <pc:sldMkLst>
          <pc:docMk/>
          <pc:sldMk cId="2477964066" sldId="395"/>
        </pc:sldMkLst>
        <pc:spChg chg="mod">
          <ac:chgData name="銘儀 顏" userId="aada5e36bcaf1afe" providerId="LiveId" clId="{C3B1F9B1-3840-46F9-9D4A-8EEF074991E9}" dt="2018-11-18T08:06:12.585" v="13312" actId="20577"/>
          <ac:spMkLst>
            <pc:docMk/>
            <pc:sldMk cId="2477964066" sldId="395"/>
            <ac:spMk id="2" creationId="{00000000-0000-0000-0000-000000000000}"/>
          </ac:spMkLst>
        </pc:spChg>
        <pc:spChg chg="del mod">
          <ac:chgData name="銘儀 顏" userId="aada5e36bcaf1afe" providerId="LiveId" clId="{C3B1F9B1-3840-46F9-9D4A-8EEF074991E9}" dt="2018-11-18T08:13:36.687" v="13340" actId="478"/>
          <ac:spMkLst>
            <pc:docMk/>
            <pc:sldMk cId="2477964066" sldId="395"/>
            <ac:spMk id="3" creationId="{00000000-0000-0000-0000-000000000000}"/>
          </ac:spMkLst>
        </pc:spChg>
        <pc:picChg chg="mod">
          <ac:chgData name="銘儀 顏" userId="aada5e36bcaf1afe" providerId="LiveId" clId="{C3B1F9B1-3840-46F9-9D4A-8EEF074991E9}" dt="2018-11-18T08:06:17.740" v="13314" actId="1076"/>
          <ac:picMkLst>
            <pc:docMk/>
            <pc:sldMk cId="2477964066" sldId="395"/>
            <ac:picMk id="6" creationId="{F3E90E77-FBDE-4C96-9B66-E38E0F543506}"/>
          </ac:picMkLst>
        </pc:picChg>
      </pc:sldChg>
      <pc:sldChg chg="addSp delSp modSp add modNotesTx">
        <pc:chgData name="銘儀 顏" userId="aada5e36bcaf1afe" providerId="LiveId" clId="{C3B1F9B1-3840-46F9-9D4A-8EEF074991E9}" dt="2018-11-20T07:20:04.952" v="16929" actId="20577"/>
        <pc:sldMkLst>
          <pc:docMk/>
          <pc:sldMk cId="329579626" sldId="396"/>
        </pc:sldMkLst>
        <pc:spChg chg="mod">
          <ac:chgData name="銘儀 顏" userId="aada5e36bcaf1afe" providerId="LiveId" clId="{C3B1F9B1-3840-46F9-9D4A-8EEF074991E9}" dt="2018-11-18T08:09:33.253" v="13335" actId="20577"/>
          <ac:spMkLst>
            <pc:docMk/>
            <pc:sldMk cId="329579626" sldId="396"/>
            <ac:spMk id="2" creationId="{00000000-0000-0000-0000-000000000000}"/>
          </ac:spMkLst>
        </pc:spChg>
        <pc:spChg chg="del">
          <ac:chgData name="銘儀 顏" userId="aada5e36bcaf1afe" providerId="LiveId" clId="{C3B1F9B1-3840-46F9-9D4A-8EEF074991E9}" dt="2018-11-18T08:13:24.848" v="13336" actId="931"/>
          <ac:spMkLst>
            <pc:docMk/>
            <pc:sldMk cId="329579626" sldId="396"/>
            <ac:spMk id="3" creationId="{00000000-0000-0000-0000-000000000000}"/>
          </ac:spMkLst>
        </pc:spChg>
        <pc:picChg chg="del">
          <ac:chgData name="銘儀 顏" userId="aada5e36bcaf1afe" providerId="LiveId" clId="{C3B1F9B1-3840-46F9-9D4A-8EEF074991E9}" dt="2018-11-18T08:09:27.454" v="13317" actId="478"/>
          <ac:picMkLst>
            <pc:docMk/>
            <pc:sldMk cId="329579626" sldId="396"/>
            <ac:picMk id="6" creationId="{F3E90E77-FBDE-4C96-9B66-E38E0F543506}"/>
          </ac:picMkLst>
        </pc:picChg>
        <pc:picChg chg="add mod">
          <ac:chgData name="銘儀 顏" userId="aada5e36bcaf1afe" providerId="LiveId" clId="{C3B1F9B1-3840-46F9-9D4A-8EEF074991E9}" dt="2018-11-18T08:13:32.892" v="13339" actId="1076"/>
          <ac:picMkLst>
            <pc:docMk/>
            <pc:sldMk cId="329579626" sldId="396"/>
            <ac:picMk id="7" creationId="{A9F1464F-0828-4A9D-BAAF-77A9FE5F5CE7}"/>
          </ac:picMkLst>
        </pc:picChg>
      </pc:sldChg>
      <pc:sldChg chg="addSp delSp modSp add ord modNotesTx">
        <pc:chgData name="銘儀 顏" userId="aada5e36bcaf1afe" providerId="LiveId" clId="{C3B1F9B1-3840-46F9-9D4A-8EEF074991E9}" dt="2018-11-19T02:59:37.278" v="14461" actId="478"/>
        <pc:sldMkLst>
          <pc:docMk/>
          <pc:sldMk cId="419245156" sldId="398"/>
        </pc:sldMkLst>
        <pc:spChg chg="mod">
          <ac:chgData name="銘儀 顏" userId="aada5e36bcaf1afe" providerId="LiveId" clId="{C3B1F9B1-3840-46F9-9D4A-8EEF074991E9}" dt="2018-11-18T08:24:55.772" v="13375"/>
          <ac:spMkLst>
            <pc:docMk/>
            <pc:sldMk cId="419245156" sldId="398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9T02:48:46.704" v="14379" actId="20577"/>
          <ac:spMkLst>
            <pc:docMk/>
            <pc:sldMk cId="419245156" sldId="398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19T02:56:17.517" v="14436" actId="478"/>
          <ac:spMkLst>
            <pc:docMk/>
            <pc:sldMk cId="419245156" sldId="398"/>
            <ac:spMk id="18" creationId="{45E34F3E-50B3-4269-A26B-B4C90BFBB70B}"/>
          </ac:spMkLst>
        </pc:spChg>
        <pc:spChg chg="add mod">
          <ac:chgData name="銘儀 顏" userId="aada5e36bcaf1afe" providerId="LiveId" clId="{C3B1F9B1-3840-46F9-9D4A-8EEF074991E9}" dt="2018-11-19T02:57:16.362" v="14439" actId="11529"/>
          <ac:spMkLst>
            <pc:docMk/>
            <pc:sldMk cId="419245156" sldId="398"/>
            <ac:spMk id="21" creationId="{FCEF9C37-F9F3-4528-AE66-5BF06405DA29}"/>
          </ac:spMkLst>
        </pc:spChg>
        <pc:spChg chg="add del mod">
          <ac:chgData name="銘儀 顏" userId="aada5e36bcaf1afe" providerId="LiveId" clId="{C3B1F9B1-3840-46F9-9D4A-8EEF074991E9}" dt="2018-11-19T02:57:24.421" v="14442" actId="478"/>
          <ac:spMkLst>
            <pc:docMk/>
            <pc:sldMk cId="419245156" sldId="398"/>
            <ac:spMk id="22" creationId="{C32D0968-7954-4559-BD8B-2F29F7B6E81C}"/>
          </ac:spMkLst>
        </pc:spChg>
        <pc:spChg chg="add del mod">
          <ac:chgData name="銘儀 顏" userId="aada5e36bcaf1afe" providerId="LiveId" clId="{C3B1F9B1-3840-46F9-9D4A-8EEF074991E9}" dt="2018-11-19T02:57:37.723" v="14444" actId="478"/>
          <ac:spMkLst>
            <pc:docMk/>
            <pc:sldMk cId="419245156" sldId="398"/>
            <ac:spMk id="23" creationId="{5FB8AF9C-6A1A-45E9-9809-7C37F5238171}"/>
          </ac:spMkLst>
        </pc:spChg>
        <pc:spChg chg="add del mod">
          <ac:chgData name="銘儀 顏" userId="aada5e36bcaf1afe" providerId="LiveId" clId="{C3B1F9B1-3840-46F9-9D4A-8EEF074991E9}" dt="2018-11-19T02:58:20.925" v="14448" actId="478"/>
          <ac:spMkLst>
            <pc:docMk/>
            <pc:sldMk cId="419245156" sldId="398"/>
            <ac:spMk id="24" creationId="{D1264EA3-9E9E-441F-A1CC-F173262868AA}"/>
          </ac:spMkLst>
        </pc:spChg>
        <pc:spChg chg="add del mod">
          <ac:chgData name="銘儀 顏" userId="aada5e36bcaf1afe" providerId="LiveId" clId="{C3B1F9B1-3840-46F9-9D4A-8EEF074991E9}" dt="2018-11-19T02:59:04.011" v="14450" actId="478"/>
          <ac:spMkLst>
            <pc:docMk/>
            <pc:sldMk cId="419245156" sldId="398"/>
            <ac:spMk id="25" creationId="{30B5EA8B-DFE0-4388-BC2F-F4DEF82F4452}"/>
          </ac:spMkLst>
        </pc:spChg>
        <pc:picChg chg="add mod">
          <ac:chgData name="銘儀 顏" userId="aada5e36bcaf1afe" providerId="LiveId" clId="{C3B1F9B1-3840-46F9-9D4A-8EEF074991E9}" dt="2018-11-19T02:53:23.226" v="14408" actId="1076"/>
          <ac:picMkLst>
            <pc:docMk/>
            <pc:sldMk cId="419245156" sldId="398"/>
            <ac:picMk id="6" creationId="{5BD42F5D-3243-47D3-AE0A-527031DDD27D}"/>
          </ac:picMkLst>
        </pc:picChg>
        <pc:cxnChg chg="add del mod">
          <ac:chgData name="銘儀 顏" userId="aada5e36bcaf1afe" providerId="LiveId" clId="{C3B1F9B1-3840-46F9-9D4A-8EEF074991E9}" dt="2018-11-19T02:54:10.592" v="14410" actId="11529"/>
          <ac:cxnSpMkLst>
            <pc:docMk/>
            <pc:sldMk cId="419245156" sldId="398"/>
            <ac:cxnSpMk id="7" creationId="{FBEC3C41-9D6F-4927-B5A7-354810702A4C}"/>
          </ac:cxnSpMkLst>
        </pc:cxnChg>
        <pc:cxnChg chg="add del mod">
          <ac:chgData name="銘儀 顏" userId="aada5e36bcaf1afe" providerId="LiveId" clId="{C3B1F9B1-3840-46F9-9D4A-8EEF074991E9}" dt="2018-11-19T02:54:46.109" v="14418" actId="478"/>
          <ac:cxnSpMkLst>
            <pc:docMk/>
            <pc:sldMk cId="419245156" sldId="398"/>
            <ac:cxnSpMk id="9" creationId="{4882E213-7F50-4930-90BE-ED0C4FA61D9D}"/>
          </ac:cxnSpMkLst>
        </pc:cxnChg>
        <pc:cxnChg chg="add del mod">
          <ac:chgData name="銘儀 顏" userId="aada5e36bcaf1afe" providerId="LiveId" clId="{C3B1F9B1-3840-46F9-9D4A-8EEF074991E9}" dt="2018-11-19T02:55:23.229" v="14424" actId="478"/>
          <ac:cxnSpMkLst>
            <pc:docMk/>
            <pc:sldMk cId="419245156" sldId="398"/>
            <ac:cxnSpMk id="14" creationId="{9E75FD6D-0D92-490F-B7BC-F27B268349DD}"/>
          </ac:cxnSpMkLst>
        </pc:cxnChg>
        <pc:cxnChg chg="add del mod">
          <ac:chgData name="銘儀 顏" userId="aada5e36bcaf1afe" providerId="LiveId" clId="{C3B1F9B1-3840-46F9-9D4A-8EEF074991E9}" dt="2018-11-19T02:56:58.246" v="14438" actId="478"/>
          <ac:cxnSpMkLst>
            <pc:docMk/>
            <pc:sldMk cId="419245156" sldId="398"/>
            <ac:cxnSpMk id="20" creationId="{78E06E06-6247-4B21-9ADF-E0457E614D55}"/>
          </ac:cxnSpMkLst>
        </pc:cxnChg>
        <pc:cxnChg chg="add del mod">
          <ac:chgData name="銘儀 顏" userId="aada5e36bcaf1afe" providerId="LiveId" clId="{C3B1F9B1-3840-46F9-9D4A-8EEF074991E9}" dt="2018-11-19T02:59:09.495" v="14452" actId="478"/>
          <ac:cxnSpMkLst>
            <pc:docMk/>
            <pc:sldMk cId="419245156" sldId="398"/>
            <ac:cxnSpMk id="27" creationId="{546EF390-09B0-4F55-AD90-3EF149E0361C}"/>
          </ac:cxnSpMkLst>
        </pc:cxnChg>
        <pc:cxnChg chg="add del mod">
          <ac:chgData name="銘儀 顏" userId="aada5e36bcaf1afe" providerId="LiveId" clId="{C3B1F9B1-3840-46F9-9D4A-8EEF074991E9}" dt="2018-11-19T02:59:13.461" v="14454" actId="478"/>
          <ac:cxnSpMkLst>
            <pc:docMk/>
            <pc:sldMk cId="419245156" sldId="398"/>
            <ac:cxnSpMk id="29" creationId="{63D2377F-6441-44DE-BA1D-E93E8D4CC26E}"/>
          </ac:cxnSpMkLst>
        </pc:cxnChg>
        <pc:cxnChg chg="add del mod">
          <ac:chgData name="銘儀 顏" userId="aada5e36bcaf1afe" providerId="LiveId" clId="{C3B1F9B1-3840-46F9-9D4A-8EEF074991E9}" dt="2018-11-19T02:59:37.278" v="14461" actId="478"/>
          <ac:cxnSpMkLst>
            <pc:docMk/>
            <pc:sldMk cId="419245156" sldId="398"/>
            <ac:cxnSpMk id="31" creationId="{E30FBE39-57AB-4992-A9CB-00E08451E66C}"/>
          </ac:cxnSpMkLst>
        </pc:cxnChg>
      </pc:sldChg>
      <pc:sldChg chg="addSp delSp modSp add modNotesTx">
        <pc:chgData name="銘儀 顏" userId="aada5e36bcaf1afe" providerId="LiveId" clId="{C3B1F9B1-3840-46F9-9D4A-8EEF074991E9}" dt="2018-11-18T09:22:00.099" v="13645" actId="20577"/>
        <pc:sldMkLst>
          <pc:docMk/>
          <pc:sldMk cId="3729270923" sldId="399"/>
        </pc:sldMkLst>
        <pc:spChg chg="mod">
          <ac:chgData name="銘儀 顏" userId="aada5e36bcaf1afe" providerId="LiveId" clId="{C3B1F9B1-3840-46F9-9D4A-8EEF074991E9}" dt="2018-11-18T09:19:58.613" v="13610" actId="20577"/>
          <ac:spMkLst>
            <pc:docMk/>
            <pc:sldMk cId="3729270923" sldId="399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8T09:21:46.638" v="13615" actId="20577"/>
          <ac:spMkLst>
            <pc:docMk/>
            <pc:sldMk cId="3729270923" sldId="399"/>
            <ac:spMk id="3" creationId="{00000000-0000-0000-0000-000000000000}"/>
          </ac:spMkLst>
        </pc:spChg>
        <pc:picChg chg="del">
          <ac:chgData name="銘儀 顏" userId="aada5e36bcaf1afe" providerId="LiveId" clId="{C3B1F9B1-3840-46F9-9D4A-8EEF074991E9}" dt="2018-11-18T09:20:35.971" v="13611" actId="478"/>
          <ac:picMkLst>
            <pc:docMk/>
            <pc:sldMk cId="3729270923" sldId="399"/>
            <ac:picMk id="6" creationId="{5BD42F5D-3243-47D3-AE0A-527031DDD27D}"/>
          </ac:picMkLst>
        </pc:picChg>
        <pc:picChg chg="add mod">
          <ac:chgData name="銘儀 顏" userId="aada5e36bcaf1afe" providerId="LiveId" clId="{C3B1F9B1-3840-46F9-9D4A-8EEF074991E9}" dt="2018-11-18T09:21:51.543" v="13616" actId="1076"/>
          <ac:picMkLst>
            <pc:docMk/>
            <pc:sldMk cId="3729270923" sldId="399"/>
            <ac:picMk id="7" creationId="{A803F230-033D-4F46-AFEE-B998ADD157DD}"/>
          </ac:picMkLst>
        </pc:picChg>
      </pc:sldChg>
      <pc:sldChg chg="modSp add ord">
        <pc:chgData name="銘儀 顏" userId="aada5e36bcaf1afe" providerId="LiveId" clId="{C3B1F9B1-3840-46F9-9D4A-8EEF074991E9}" dt="2018-11-18T09:22:28.226" v="13652" actId="20577"/>
        <pc:sldMkLst>
          <pc:docMk/>
          <pc:sldMk cId="1339075457" sldId="400"/>
        </pc:sldMkLst>
        <pc:spChg chg="mod">
          <ac:chgData name="銘儀 顏" userId="aada5e36bcaf1afe" providerId="LiveId" clId="{C3B1F9B1-3840-46F9-9D4A-8EEF074991E9}" dt="2018-11-18T09:22:28.226" v="13652" actId="20577"/>
          <ac:spMkLst>
            <pc:docMk/>
            <pc:sldMk cId="1339075457" sldId="400"/>
            <ac:spMk id="2" creationId="{00000000-0000-0000-0000-000000000000}"/>
          </ac:spMkLst>
        </pc:spChg>
      </pc:sldChg>
      <pc:sldChg chg="modSp add ord">
        <pc:chgData name="銘儀 顏" userId="aada5e36bcaf1afe" providerId="LiveId" clId="{C3B1F9B1-3840-46F9-9D4A-8EEF074991E9}" dt="2018-11-19T02:13:59.887" v="14208" actId="20577"/>
        <pc:sldMkLst>
          <pc:docMk/>
          <pc:sldMk cId="2130643192" sldId="401"/>
        </pc:sldMkLst>
        <pc:spChg chg="mod">
          <ac:chgData name="銘儀 顏" userId="aada5e36bcaf1afe" providerId="LiveId" clId="{C3B1F9B1-3840-46F9-9D4A-8EEF074991E9}" dt="2018-11-18T09:22:47.037" v="13665" actId="20577"/>
          <ac:spMkLst>
            <pc:docMk/>
            <pc:sldMk cId="2130643192" sldId="401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19T02:13:59.887" v="14208" actId="20577"/>
          <ac:spMkLst>
            <pc:docMk/>
            <pc:sldMk cId="2130643192" sldId="401"/>
            <ac:spMk id="3" creationId="{00000000-0000-0000-0000-000000000000}"/>
          </ac:spMkLst>
        </pc:spChg>
      </pc:sldChg>
      <pc:sldChg chg="add del">
        <pc:chgData name="銘儀 顏" userId="aada5e36bcaf1afe" providerId="LiveId" clId="{C3B1F9B1-3840-46F9-9D4A-8EEF074991E9}" dt="2018-11-20T07:29:04.734" v="17065" actId="2696"/>
        <pc:sldMkLst>
          <pc:docMk/>
          <pc:sldMk cId="1650622721" sldId="402"/>
        </pc:sldMkLst>
      </pc:sldChg>
      <pc:sldChg chg="addSp delSp modSp add del">
        <pc:chgData name="銘儀 顏" userId="aada5e36bcaf1afe" providerId="LiveId" clId="{C3B1F9B1-3840-46F9-9D4A-8EEF074991E9}" dt="2018-11-20T07:29:40.563" v="17073" actId="2696"/>
        <pc:sldMkLst>
          <pc:docMk/>
          <pc:sldMk cId="2891417099" sldId="402"/>
        </pc:sldMkLst>
        <pc:spChg chg="mod">
          <ac:chgData name="銘儀 顏" userId="aada5e36bcaf1afe" providerId="LiveId" clId="{C3B1F9B1-3840-46F9-9D4A-8EEF074991E9}" dt="2018-11-20T07:29:32.385" v="17070" actId="1076"/>
          <ac:spMkLst>
            <pc:docMk/>
            <pc:sldMk cId="2891417099" sldId="402"/>
            <ac:spMk id="2" creationId="{00000000-0000-0000-0000-000000000000}"/>
          </ac:spMkLst>
        </pc:spChg>
        <pc:spChg chg="del">
          <ac:chgData name="銘儀 顏" userId="aada5e36bcaf1afe" providerId="LiveId" clId="{C3B1F9B1-3840-46F9-9D4A-8EEF074991E9}" dt="2018-11-20T07:29:28.268" v="17068" actId="478"/>
          <ac:spMkLst>
            <pc:docMk/>
            <pc:sldMk cId="2891417099" sldId="402"/>
            <ac:spMk id="3" creationId="{00000000-0000-0000-0000-000000000000}"/>
          </ac:spMkLst>
        </pc:spChg>
        <pc:spChg chg="add del mod">
          <ac:chgData name="銘儀 顏" userId="aada5e36bcaf1afe" providerId="LiveId" clId="{C3B1F9B1-3840-46F9-9D4A-8EEF074991E9}" dt="2018-11-20T07:29:30.285" v="17069" actId="478"/>
          <ac:spMkLst>
            <pc:docMk/>
            <pc:sldMk cId="2891417099" sldId="402"/>
            <ac:spMk id="6" creationId="{2FE1F443-81B5-4DB2-AEAD-647D3B5DD486}"/>
          </ac:spMkLst>
        </pc:spChg>
      </pc:sldChg>
      <pc:sldChg chg="modSp add">
        <pc:chgData name="銘儀 顏" userId="aada5e36bcaf1afe" providerId="LiveId" clId="{C3B1F9B1-3840-46F9-9D4A-8EEF074991E9}" dt="2018-11-20T07:30:06.263" v="17116" actId="20577"/>
        <pc:sldMkLst>
          <pc:docMk/>
          <pc:sldMk cId="2719404941" sldId="403"/>
        </pc:sldMkLst>
        <pc:spChg chg="mod">
          <ac:chgData name="銘儀 顏" userId="aada5e36bcaf1afe" providerId="LiveId" clId="{C3B1F9B1-3840-46F9-9D4A-8EEF074991E9}" dt="2018-11-20T07:30:02.422" v="17107" actId="20577"/>
          <ac:spMkLst>
            <pc:docMk/>
            <pc:sldMk cId="2719404941" sldId="403"/>
            <ac:spMk id="2" creationId="{00000000-0000-0000-0000-000000000000}"/>
          </ac:spMkLst>
        </pc:spChg>
        <pc:spChg chg="mod">
          <ac:chgData name="銘儀 顏" userId="aada5e36bcaf1afe" providerId="LiveId" clId="{C3B1F9B1-3840-46F9-9D4A-8EEF074991E9}" dt="2018-11-20T07:30:06.263" v="17116" actId="20577"/>
          <ac:spMkLst>
            <pc:docMk/>
            <pc:sldMk cId="2719404941" sldId="403"/>
            <ac:spMk id="3" creationId="{00000000-0000-0000-0000-000000000000}"/>
          </ac:spMkLst>
        </pc:spChg>
      </pc:sldChg>
      <pc:sldChg chg="modSp add ord">
        <pc:chgData name="銘儀 顏" userId="aada5e36bcaf1afe" providerId="LiveId" clId="{C3B1F9B1-3840-46F9-9D4A-8EEF074991E9}" dt="2018-11-20T07:29:47.945" v="17090" actId="20577"/>
        <pc:sldMkLst>
          <pc:docMk/>
          <pc:sldMk cId="2770488792" sldId="404"/>
        </pc:sldMkLst>
        <pc:spChg chg="mod">
          <ac:chgData name="銘儀 顏" userId="aada5e36bcaf1afe" providerId="LiveId" clId="{C3B1F9B1-3840-46F9-9D4A-8EEF074991E9}" dt="2018-11-20T07:29:47.945" v="17090" actId="20577"/>
          <ac:spMkLst>
            <pc:docMk/>
            <pc:sldMk cId="2770488792" sldId="404"/>
            <ac:spMk id="2" creationId="{00000000-0000-0000-0000-000000000000}"/>
          </ac:spMkLst>
        </pc:spChg>
      </pc:sldChg>
      <pc:sldChg chg="add del">
        <pc:chgData name="銘儀 顏" userId="aada5e36bcaf1afe" providerId="LiveId" clId="{C3B1F9B1-3840-46F9-9D4A-8EEF074991E9}" dt="2018-11-21T02:16:02.751" v="17182" actId="2696"/>
        <pc:sldMkLst>
          <pc:docMk/>
          <pc:sldMk cId="3376736755" sldId="405"/>
        </pc:sldMkLst>
      </pc:sldChg>
      <pc:sldChg chg="add del">
        <pc:chgData name="銘儀 顏" userId="aada5e36bcaf1afe" providerId="LiveId" clId="{C3B1F9B1-3840-46F9-9D4A-8EEF074991E9}" dt="2018-11-21T02:16:00.641" v="17181" actId="2696"/>
        <pc:sldMkLst>
          <pc:docMk/>
          <pc:sldMk cId="3092074197" sldId="406"/>
        </pc:sldMkLst>
      </pc:sldChg>
      <pc:sldMasterChg chg="setBg modSldLayout">
        <pc:chgData name="銘儀 顏" userId="aada5e36bcaf1afe" providerId="LiveId" clId="{C3B1F9B1-3840-46F9-9D4A-8EEF074991E9}" dt="2018-11-13T03:05:13.202" v="3306"/>
        <pc:sldMasterMkLst>
          <pc:docMk/>
          <pc:sldMasterMk cId="2847789118" sldId="2147483648"/>
        </pc:sldMasterMkLst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675476372" sldId="2147483649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1058649040" sldId="2147483650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3724104014" sldId="2147483651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2451458820" sldId="2147483652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3697129421" sldId="2147483653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942363882" sldId="2147483654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3698945129" sldId="2147483655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2054400352" sldId="2147483656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502818691" sldId="2147483657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2655717645" sldId="2147483658"/>
          </pc:sldLayoutMkLst>
        </pc:sldLayoutChg>
        <pc:sldLayoutChg chg="setBg">
          <pc:chgData name="銘儀 顏" userId="aada5e36bcaf1afe" providerId="LiveId" clId="{C3B1F9B1-3840-46F9-9D4A-8EEF074991E9}" dt="2018-11-13T03:05:13.202" v="3306"/>
          <pc:sldLayoutMkLst>
            <pc:docMk/>
            <pc:sldMasterMk cId="2847789118" sldId="2147483648"/>
            <pc:sldLayoutMk cId="636806503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4A533-5C6A-4607-BC4C-DDFAFAD1D563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BA794-BC52-401A-BDD1-473053FD7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982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F27AF-CAF9-454F-B696-2E288601B3BF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4D5F4-8DFF-4EA9-93A3-0460BB830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76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D5F4-8DFF-4EA9-93A3-0460BB8307E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8E37-F314-43F7-B2C3-9EA3B024FE3C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54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1CFE-E4E2-47DF-A24A-BA7F6BF8730B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557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F811-CC07-4CA4-AB11-D0218C81B936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368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1B02-1A75-46E7-A56D-F6E6F39BEF4F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586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310E0-A411-421E-9ABA-B50994ABD677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2410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BB6D-B919-442E-9CD8-5FE483806726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51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6FF5-EB37-4883-AE43-B13EC7AB838E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9712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07C2-6664-4901-944E-F3E22704E6EA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236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00E-87E2-4F80-AA9F-A38B30F87B22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9894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FFF2-F149-4A5A-9C55-F2526036E2C7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5440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5FAB-1081-43A2-BAF2-9CEE68E9B3EA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251" y="0"/>
            <a:ext cx="442749" cy="685800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1749251" y="1869440"/>
            <a:ext cx="2487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L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</a:t>
            </a:r>
          </a:p>
          <a:p>
            <a:r>
              <a:rPr lang="en-US" altLang="zh-TW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28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05DB-01F4-470B-951B-AECC6E36C8E3}" type="datetime1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AD76-062F-4D8D-9EF1-12F7594251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7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90600" y="868362"/>
            <a:ext cx="10210800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A Hardware-assisted Translation Cache for</a:t>
            </a:r>
            <a:br>
              <a:rPr lang="en-US" altLang="zh-TW" sz="4400" b="1" dirty="0"/>
            </a:br>
            <a:r>
              <a:rPr lang="en-US" altLang="zh-TW" sz="4400" b="1" dirty="0"/>
              <a:t>Dynamic Binary Translation in Embedded Systems</a:t>
            </a:r>
            <a:endParaRPr lang="zh-TW" altLang="en-US" sz="4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/>
          <a:lstStyle/>
          <a:p>
            <a:r>
              <a:rPr lang="pt-BR" altLang="zh-TW" dirty="0"/>
              <a:t>Filipe Salgado, Tiago Gomes, Adriano Tavares, and Jorge </a:t>
            </a:r>
            <a:r>
              <a:rPr lang="pt-BR" altLang="zh-TW" dirty="0" smtClean="0"/>
              <a:t>Cabral</a:t>
            </a:r>
          </a:p>
          <a:p>
            <a:r>
              <a:rPr lang="en-US" altLang="zh-TW" dirty="0"/>
              <a:t>2018 IEEE 23rd International Conference on Emerging Technologies and Factory Automation (ETFA)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1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The implemented approach avoids the use of the </a:t>
            </a:r>
            <a:r>
              <a:rPr lang="en-US" altLang="zh-TW" dirty="0" smtClean="0"/>
              <a:t>software hash </a:t>
            </a:r>
            <a:r>
              <a:rPr lang="en-US" altLang="zh-TW" dirty="0"/>
              <a:t>table through an adjustment to the new entry </a:t>
            </a:r>
            <a:r>
              <a:rPr lang="en-US" altLang="zh-TW" dirty="0" smtClean="0"/>
              <a:t>insertion mechanism of LUT.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new </a:t>
            </a:r>
            <a:r>
              <a:rPr lang="en-US" altLang="zh-TW" dirty="0"/>
              <a:t>entries are inserted sequentially until the insertion </a:t>
            </a:r>
            <a:r>
              <a:rPr lang="en-US" altLang="zh-TW" dirty="0" smtClean="0"/>
              <a:t>index overflows </a:t>
            </a:r>
            <a:r>
              <a:rPr lang="en-US" altLang="zh-TW" dirty="0"/>
              <a:t>and starts to overwrite the first entries.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Problem of the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The </a:t>
            </a:r>
            <a:r>
              <a:rPr lang="en-US" altLang="zh-TW" dirty="0" smtClean="0"/>
              <a:t>eventual look-ups </a:t>
            </a:r>
            <a:r>
              <a:rPr lang="en-US" altLang="zh-TW" dirty="0"/>
              <a:t>of overwritten entries will generate a false </a:t>
            </a:r>
            <a:r>
              <a:rPr lang="en-US" altLang="zh-TW" dirty="0" smtClean="0"/>
              <a:t>miss because </a:t>
            </a:r>
            <a:r>
              <a:rPr lang="en-US" altLang="zh-TW" dirty="0"/>
              <a:t>the translation is indeed stored at the </a:t>
            </a:r>
            <a:r>
              <a:rPr lang="en-US" altLang="zh-TW" dirty="0" err="1"/>
              <a:t>TCache</a:t>
            </a:r>
            <a:r>
              <a:rPr lang="en-US" altLang="zh-TW" dirty="0"/>
              <a:t> </a:t>
            </a:r>
            <a:r>
              <a:rPr lang="en-US" altLang="zh-TW" dirty="0" smtClean="0"/>
              <a:t>allocated memory</a:t>
            </a:r>
            <a:r>
              <a:rPr lang="en-US" altLang="zh-TW" dirty="0"/>
              <a:t>, but its look-up position was given to another </a:t>
            </a:r>
            <a:r>
              <a:rPr lang="en-US" altLang="zh-TW" dirty="0" smtClean="0"/>
              <a:t>TBBs.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Hardware-assisted Translation Cache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Evaluation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Experimental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Benchmark: Bristol Energy Efficiency </a:t>
            </a:r>
            <a:r>
              <a:rPr lang="en-US" altLang="zh-TW" dirty="0" smtClean="0"/>
              <a:t>Benchmark Suite </a:t>
            </a:r>
            <a:r>
              <a:rPr lang="en-US" altLang="zh-TW" dirty="0"/>
              <a:t>(BEEBS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Source ISA: Intel </a:t>
            </a:r>
            <a:r>
              <a:rPr lang="en-US" altLang="zh-TW" dirty="0" smtClean="0"/>
              <a:t>8051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Target ISA: Arm Cortex-M3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The tests were repeated for </a:t>
            </a:r>
            <a:r>
              <a:rPr lang="en-US" altLang="zh-TW" dirty="0" smtClean="0"/>
              <a:t>four different </a:t>
            </a:r>
            <a:r>
              <a:rPr lang="en-US" altLang="zh-TW" dirty="0" err="1"/>
              <a:t>TCache</a:t>
            </a:r>
            <a:r>
              <a:rPr lang="en-US" altLang="zh-TW" dirty="0"/>
              <a:t> sizes: 4 KB, 8 KB, 16 KB and 32 KB.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/>
          <a:lstStyle/>
          <a:p>
            <a:r>
              <a:rPr lang="en-US" altLang="zh-TW" dirty="0" err="1"/>
              <a:t>TCache</a:t>
            </a:r>
            <a:r>
              <a:rPr lang="en-US" altLang="zh-TW" dirty="0"/>
              <a:t> </a:t>
            </a:r>
            <a:r>
              <a:rPr lang="en-US" altLang="zh-TW" dirty="0" smtClean="0"/>
              <a:t>size </a:t>
            </a:r>
            <a:r>
              <a:rPr lang="en-US" altLang="zh-TW" dirty="0"/>
              <a:t>v</a:t>
            </a:r>
            <a:r>
              <a:rPr lang="en-US" altLang="zh-TW" dirty="0" smtClean="0"/>
              <a:t>ariation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689926"/>
            <a:ext cx="89344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1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Software-based </a:t>
            </a:r>
            <a:r>
              <a:rPr lang="en-US" altLang="zh-TW" dirty="0" err="1"/>
              <a:t>TCache</a:t>
            </a:r>
            <a:r>
              <a:rPr lang="en-US" altLang="zh-TW" dirty="0"/>
              <a:t> m</a:t>
            </a:r>
            <a:r>
              <a:rPr lang="en-US" altLang="zh-TW" dirty="0" smtClean="0"/>
              <a:t>echanisms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689926"/>
            <a:ext cx="89344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Hardware-assisted </a:t>
            </a:r>
            <a:r>
              <a:rPr lang="en-US" altLang="zh-TW" sz="4000" dirty="0" err="1"/>
              <a:t>TCache</a:t>
            </a:r>
            <a:r>
              <a:rPr lang="en-US" altLang="zh-TW" sz="4000" dirty="0"/>
              <a:t> vs. Software-based </a:t>
            </a:r>
            <a:r>
              <a:rPr lang="en-US" altLang="zh-TW" sz="4000" dirty="0" err="1" smtClean="0"/>
              <a:t>TCache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689926"/>
            <a:ext cx="89344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3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Hardware-assisted Translation Cache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Conclusion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1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This article addresses the functionality extension of the </a:t>
            </a:r>
            <a:r>
              <a:rPr lang="en-US" altLang="zh-TW" dirty="0" smtClean="0"/>
              <a:t>DBT engine </a:t>
            </a:r>
            <a:r>
              <a:rPr lang="en-US" altLang="zh-TW" dirty="0"/>
              <a:t>using external hardware support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The hardware LUT has a reduced and fixed insertion </a:t>
            </a:r>
            <a:r>
              <a:rPr lang="en-US" altLang="zh-TW" dirty="0" smtClean="0"/>
              <a:t>and search </a:t>
            </a:r>
            <a:r>
              <a:rPr lang="en-US" altLang="zh-TW" dirty="0"/>
              <a:t>time, leading to better performance and scalability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Introduction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Hardware-assisted Translation Cache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Evaluation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Conclusion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Introduction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Hardware-assisted Translation Cache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This paper base on another paper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Y. Yao, Z. Lu, Q. Shi, and W. Chen, “FPGA based </a:t>
            </a:r>
            <a:r>
              <a:rPr lang="en-US" altLang="zh-TW" dirty="0" smtClean="0"/>
              <a:t>hardware-software co-designed </a:t>
            </a:r>
            <a:r>
              <a:rPr lang="en-US" altLang="zh-TW" dirty="0"/>
              <a:t>dynamic binary translation system,” 2013 23rd </a:t>
            </a:r>
            <a:r>
              <a:rPr lang="en-US" altLang="zh-TW" dirty="0" smtClean="0"/>
              <a:t>International Conference </a:t>
            </a:r>
            <a:r>
              <a:rPr lang="en-US" altLang="zh-TW" dirty="0"/>
              <a:t>on Field Programmable Logic and Applications, FPL </a:t>
            </a:r>
            <a:r>
              <a:rPr lang="en-US" altLang="zh-TW" dirty="0" smtClean="0"/>
              <a:t>2013- </a:t>
            </a:r>
            <a:r>
              <a:rPr lang="en-US" altLang="zh-TW" dirty="0"/>
              <a:t>Proceedings. IEEE Computer Society., pp. 0–3, 2013.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Dynamic Binary Translation(DBT)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Dynamic binary translation (DBT) is a technique that </a:t>
            </a:r>
            <a:r>
              <a:rPr lang="en-US" altLang="zh-TW" dirty="0" smtClean="0"/>
              <a:t>was developed </a:t>
            </a:r>
            <a:r>
              <a:rPr lang="en-US" altLang="zh-TW" dirty="0"/>
              <a:t>for architectural compatibility, i.e., to run </a:t>
            </a:r>
            <a:r>
              <a:rPr lang="en-US" altLang="zh-TW" dirty="0" smtClean="0"/>
              <a:t>machine binary </a:t>
            </a:r>
            <a:r>
              <a:rPr lang="en-US" altLang="zh-TW" dirty="0"/>
              <a:t>code on architectures different from the one it </a:t>
            </a:r>
            <a:r>
              <a:rPr lang="en-US" altLang="zh-TW" dirty="0" smtClean="0"/>
              <a:t>was compiled </a:t>
            </a:r>
            <a:r>
              <a:rPr lang="en-US" altLang="zh-TW" dirty="0"/>
              <a:t>for.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3194304"/>
            <a:ext cx="5142051" cy="29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1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/>
          <a:lstStyle/>
          <a:p>
            <a:r>
              <a:rPr lang="en-US" altLang="zh-TW" dirty="0"/>
              <a:t>Translation Cache (</a:t>
            </a:r>
            <a:r>
              <a:rPr lang="en-US" altLang="zh-TW" dirty="0" err="1"/>
              <a:t>TCache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Tcache</a:t>
            </a:r>
            <a:r>
              <a:rPr lang="en-US" altLang="zh-TW" dirty="0" smtClean="0"/>
              <a:t> is </a:t>
            </a:r>
            <a:r>
              <a:rPr lang="en-US" altLang="zh-TW" dirty="0"/>
              <a:t>a translation buffer where the translated code is stored </a:t>
            </a:r>
            <a:r>
              <a:rPr lang="en-US" altLang="zh-TW" dirty="0" smtClean="0"/>
              <a:t>prior its execution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It requires different features from the source </a:t>
            </a:r>
            <a:r>
              <a:rPr lang="en-US" altLang="zh-TW" dirty="0" smtClean="0"/>
              <a:t>binaries cache.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Write and Execution </a:t>
            </a:r>
            <a:r>
              <a:rPr lang="en-US" altLang="zh-TW" dirty="0" smtClean="0"/>
              <a:t>Privileges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Content </a:t>
            </a:r>
            <a:r>
              <a:rPr lang="en-US" altLang="zh-TW" dirty="0" smtClean="0"/>
              <a:t>Management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/>
              <a:t>Eviction </a:t>
            </a:r>
            <a:r>
              <a:rPr lang="en-US" altLang="zh-TW" dirty="0" smtClean="0"/>
              <a:t>Mechanism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9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Hardware-assisted Translation Cache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Flowchart of the HW/SW co-designed DBT system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10" y="2224088"/>
            <a:ext cx="6370699" cy="33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1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274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Problem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This approach </a:t>
            </a:r>
            <a:r>
              <a:rPr lang="en-US" altLang="zh-TW" dirty="0"/>
              <a:t>relies on a heavy </a:t>
            </a:r>
            <a:r>
              <a:rPr lang="en-US" altLang="zh-TW" dirty="0" smtClean="0"/>
              <a:t>software-based backup </a:t>
            </a:r>
            <a:r>
              <a:rPr lang="en-US" altLang="zh-TW" dirty="0"/>
              <a:t>mechanism to handle missing translations from </a:t>
            </a:r>
            <a:r>
              <a:rPr lang="en-US" altLang="zh-TW" dirty="0" smtClean="0"/>
              <a:t>the hardware management.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</a:t>
            </a:r>
            <a:r>
              <a:rPr lang="en-US" altLang="zh-TW" dirty="0"/>
              <a:t>software hash table </a:t>
            </a:r>
            <a:r>
              <a:rPr lang="en-US" altLang="zh-TW" dirty="0" smtClean="0"/>
              <a:t>mechanism should </a:t>
            </a:r>
            <a:r>
              <a:rPr lang="en-US" altLang="zh-TW" dirty="0"/>
              <a:t>be avoided in the resource-constrained embedded </a:t>
            </a:r>
            <a:r>
              <a:rPr lang="en-US" altLang="zh-TW" dirty="0" smtClean="0"/>
              <a:t>systems</a:t>
            </a:r>
            <a:r>
              <a:rPr lang="en-US" altLang="zh-TW" dirty="0"/>
              <a:t>, because of the well known latency it originates.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AD76-062F-4D8D-9EF1-12F75942516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18171</TotalTime>
  <Words>450</Words>
  <Application>Microsoft Office PowerPoint</Application>
  <PresentationFormat>自訂</PresentationFormat>
  <Paragraphs>89</Paragraphs>
  <Slides>18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A Hardware-assisted Translation Cache for Dynamic Binary Translation in Embedded Systems</vt:lpstr>
      <vt:lpstr>Outline </vt:lpstr>
      <vt:lpstr>Outline </vt:lpstr>
      <vt:lpstr>Introduction</vt:lpstr>
      <vt:lpstr>Dynamic Binary Translation(DBT)</vt:lpstr>
      <vt:lpstr>Translation Cache (TCache)</vt:lpstr>
      <vt:lpstr>Outline </vt:lpstr>
      <vt:lpstr>Flowchart of the HW/SW co-designed DBT system</vt:lpstr>
      <vt:lpstr>Problem </vt:lpstr>
      <vt:lpstr>Solution</vt:lpstr>
      <vt:lpstr>Problem of the solution</vt:lpstr>
      <vt:lpstr>Outline </vt:lpstr>
      <vt:lpstr>Experimental Environment</vt:lpstr>
      <vt:lpstr>TCache size variation</vt:lpstr>
      <vt:lpstr>Software-based TCache mechanisms</vt:lpstr>
      <vt:lpstr>Hardware-assisted TCache vs. Software-based TCache</vt:lpstr>
      <vt:lpstr>Outline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sillytoe</dc:creator>
  <cp:lastModifiedBy>acer</cp:lastModifiedBy>
  <cp:revision>209</cp:revision>
  <cp:lastPrinted>2017-11-14T16:11:12Z</cp:lastPrinted>
  <dcterms:created xsi:type="dcterms:W3CDTF">2016-12-23T12:25:30Z</dcterms:created>
  <dcterms:modified xsi:type="dcterms:W3CDTF">2018-12-25T20:17:33Z</dcterms:modified>
</cp:coreProperties>
</file>