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c4ad93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c4ad93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c4ad932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c4ad932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c4ad93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c4ad93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c4ad93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c4ad93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c4ad93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c4ad93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c4ad932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c4ad932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c4ad93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c4ad93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c6a43f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c6a43f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c4ad93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c4ad93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c4ad9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c4ad9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c4ad93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c4ad93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c4ad93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c4ad93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c4ad93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c4ad93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c4ad93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c4ad93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c4ad93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c4ad93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4ad93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4ad93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4ad93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c4ad93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7350" y="744575"/>
            <a:ext cx="8709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Automated Generation of Dynamic Binary Translators for Instruction Set Simulation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Katsumi Okuda, Minoru Yoshida, Haruhiko Takeyama, Minoru Nakamura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Advanced Technology R&amp;D Center, Mitsubishi Electric Corporation, Japan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2017 22nd Asia and South Pacific Design Automation Conference (ASP-DAC)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escription Guidelines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function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 name equal the instruction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first parameter is PCvalue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order of subsequent parameters must be the same as order of the instruction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resource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Target resources such as registers must be mapped to global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host compiler translates the global variables used in behavior functions into relocatable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DBT generator treat the relocatable symbols as template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reserved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NEXT_PC, BRANCH_RESULT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Behavior Funtion 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52474"/>
            <a:ext cx="7077137" cy="32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Adaptor Function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allow the DBT generator to use the compilation results of the behavior functions as translation templates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63" y="2136499"/>
            <a:ext cx="7068475" cy="22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Translation Function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function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template expansion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parameter substitution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function footer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750" y="962201"/>
            <a:ext cx="4598799" cy="4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49" y="1404324"/>
            <a:ext cx="6259475" cy="25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ISSs for SH, MIPS64, and 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64-bit Core-i7 2.8 GHz, Linux-based desktop machine with 16-GB 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gcc 4.9.2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Productivity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662113"/>
            <a:ext cx="59912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Speed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1.4 to 13.4 times faster than their original interpreters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487"/>
            <a:ext cx="4718401" cy="25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100" y="1695350"/>
            <a:ext cx="4014226" cy="2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addresses the difficulty of implementing a dynamic binary translator (DBT).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simpler the target instructions are or the longer the DBBs of the target program, the more speedups tend to be achieved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propose a novel framework that generates ISSs based on dynamic</a:t>
            </a:r>
            <a:br>
              <a:rPr lang="zh-TW"/>
            </a:br>
            <a:r>
              <a:rPr lang="zh-TW"/>
              <a:t>binary translation and these ISSs will faster than original DBT-base ISSs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Instruction Set Simulation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used to develop new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two kinds of ISSs are widely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interpreters and dynamic binary translators (DBTs)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slow, easy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DBT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fast, difficult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generates a DBT from the description of an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compiles instruction specific behavior functions for the interpreter into an object file using a host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generates translation functions for the DBT by extracting the translation template from the object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DBT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executes target instructions by translating them into host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skip decoding the instructions and extracting the instruction fields when the DBT executes target instructions already translated,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Translation Template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DBT can generate host instructions by expanding a translation template in the translation cache and substituting values available at the translation time for template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contains the following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instruction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program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symbol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template of DADD in MIPS64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00" y="2696700"/>
            <a:ext cx="4417025" cy="17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DBT Generation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73" y="1470413"/>
            <a:ext cx="6647651" cy="22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xtended Decoding Entry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 both the instruction decoder and the translation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composed of the following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instruction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exclusion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instruction fiedl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instruction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branch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delay slot 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Behavior Function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behavior function written in C/C++ emulates a target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establishes a description guideline of behavior functions, so that their compilation results can be used as a translation template.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