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Tecron | Influencer Campaign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505050"/>
                </a:solidFill>
              </a:defRPr>
            </a:pPr>
            <a:r>
              <a:t>Powering Data-Driven Influencer Decisions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**Navigation**</a:t>
            </a:r>
          </a:p>
          <a:p>
            <a:pPr lvl="1">
              <a:defRPr sz="1400"/>
            </a:pPr>
            <a:r>
              <a:t>- ☰ Menu (Top Left / Hamburger Icon)</a:t>
            </a:r>
          </a:p>
          <a:p>
            <a:pPr lvl="1">
              <a:defRPr sz="1400"/>
            </a:pPr>
            <a:r>
              <a:t>  - Home</a:t>
            </a:r>
          </a:p>
          <a:p>
            <a:pPr lvl="1">
              <a:defRPr sz="1400"/>
            </a:pPr>
            <a:r>
              <a:t>  - Campaign Overview</a:t>
            </a:r>
          </a:p>
          <a:p>
            <a:pPr lvl="1">
              <a:defRPr sz="1400"/>
            </a:pPr>
            <a:r>
              <a:t>  - Influencer Insights</a:t>
            </a:r>
          </a:p>
          <a:p>
            <a:pPr lvl="1">
              <a:defRPr sz="1400"/>
            </a:pPr>
            <a:r>
              <a:t>  - Conversion Efficiency</a:t>
            </a:r>
          </a:p>
          <a:p>
            <a:pPr lvl="1">
              <a:defRPr sz="1400"/>
            </a:pPr>
            <a:r>
              <a:t>  - Performance Analysis</a:t>
            </a:r>
          </a:p>
          <a:p>
            <a:pPr lvl="1">
              <a:defRPr sz="1400"/>
            </a:pPr>
            <a:r>
              <a:t>  - Key Drivers (AI)</a:t>
            </a:r>
          </a:p>
          <a:p>
            <a:pPr>
              <a:defRPr sz="1400"/>
            </a:pPr>
          </a:p>
          <a:p>
            <a:pPr>
              <a:defRPr sz="1400" b="1"/>
            </a:pPr>
            <a:r>
              <a:t>**Overview Snapshot**</a:t>
            </a:r>
          </a:p>
          <a:p>
            <a:pPr lvl="1">
              <a:defRPr sz="1400"/>
            </a:pPr>
            <a:r>
              <a:t>- Total Campaigns</a:t>
            </a:r>
          </a:p>
          <a:p>
            <a:pPr lvl="1">
              <a:defRPr sz="1400"/>
            </a:pPr>
            <a:r>
              <a:t>- Total Conversions</a:t>
            </a:r>
          </a:p>
          <a:p>
            <a:pPr lvl="1">
              <a:defRPr sz="1400"/>
            </a:pPr>
            <a:r>
              <a:t>- Average ROI</a:t>
            </a:r>
          </a:p>
          <a:p>
            <a:pPr lvl="1">
              <a:defRPr sz="1400"/>
            </a:pPr>
            <a:r>
              <a:t>- Cost per Conversion</a:t>
            </a:r>
          </a:p>
          <a:p>
            <a:pPr>
              <a:defRPr sz="1400"/>
            </a:pPr>
          </a:p>
          <a:p>
            <a:pPr>
              <a:defRPr sz="1400" b="1"/>
            </a:pPr>
            <a:r>
              <a:t>**Quick Tips / Guidance Panel**</a:t>
            </a:r>
          </a:p>
          <a:p>
            <a:pPr lvl="1">
              <a:defRPr sz="1400"/>
            </a:pPr>
            <a:r>
              <a:t>- Use the menu to explore each analysis area</a:t>
            </a:r>
          </a:p>
          <a:p>
            <a:pPr lvl="1">
              <a:defRPr sz="1400"/>
            </a:pPr>
            <a:r>
              <a:t>- Hover on visuals for tooltips &amp; deep-dives</a:t>
            </a:r>
          </a:p>
          <a:p>
            <a:pPr lvl="1">
              <a:defRPr sz="1400"/>
            </a:pPr>
            <a:r>
              <a:t>- Start by selecting a campaign or region to begin</a:t>
            </a:r>
          </a:p>
          <a:p>
            <a:pPr>
              <a:defRPr sz="1400"/>
            </a:pPr>
          </a:p>
          <a:p>
            <a:pPr>
              <a:defRPr sz="1400" b="1"/>
            </a:pPr>
            <a:r>
              <a:t>**Branding**</a:t>
            </a:r>
          </a:p>
          <a:p>
            <a:pPr lvl="1">
              <a:defRPr sz="1400"/>
            </a:pPr>
            <a:r>
              <a:t>- Top Left: Tecron 'T-in-circle' logo as persistent nav anchor</a:t>
            </a:r>
          </a:p>
          <a:p>
            <a:pPr lvl="1">
              <a:defRPr sz="1400"/>
            </a:pPr>
            <a:r>
              <a:t>- Bottom Left: ⌂ Home | ← Previous | → Next</a:t>
            </a:r>
          </a:p>
          <a:p>
            <a:pPr>
              <a:defRPr sz="1400"/>
            </a:pPr>
          </a:p>
          <a:p>
            <a:pPr>
              <a:defRPr sz="1400" b="1"/>
            </a:pPr>
            <a:r>
              <a:t>**Visual Design Notes**</a:t>
            </a:r>
          </a:p>
          <a:p>
            <a:pPr lvl="1">
              <a:defRPr sz="1400"/>
            </a:pPr>
            <a:r>
              <a:t>- Clean, modern font (Segoe UI or Source Sans Pro)</a:t>
            </a:r>
          </a:p>
          <a:p>
            <a:pPr lvl="1">
              <a:defRPr sz="1400"/>
            </a:pPr>
            <a:r>
              <a:t>- Background: Light grid pattern for subtle depth</a:t>
            </a:r>
          </a:p>
          <a:p>
            <a:pPr lvl="1">
              <a:defRPr sz="1400"/>
            </a:pPr>
            <a:r>
              <a:t>- Consistent spacing for KPI tiles, nav, and icons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