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EC544 Team 1 – Challenge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726476"/>
            <a:ext cx="8001000" cy="777240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Alhassan</a:t>
            </a:r>
            <a:r>
              <a:rPr lang="en-US" dirty="0" smtClean="0"/>
              <a:t>, </a:t>
            </a:r>
            <a:r>
              <a:rPr lang="en-US" dirty="0" err="1" smtClean="0"/>
              <a:t>Damini</a:t>
            </a:r>
            <a:r>
              <a:rPr lang="en-US" dirty="0" smtClean="0"/>
              <a:t> </a:t>
            </a:r>
            <a:r>
              <a:rPr lang="en-US" dirty="0"/>
              <a:t>Ashok </a:t>
            </a:r>
            <a:r>
              <a:rPr lang="en-US" dirty="0" smtClean="0"/>
              <a:t>Chopra, </a:t>
            </a:r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/>
              <a:t>Sparakis</a:t>
            </a:r>
            <a:r>
              <a:rPr lang="en-US" dirty="0"/>
              <a:t>,</a:t>
            </a:r>
          </a:p>
          <a:p>
            <a:r>
              <a:rPr lang="en-US" dirty="0" err="1"/>
              <a:t>Xinzhu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 smtClean="0"/>
              <a:t>, </a:t>
            </a:r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Challenge 1 we decided to save everything to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Challenge 2 we use </a:t>
            </a:r>
            <a:r>
              <a:rPr lang="en-US" dirty="0" err="1" smtClean="0"/>
              <a:t>php</a:t>
            </a:r>
            <a:r>
              <a:rPr lang="en-US" dirty="0" smtClean="0"/>
              <a:t> to manipulate Html, </a:t>
            </a:r>
            <a:r>
              <a:rPr lang="en-US" dirty="0" err="1" smtClean="0"/>
              <a:t>MySql</a:t>
            </a:r>
            <a:r>
              <a:rPr lang="en-US" dirty="0" smtClean="0"/>
              <a:t>, and JavaScript to design a interface for data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10" y="357937"/>
            <a:ext cx="8913813" cy="9144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310" y="1612461"/>
            <a:ext cx="4263438" cy="4664514"/>
          </a:xfrm>
        </p:spPr>
        <p:txBody>
          <a:bodyPr>
            <a:normAutofit/>
          </a:bodyPr>
          <a:lstStyle/>
          <a:p>
            <a:r>
              <a:rPr lang="en-US" dirty="0" err="1" smtClean="0"/>
              <a:t>Xampp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Html/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/>
              <a:t>Google Chart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Rickshaw </a:t>
            </a:r>
            <a:r>
              <a:rPr lang="en-US" dirty="0" smtClean="0"/>
              <a:t>Graphing API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29" y="1663485"/>
            <a:ext cx="1293808" cy="38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29" y="2045158"/>
            <a:ext cx="1027220" cy="532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29" y="3171757"/>
            <a:ext cx="907779" cy="481123"/>
          </a:xfrm>
          <a:prstGeom prst="rect">
            <a:avLst/>
          </a:prstGeom>
        </p:spPr>
      </p:pic>
      <p:pic>
        <p:nvPicPr>
          <p:cNvPr id="7" name="Picture 6" descr="Screen Shot 2014-09-25 at 14.37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3" y="3652880"/>
            <a:ext cx="4146147" cy="8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48" y="257158"/>
            <a:ext cx="8913813" cy="91440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50541">
            <a:off x="827526" y="1307925"/>
            <a:ext cx="1069024" cy="987778"/>
          </a:xfrm>
          <a:prstGeom prst="rightArrow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10947">
            <a:off x="2305424" y="1307424"/>
            <a:ext cx="1069024" cy="987778"/>
          </a:xfrm>
          <a:prstGeom prst="rightArrow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1" y="2694999"/>
            <a:ext cx="1069024" cy="987778"/>
          </a:xfrm>
          <a:prstGeom prst="rightArrow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15155">
            <a:off x="1583217" y="3493487"/>
            <a:ext cx="1069024" cy="987778"/>
          </a:xfrm>
          <a:prstGeom prst="rightArrow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911567" y="2420125"/>
            <a:ext cx="1069024" cy="987778"/>
          </a:xfrm>
          <a:prstGeom prst="rightArrow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09" y="2137074"/>
            <a:ext cx="1584835" cy="1272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384" y="4850589"/>
            <a:ext cx="1095022" cy="109502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034238" y="3875848"/>
            <a:ext cx="564444" cy="1522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39071" y="5335748"/>
            <a:ext cx="5272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377" y="5116833"/>
            <a:ext cx="907779" cy="48112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6056113" y="3983491"/>
            <a:ext cx="0" cy="100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1220" y="5398100"/>
            <a:ext cx="431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56113" y="5727325"/>
            <a:ext cx="0" cy="381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6431" y="3425970"/>
            <a:ext cx="135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9984" y="5945611"/>
            <a:ext cx="130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2201" y="6130277"/>
            <a:ext cx="55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85586" y="5228624"/>
            <a:ext cx="6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22406" y="1880267"/>
            <a:ext cx="216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Chart API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98778" y="1219551"/>
            <a:ext cx="277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Rickshaw Graphing </a:t>
            </a:r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08513" y="2340380"/>
            <a:ext cx="0" cy="100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39588" y="1588883"/>
            <a:ext cx="1145391" cy="181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Learning Rickshaw Graph API</a:t>
            </a:r>
          </a:p>
          <a:p>
            <a:r>
              <a:rPr lang="en-US" dirty="0" smtClean="0"/>
              <a:t>Learning Google Graph API</a:t>
            </a:r>
          </a:p>
          <a:p>
            <a:r>
              <a:rPr lang="en-US" dirty="0" smtClean="0"/>
              <a:t>Creating a system to detect and display live data or display demo for demonstration purpose's.</a:t>
            </a:r>
          </a:p>
          <a:p>
            <a:r>
              <a:rPr lang="en-US" dirty="0" smtClean="0"/>
              <a:t>The ability for the code to adapt to any number of spots.</a:t>
            </a:r>
          </a:p>
          <a:p>
            <a:r>
              <a:rPr lang="en-US" dirty="0" smtClean="0"/>
              <a:t>Working on the </a:t>
            </a:r>
            <a:r>
              <a:rPr lang="en-US" dirty="0" err="1" smtClean="0"/>
              <a:t>tranceiving</a:t>
            </a:r>
            <a:r>
              <a:rPr lang="en-US" dirty="0" smtClean="0"/>
              <a:t> mechanism of sunspot (handshake).</a:t>
            </a:r>
          </a:p>
          <a:p>
            <a:r>
              <a:rPr lang="en-US" dirty="0" smtClean="0"/>
              <a:t>Threading for the future tasks (possible solution for the issues with handshaking)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</TotalTime>
  <Words>147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EC544 Team 1 – Challenge 2</vt:lpstr>
      <vt:lpstr>Design Decisions</vt:lpstr>
      <vt:lpstr>Technologies</vt:lpstr>
      <vt:lpstr>Data Flow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35</cp:revision>
  <dcterms:created xsi:type="dcterms:W3CDTF">2014-09-25T10:16:28Z</dcterms:created>
  <dcterms:modified xsi:type="dcterms:W3CDTF">2014-09-25T18:44:53Z</dcterms:modified>
</cp:coreProperties>
</file>