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7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ip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3549"/>
            <a:ext cx="8915400" cy="2286000"/>
          </a:xfrm>
        </p:spPr>
        <p:txBody>
          <a:bodyPr/>
          <a:lstStyle/>
          <a:p>
            <a:r>
              <a:rPr lang="en-US" dirty="0" smtClean="0"/>
              <a:t>EC544 Team 1 – Challenge 3</a:t>
            </a:r>
            <a:br>
              <a:rPr lang="en-US" dirty="0" smtClean="0"/>
            </a:br>
            <a:r>
              <a:rPr lang="en-US" dirty="0" smtClean="0"/>
              <a:t>Remote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893924"/>
            <a:ext cx="8001000" cy="1971827"/>
          </a:xfrm>
        </p:spPr>
        <p:txBody>
          <a:bodyPr>
            <a:normAutofit/>
          </a:bodyPr>
          <a:lstStyle/>
          <a:p>
            <a:r>
              <a:rPr lang="en-US" dirty="0" err="1"/>
              <a:t>Abdulaziz</a:t>
            </a:r>
            <a:r>
              <a:rPr lang="en-US" dirty="0"/>
              <a:t> </a:t>
            </a:r>
            <a:r>
              <a:rPr lang="en-US" dirty="0" err="1" smtClean="0"/>
              <a:t>Alhassan</a:t>
            </a:r>
            <a:endParaRPr lang="en-US" dirty="0"/>
          </a:p>
          <a:p>
            <a:r>
              <a:rPr lang="en-US" dirty="0" err="1" smtClean="0"/>
              <a:t>Damini</a:t>
            </a:r>
            <a:r>
              <a:rPr lang="en-US" dirty="0" smtClean="0"/>
              <a:t> </a:t>
            </a:r>
            <a:r>
              <a:rPr lang="en-US" dirty="0"/>
              <a:t>Ashok </a:t>
            </a:r>
            <a:r>
              <a:rPr lang="en-US" dirty="0" smtClean="0"/>
              <a:t>Chopra</a:t>
            </a:r>
            <a:endParaRPr lang="en-US" dirty="0"/>
          </a:p>
          <a:p>
            <a:r>
              <a:rPr lang="en-US" dirty="0" err="1" smtClean="0"/>
              <a:t>Konstantino</a:t>
            </a:r>
            <a:r>
              <a:rPr lang="en-US" dirty="0" smtClean="0"/>
              <a:t> </a:t>
            </a:r>
            <a:r>
              <a:rPr lang="en-US" dirty="0" err="1"/>
              <a:t>Sparakis</a:t>
            </a:r>
            <a:r>
              <a:rPr lang="en-US" dirty="0"/>
              <a:t>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Wenyng</a:t>
            </a:r>
            <a:r>
              <a:rPr lang="en-US" dirty="0" smtClean="0"/>
              <a:t> </a:t>
            </a:r>
            <a:r>
              <a:rPr lang="en-US" dirty="0"/>
              <a:t>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6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056"/>
            <a:ext cx="8913813" cy="914400"/>
          </a:xfrm>
        </p:spPr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68" y="1774946"/>
            <a:ext cx="7610476" cy="3670767"/>
          </a:xfrm>
        </p:spPr>
        <p:txBody>
          <a:bodyPr/>
          <a:lstStyle/>
          <a:p>
            <a:r>
              <a:rPr lang="en-US" b="1" dirty="0" smtClean="0"/>
              <a:t>Dynamic DNS</a:t>
            </a:r>
            <a:r>
              <a:rPr lang="en-US" dirty="0" smtClean="0"/>
              <a:t> and </a:t>
            </a:r>
            <a:r>
              <a:rPr lang="en-US" b="1" dirty="0" smtClean="0"/>
              <a:t>Port Forwarding</a:t>
            </a:r>
            <a:r>
              <a:rPr lang="en-US" dirty="0" smtClean="0"/>
              <a:t> techniques are implemented for Remote Access.</a:t>
            </a:r>
          </a:p>
          <a:p>
            <a:r>
              <a:rPr lang="en-US" dirty="0" smtClean="0"/>
              <a:t>The Dynamic DNS is hosted at site </a:t>
            </a:r>
            <a:r>
              <a:rPr lang="en-US" dirty="0" smtClean="0">
                <a:hlinkClick r:id="rId2"/>
              </a:rPr>
              <a:t>www.noip.com</a:t>
            </a:r>
            <a:r>
              <a:rPr lang="en-US" dirty="0" smtClean="0"/>
              <a:t> (a free DDNS site).</a:t>
            </a:r>
          </a:p>
          <a:p>
            <a:r>
              <a:rPr lang="en-US" dirty="0" smtClean="0"/>
              <a:t>IP address of laptop is sent and stored on this </a:t>
            </a:r>
            <a:r>
              <a:rPr lang="en-US" dirty="0" smtClean="0"/>
              <a:t>site </a:t>
            </a:r>
          </a:p>
          <a:p>
            <a:r>
              <a:rPr lang="en-US" dirty="0" smtClean="0"/>
              <a:t>Phone </a:t>
            </a:r>
            <a:r>
              <a:rPr lang="en-US" dirty="0" smtClean="0"/>
              <a:t>is a TCP client, computer has a TCP sever</a:t>
            </a:r>
          </a:p>
          <a:p>
            <a:r>
              <a:rPr lang="en-US" dirty="0" smtClean="0"/>
              <a:t>Android app sends on or off commands for specific 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9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10" y="357937"/>
            <a:ext cx="8913813" cy="914400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310" y="1612461"/>
            <a:ext cx="4263438" cy="4664514"/>
          </a:xfrm>
        </p:spPr>
        <p:txBody>
          <a:bodyPr>
            <a:normAutofit/>
          </a:bodyPr>
          <a:lstStyle/>
          <a:p>
            <a:r>
              <a:rPr lang="en-US" dirty="0" smtClean="0"/>
              <a:t>Dynamic DNS</a:t>
            </a:r>
            <a:endParaRPr lang="en-US" dirty="0"/>
          </a:p>
          <a:p>
            <a:r>
              <a:rPr lang="en-US" dirty="0" smtClean="0"/>
              <a:t>Port </a:t>
            </a:r>
            <a:r>
              <a:rPr lang="en-US" dirty="0" smtClean="0"/>
              <a:t>Forwarding</a:t>
            </a:r>
          </a:p>
          <a:p>
            <a:r>
              <a:rPr lang="en-US" dirty="0"/>
              <a:t>Android Java </a:t>
            </a:r>
            <a:r>
              <a:rPr lang="en-US" dirty="0" smtClean="0"/>
              <a:t>API</a:t>
            </a:r>
            <a:endParaRPr lang="en-US" dirty="0" smtClean="0"/>
          </a:p>
          <a:p>
            <a:r>
              <a:rPr lang="en-US" dirty="0" err="1" smtClean="0"/>
              <a:t>SeverSocket</a:t>
            </a:r>
            <a:r>
              <a:rPr lang="en-US" dirty="0" smtClean="0"/>
              <a:t> in </a:t>
            </a:r>
            <a:r>
              <a:rPr lang="en-US" dirty="0" smtClean="0"/>
              <a:t>java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560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40000"/>
            <a:lumOff val="6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48" y="257158"/>
            <a:ext cx="8913813" cy="914400"/>
          </a:xfrm>
        </p:spPr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03483">
            <a:off x="996554" y="3977454"/>
            <a:ext cx="1069024" cy="202073"/>
          </a:xfrm>
          <a:prstGeom prst="rightArrow">
            <a:avLst>
              <a:gd name="adj1" fmla="val 50000"/>
              <a:gd name="adj2" fmla="val 50491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140" y="2782998"/>
            <a:ext cx="1370627" cy="11007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430" y="5370403"/>
            <a:ext cx="1095022" cy="109502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4986066" y="4865809"/>
            <a:ext cx="52723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12799" y="3053774"/>
            <a:ext cx="99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Laptop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44975" y="6416973"/>
            <a:ext cx="81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DDNS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00140" y="5917914"/>
            <a:ext cx="253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Forwarding</a:t>
            </a:r>
          </a:p>
          <a:p>
            <a:r>
              <a:rPr lang="en-US" dirty="0" smtClean="0"/>
              <a:t> TCP : 5000, 80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29282" y="2331840"/>
            <a:ext cx="90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7247" y="2641838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 SDK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0" y="2758304"/>
            <a:ext cx="614142" cy="9287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0" y="4100715"/>
            <a:ext cx="614142" cy="9287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48" y="1415893"/>
            <a:ext cx="614142" cy="92874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90231" y="3036366"/>
            <a:ext cx="1069024" cy="202073"/>
          </a:xfrm>
          <a:prstGeom prst="rightArrow">
            <a:avLst>
              <a:gd name="adj1" fmla="val 50000"/>
              <a:gd name="adj2" fmla="val 50491"/>
            </a:avLst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03483">
            <a:off x="1148954" y="4120889"/>
            <a:ext cx="1069024" cy="202073"/>
          </a:xfrm>
          <a:prstGeom prst="rightArrow">
            <a:avLst>
              <a:gd name="adj1" fmla="val 50000"/>
              <a:gd name="adj2" fmla="val 50491"/>
            </a:avLst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33" y="3291391"/>
            <a:ext cx="1069024" cy="202073"/>
          </a:xfrm>
          <a:prstGeom prst="rightArrow">
            <a:avLst>
              <a:gd name="adj1" fmla="val 50000"/>
              <a:gd name="adj2" fmla="val 50491"/>
            </a:avLst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925151">
            <a:off x="1090520" y="1913572"/>
            <a:ext cx="1069024" cy="202073"/>
          </a:xfrm>
          <a:prstGeom prst="rightArrow">
            <a:avLst>
              <a:gd name="adj1" fmla="val 50000"/>
              <a:gd name="adj2" fmla="val 50491"/>
            </a:avLst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151">
            <a:off x="1103022" y="2168597"/>
            <a:ext cx="1069024" cy="202073"/>
          </a:xfrm>
          <a:prstGeom prst="rightArrow">
            <a:avLst>
              <a:gd name="adj1" fmla="val 50000"/>
              <a:gd name="adj2" fmla="val 50491"/>
            </a:avLst>
          </a:prstGeom>
        </p:spPr>
      </p:pic>
      <p:pic>
        <p:nvPicPr>
          <p:cNvPr id="1026" name="Picture 2" descr="http://assets.ccartoday.com/_images/wp-content/uploads/2010/04/MobilePhone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79" y="1380867"/>
            <a:ext cx="687395" cy="91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2113" y="2879578"/>
            <a:ext cx="673637" cy="8535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8425" y="4746196"/>
            <a:ext cx="1167999" cy="1065975"/>
          </a:xfrm>
          <a:prstGeom prst="rect">
            <a:avLst/>
          </a:prstGeom>
        </p:spPr>
      </p:pic>
      <p:sp>
        <p:nvSpPr>
          <p:cNvPr id="22" name="Arc 21"/>
          <p:cNvSpPr/>
          <p:nvPr/>
        </p:nvSpPr>
        <p:spPr>
          <a:xfrm>
            <a:off x="3347011" y="4431202"/>
            <a:ext cx="453235" cy="488839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>
            <a:off x="3401164" y="4007572"/>
            <a:ext cx="654521" cy="614834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>
            <a:off x="3463577" y="4209779"/>
            <a:ext cx="453235" cy="488839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3298" y="3408425"/>
            <a:ext cx="2684657" cy="1457385"/>
          </a:xfrm>
          <a:prstGeom prst="rect">
            <a:avLst/>
          </a:prstGeom>
        </p:spPr>
      </p:pic>
      <p:sp>
        <p:nvSpPr>
          <p:cNvPr id="44" name="Freeform 43"/>
          <p:cNvSpPr/>
          <p:nvPr/>
        </p:nvSpPr>
        <p:spPr>
          <a:xfrm>
            <a:off x="4262422" y="3798277"/>
            <a:ext cx="2384563" cy="1535723"/>
          </a:xfrm>
          <a:custGeom>
            <a:avLst/>
            <a:gdLst>
              <a:gd name="connsiteX0" fmla="*/ 28224 w 2384563"/>
              <a:gd name="connsiteY0" fmla="*/ 0 h 1535723"/>
              <a:gd name="connsiteX1" fmla="*/ 274409 w 2384563"/>
              <a:gd name="connsiteY1" fmla="*/ 808892 h 1535723"/>
              <a:gd name="connsiteX2" fmla="*/ 2009424 w 2384563"/>
              <a:gd name="connsiteY2" fmla="*/ 633046 h 1535723"/>
              <a:gd name="connsiteX3" fmla="*/ 2384563 w 2384563"/>
              <a:gd name="connsiteY3" fmla="*/ 1535723 h 153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4563" h="1535723">
                <a:moveTo>
                  <a:pt x="28224" y="0"/>
                </a:moveTo>
                <a:cubicBezTo>
                  <a:pt x="-13784" y="351692"/>
                  <a:pt x="-55791" y="703384"/>
                  <a:pt x="274409" y="808892"/>
                </a:cubicBezTo>
                <a:cubicBezTo>
                  <a:pt x="604609" y="914400"/>
                  <a:pt x="1657732" y="511908"/>
                  <a:pt x="2009424" y="633046"/>
                </a:cubicBezTo>
                <a:cubicBezTo>
                  <a:pt x="2361116" y="754185"/>
                  <a:pt x="2323994" y="1326662"/>
                  <a:pt x="2384563" y="1535723"/>
                </a:cubicBezTo>
              </a:path>
            </a:pathLst>
          </a:custGeom>
          <a:noFill/>
          <a:ln w="38100" cmpd="dbl"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393277" y="399139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47" name="Arc 46"/>
          <p:cNvSpPr/>
          <p:nvPr/>
        </p:nvSpPr>
        <p:spPr>
          <a:xfrm rot="9949801">
            <a:off x="7063606" y="2247907"/>
            <a:ext cx="453235" cy="488839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9949801">
            <a:off x="7117759" y="1824277"/>
            <a:ext cx="654521" cy="614834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 rot="9949801">
            <a:off x="6980881" y="2565743"/>
            <a:ext cx="453235" cy="488839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9027"/>
            <a:ext cx="8913813" cy="9144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440" y="1655025"/>
            <a:ext cx="7816783" cy="4621950"/>
          </a:xfrm>
        </p:spPr>
        <p:txBody>
          <a:bodyPr/>
          <a:lstStyle/>
          <a:p>
            <a:r>
              <a:rPr lang="en-US" dirty="0"/>
              <a:t>Network Delay &amp; Synchronization </a:t>
            </a:r>
          </a:p>
          <a:p>
            <a:r>
              <a:rPr lang="en-US" dirty="0"/>
              <a:t>Port forwarding performance (delay)</a:t>
            </a:r>
          </a:p>
          <a:p>
            <a:r>
              <a:rPr lang="en-US" dirty="0"/>
              <a:t>Handling network interruptions between client and sunspot</a:t>
            </a:r>
          </a:p>
          <a:p>
            <a:r>
              <a:rPr lang="en-US" dirty="0"/>
              <a:t>Apache sever is faulty  </a:t>
            </a:r>
          </a:p>
          <a:p>
            <a:endParaRPr lang="en-US" dirty="0" smtClean="0"/>
          </a:p>
          <a:p>
            <a:r>
              <a:rPr lang="en-US" dirty="0" smtClean="0"/>
              <a:t>Setup Dynamic DNS</a:t>
            </a:r>
          </a:p>
          <a:p>
            <a:r>
              <a:rPr lang="en-US" dirty="0" smtClean="0"/>
              <a:t>Setup the router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30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Custom 4">
      <a:dk1>
        <a:srgbClr val="5B3E87"/>
      </a:dk1>
      <a:lt1>
        <a:sysClr val="window" lastClr="FFFFFF"/>
      </a:lt1>
      <a:dk2>
        <a:srgbClr val="5B3E8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142</TotalTime>
  <Words>134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Perception</vt:lpstr>
      <vt:lpstr>EC544 Team 1 – Challenge 3 Remote Access</vt:lpstr>
      <vt:lpstr>Design Decisions</vt:lpstr>
      <vt:lpstr>Technologies</vt:lpstr>
      <vt:lpstr>Data Flow</vt:lpstr>
      <vt:lpstr>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EC544 Team 1 – Challenge 2</dc:title>
  <dc:creator>koko</dc:creator>
  <cp:lastModifiedBy>W Z</cp:lastModifiedBy>
  <cp:revision>89</cp:revision>
  <dcterms:created xsi:type="dcterms:W3CDTF">2014-09-25T10:16:28Z</dcterms:created>
  <dcterms:modified xsi:type="dcterms:W3CDTF">2014-10-02T19:17:12Z</dcterms:modified>
</cp:coreProperties>
</file>