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ip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3549"/>
            <a:ext cx="8915400" cy="2286000"/>
          </a:xfrm>
        </p:spPr>
        <p:txBody>
          <a:bodyPr/>
          <a:lstStyle/>
          <a:p>
            <a:r>
              <a:rPr lang="en-US" dirty="0" smtClean="0"/>
              <a:t>EC544 Team 1 – Challenge 3</a:t>
            </a:r>
            <a:br>
              <a:rPr lang="en-US" dirty="0" smtClean="0"/>
            </a:br>
            <a:r>
              <a:rPr lang="en-US" dirty="0" smtClean="0"/>
              <a:t>Remote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93925"/>
            <a:ext cx="8001000" cy="777240"/>
          </a:xfrm>
        </p:spPr>
        <p:txBody>
          <a:bodyPr>
            <a:normAutofit/>
          </a:bodyPr>
          <a:lstStyle/>
          <a:p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/>
              <a:t>Alhassan</a:t>
            </a:r>
            <a:r>
              <a:rPr lang="en-US" dirty="0" smtClean="0"/>
              <a:t>, </a:t>
            </a:r>
            <a:r>
              <a:rPr lang="en-US" dirty="0" err="1" smtClean="0"/>
              <a:t>Damini</a:t>
            </a:r>
            <a:r>
              <a:rPr lang="en-US" dirty="0" smtClean="0"/>
              <a:t> </a:t>
            </a:r>
            <a:r>
              <a:rPr lang="en-US" dirty="0"/>
              <a:t>Ashok </a:t>
            </a:r>
            <a:r>
              <a:rPr lang="en-US" dirty="0" smtClean="0"/>
              <a:t>Chopra, </a:t>
            </a:r>
            <a:r>
              <a:rPr lang="en-US" dirty="0" err="1" smtClean="0"/>
              <a:t>Konstantino</a:t>
            </a:r>
            <a:r>
              <a:rPr lang="en-US" dirty="0" smtClean="0"/>
              <a:t> </a:t>
            </a:r>
            <a:r>
              <a:rPr lang="en-US" dirty="0" err="1"/>
              <a:t>Sparakis</a:t>
            </a:r>
            <a:r>
              <a:rPr lang="en-US" dirty="0"/>
              <a:t>,</a:t>
            </a:r>
          </a:p>
          <a:p>
            <a:r>
              <a:rPr lang="en-US" dirty="0" err="1"/>
              <a:t>Xinzhu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 smtClean="0"/>
              <a:t>, </a:t>
            </a:r>
            <a:r>
              <a:rPr lang="en-US" dirty="0" err="1" smtClean="0"/>
              <a:t>Wenyng</a:t>
            </a:r>
            <a:r>
              <a:rPr lang="en-US" dirty="0" smtClean="0"/>
              <a:t> </a:t>
            </a:r>
            <a:r>
              <a:rPr lang="en-US" dirty="0"/>
              <a:t>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6"/>
            <a:ext cx="8913813" cy="914400"/>
          </a:xfrm>
        </p:spPr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30" y="1534612"/>
            <a:ext cx="7610476" cy="5088291"/>
          </a:xfrm>
        </p:spPr>
        <p:txBody>
          <a:bodyPr/>
          <a:lstStyle/>
          <a:p>
            <a:r>
              <a:rPr lang="en-US" b="1" dirty="0" smtClean="0"/>
              <a:t>Dynamic DNS</a:t>
            </a:r>
            <a:r>
              <a:rPr lang="en-US" dirty="0" smtClean="0"/>
              <a:t> and </a:t>
            </a:r>
            <a:r>
              <a:rPr lang="en-US" b="1" dirty="0" smtClean="0"/>
              <a:t>Port Forwarding</a:t>
            </a:r>
            <a:r>
              <a:rPr lang="en-US" dirty="0" smtClean="0"/>
              <a:t> techniques are implemented for Remote Access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Dynamic DNS is </a:t>
            </a:r>
            <a:r>
              <a:rPr lang="en-US" dirty="0" smtClean="0"/>
              <a:t>implemented at </a:t>
            </a:r>
            <a:r>
              <a:rPr lang="en-US" dirty="0" smtClean="0"/>
              <a:t>site </a:t>
            </a:r>
            <a:r>
              <a:rPr lang="en-US" dirty="0" smtClean="0">
                <a:hlinkClick r:id="rId2"/>
              </a:rPr>
              <a:t>www.noip.com</a:t>
            </a:r>
            <a:r>
              <a:rPr lang="en-US" dirty="0" smtClean="0"/>
              <a:t> (a free DDNS site</a:t>
            </a:r>
            <a:r>
              <a:rPr lang="en-US" dirty="0" smtClean="0"/>
              <a:t>)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IP address of Laptop </a:t>
            </a:r>
            <a:r>
              <a:rPr lang="en-US" dirty="0" smtClean="0"/>
              <a:t>is sent and </a:t>
            </a:r>
            <a:r>
              <a:rPr lang="en-US" dirty="0"/>
              <a:t>stored </a:t>
            </a:r>
            <a:r>
              <a:rPr lang="en-US" dirty="0" smtClean="0"/>
              <a:t>on this site.</a:t>
            </a:r>
            <a:endParaRPr lang="en-US" dirty="0" smtClean="0"/>
          </a:p>
          <a:p>
            <a:r>
              <a:rPr lang="en-US" dirty="0" smtClean="0"/>
              <a:t>Phone </a:t>
            </a:r>
            <a:r>
              <a:rPr lang="en-US" dirty="0" smtClean="0"/>
              <a:t>as a </a:t>
            </a:r>
            <a:r>
              <a:rPr lang="en-US" dirty="0" smtClean="0"/>
              <a:t>TCP client, </a:t>
            </a:r>
            <a:r>
              <a:rPr lang="en-US" dirty="0" smtClean="0"/>
              <a:t>Laptop as a </a:t>
            </a:r>
            <a:r>
              <a:rPr lang="en-US" dirty="0" smtClean="0"/>
              <a:t>TCP sever</a:t>
            </a:r>
          </a:p>
          <a:p>
            <a:r>
              <a:rPr lang="en-US" dirty="0" smtClean="0"/>
              <a:t>Android app sends on or off command for specific led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9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10" y="357937"/>
            <a:ext cx="8913813" cy="914400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310" y="1612461"/>
            <a:ext cx="4263438" cy="4664514"/>
          </a:xfrm>
        </p:spPr>
        <p:txBody>
          <a:bodyPr>
            <a:normAutofit/>
          </a:bodyPr>
          <a:lstStyle/>
          <a:p>
            <a:r>
              <a:rPr lang="en-US" dirty="0" smtClean="0"/>
              <a:t>Dynamic DNS</a:t>
            </a:r>
            <a:endParaRPr lang="en-US" dirty="0"/>
          </a:p>
          <a:p>
            <a:r>
              <a:rPr lang="en-US" dirty="0" smtClean="0"/>
              <a:t>Port Forwarding</a:t>
            </a:r>
          </a:p>
          <a:p>
            <a:r>
              <a:rPr lang="en-US" dirty="0" err="1" smtClean="0"/>
              <a:t>SeverSocket</a:t>
            </a:r>
            <a:r>
              <a:rPr lang="en-US" dirty="0" smtClean="0"/>
              <a:t> in java</a:t>
            </a:r>
          </a:p>
          <a:p>
            <a:r>
              <a:rPr lang="en-US" dirty="0" smtClean="0"/>
              <a:t>Buffering</a:t>
            </a:r>
          </a:p>
          <a:p>
            <a:r>
              <a:rPr lang="en-US" dirty="0" smtClean="0"/>
              <a:t>Android Java API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60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40000"/>
            <a:lumOff val="6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48" y="257158"/>
            <a:ext cx="8913813" cy="914400"/>
          </a:xfr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50541">
            <a:off x="2966050" y="5445186"/>
            <a:ext cx="1069024" cy="987778"/>
          </a:xfrm>
          <a:prstGeom prst="rightArrow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3" y="1219551"/>
            <a:ext cx="1086194" cy="872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95" y="3166776"/>
            <a:ext cx="1095022" cy="109502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281806" y="2340380"/>
            <a:ext cx="0" cy="82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39071" y="5335748"/>
            <a:ext cx="52723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56113" y="3983491"/>
            <a:ext cx="0" cy="1003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71220" y="5398100"/>
            <a:ext cx="431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56113" y="5727325"/>
            <a:ext cx="0" cy="381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93720" y="1510935"/>
            <a:ext cx="99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74840" y="4380192"/>
            <a:ext cx="8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22107" y="4966416"/>
            <a:ext cx="185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 (Port 5000)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09083" y="3380884"/>
            <a:ext cx="90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22406" y="1880267"/>
            <a:ext cx="3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98778" y="1219551"/>
            <a:ext cx="31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08513" y="2340380"/>
            <a:ext cx="0" cy="1003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539588" y="1588883"/>
            <a:ext cx="1145391" cy="1819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6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027"/>
            <a:ext cx="8913813" cy="914400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440" y="1655025"/>
            <a:ext cx="7816783" cy="4621950"/>
          </a:xfrm>
        </p:spPr>
        <p:txBody>
          <a:bodyPr/>
          <a:lstStyle/>
          <a:p>
            <a:r>
              <a:rPr lang="en-US" dirty="0" smtClean="0"/>
              <a:t>Setup </a:t>
            </a:r>
            <a:r>
              <a:rPr lang="en-US" dirty="0" smtClean="0"/>
              <a:t>DNS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30437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Custom 4">
      <a:dk1>
        <a:srgbClr val="5B3E87"/>
      </a:dk1>
      <a:lt1>
        <a:sysClr val="window" lastClr="FFFFFF"/>
      </a:lt1>
      <a:dk2>
        <a:srgbClr val="5B3E8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110</TotalTime>
  <Words>112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Perception</vt:lpstr>
      <vt:lpstr>EC544 Team 1 – Challenge 3 Remote Access</vt:lpstr>
      <vt:lpstr>Design Decisions</vt:lpstr>
      <vt:lpstr>Technologies</vt:lpstr>
      <vt:lpstr>Data Flow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EC544 Team 1 – Challenge 2</dc:title>
  <dc:creator>koko</dc:creator>
  <cp:lastModifiedBy>W Z</cp:lastModifiedBy>
  <cp:revision>78</cp:revision>
  <dcterms:created xsi:type="dcterms:W3CDTF">2014-09-25T10:16:28Z</dcterms:created>
  <dcterms:modified xsi:type="dcterms:W3CDTF">2014-10-02T18:46:58Z</dcterms:modified>
</cp:coreProperties>
</file>