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9" r:id="rId2"/>
    <p:sldId id="257" r:id="rId3"/>
    <p:sldId id="262" r:id="rId4"/>
    <p:sldId id="261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B14B8-8873-0146-808A-B27497696D5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AD438-C089-8B49-9623-EE7087F1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3BE37-02EB-9B4F-AA35-CE3CF9E3F725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AFEDB-5736-DB48-9136-84834379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7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6878-EB4D-9F4E-99BF-CF37C48C5F17}" type="datetime1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C752E9C-535B-6548-9A36-DA8B48BE3785}" type="datetime1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A736-6386-4145-A1C3-D3CBC9F7B603}" type="datetime1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D92C4C5-CF48-E44E-9810-0BFA8EA48AD6}" type="datetime1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F02192-BB22-FF4E-9838-74381607B2D7}" type="datetime1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FA4C-95A9-4447-8C97-EC6686A2F635}" type="datetime1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CA67-785A-5345-8536-91F839031E26}" type="datetime1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DB82-283E-A248-9109-C79EA412FCF4}" type="datetime1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7480-2EDE-3441-B072-271C0CA9BA05}" type="datetime1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3F83-DA30-B441-BE92-09AFCBA068DE}" type="datetime1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5935EC7-657C-3741-9376-7E22A02EF5A7}" type="datetime1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6B04095-DFC5-F34A-AA49-C119659EC3A7}" type="datetime1">
              <a:rPr lang="en-US" smtClean="0"/>
              <a:t>10/23/14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CA6F-4502-0D44-8EE5-26ECCB1F4DAC}" type="datetime1">
              <a:rPr lang="en-US" smtClean="0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45A8-D930-BA4A-AEB2-44E0CD339282}" type="datetime1">
              <a:rPr lang="en-US" smtClean="0"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40718F4-2BA1-6942-960B-2C6AF86F761B}" type="datetime1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A83834-C43A-4542-B00E-9FEFF5ED4B24}" type="datetime1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3549"/>
            <a:ext cx="8915400" cy="2286000"/>
          </a:xfrm>
        </p:spPr>
        <p:txBody>
          <a:bodyPr/>
          <a:lstStyle/>
          <a:p>
            <a:r>
              <a:rPr lang="en-US" dirty="0" smtClean="0"/>
              <a:t>EC544 Team 1 – Challenge 4</a:t>
            </a:r>
            <a:br>
              <a:rPr lang="en-US" dirty="0" smtClean="0"/>
            </a:br>
            <a:r>
              <a:rPr lang="en-US" dirty="0" smtClean="0"/>
              <a:t>Steering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93924"/>
            <a:ext cx="8001000" cy="1971827"/>
          </a:xfrm>
        </p:spPr>
        <p:txBody>
          <a:bodyPr>
            <a:normAutofit/>
          </a:bodyPr>
          <a:lstStyle/>
          <a:p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 smtClean="0"/>
              <a:t>Alhassan</a:t>
            </a:r>
            <a:endParaRPr lang="en-US" dirty="0"/>
          </a:p>
          <a:p>
            <a:r>
              <a:rPr lang="en-US" dirty="0" err="1" smtClean="0"/>
              <a:t>Damini</a:t>
            </a:r>
            <a:r>
              <a:rPr lang="en-US" dirty="0" smtClean="0"/>
              <a:t> </a:t>
            </a:r>
            <a:r>
              <a:rPr lang="en-US" dirty="0"/>
              <a:t>Ashok </a:t>
            </a:r>
            <a:r>
              <a:rPr lang="en-US" dirty="0" smtClean="0"/>
              <a:t>Chopra</a:t>
            </a:r>
            <a:endParaRPr lang="en-US" dirty="0"/>
          </a:p>
          <a:p>
            <a:r>
              <a:rPr lang="en-US" dirty="0" err="1" smtClean="0"/>
              <a:t>Konstantino</a:t>
            </a:r>
            <a:r>
              <a:rPr lang="en-US" dirty="0" smtClean="0"/>
              <a:t> </a:t>
            </a:r>
            <a:r>
              <a:rPr lang="en-US" dirty="0" err="1"/>
              <a:t>Sparakis</a:t>
            </a:r>
            <a:r>
              <a:rPr lang="en-US" dirty="0"/>
              <a:t>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Wenyng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6"/>
            <a:ext cx="8913813" cy="914400"/>
          </a:xfrm>
        </p:spPr>
        <p:txBody>
          <a:bodyPr/>
          <a:lstStyle/>
          <a:p>
            <a:r>
              <a:rPr lang="en-US" dirty="0" smtClean="0"/>
              <a:t>Design Decision 1 – Wall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68" y="1774946"/>
            <a:ext cx="8138226" cy="4794129"/>
          </a:xfrm>
        </p:spPr>
        <p:txBody>
          <a:bodyPr>
            <a:normAutofit/>
          </a:bodyPr>
          <a:lstStyle/>
          <a:p>
            <a:r>
              <a:rPr lang="en-US" dirty="0" smtClean="0"/>
              <a:t>Controller Side:</a:t>
            </a:r>
          </a:p>
          <a:p>
            <a:pPr lvl="1"/>
            <a:r>
              <a:rPr lang="en-US" dirty="0" smtClean="0"/>
              <a:t>Switch 1 </a:t>
            </a:r>
            <a:r>
              <a:rPr lang="en-US" altLang="zh-CN" dirty="0" smtClean="0"/>
              <a:t>for </a:t>
            </a:r>
            <a:r>
              <a:rPr lang="en-US" altLang="zh-CN" dirty="0"/>
              <a:t>f</a:t>
            </a:r>
            <a:r>
              <a:rPr lang="en-US" altLang="zh-CN" dirty="0" smtClean="0"/>
              <a:t>ollowing LEFT wall.</a:t>
            </a:r>
            <a:endParaRPr lang="en-US" dirty="0" smtClean="0"/>
          </a:p>
          <a:p>
            <a:pPr lvl="1"/>
            <a:r>
              <a:rPr lang="en-US" dirty="0"/>
              <a:t>Switch </a:t>
            </a:r>
            <a:r>
              <a:rPr lang="en-US" dirty="0" smtClean="0"/>
              <a:t>2 for </a:t>
            </a:r>
            <a:r>
              <a:rPr lang="en-US" altLang="zh-CN" dirty="0"/>
              <a:t>following </a:t>
            </a:r>
            <a:r>
              <a:rPr lang="en-US" altLang="zh-CN" dirty="0" smtClean="0"/>
              <a:t>RIGHT </a:t>
            </a:r>
            <a:r>
              <a:rPr lang="en-US" altLang="zh-CN" dirty="0"/>
              <a:t>wall.</a:t>
            </a:r>
            <a:endParaRPr lang="en-US" dirty="0" smtClean="0"/>
          </a:p>
          <a:p>
            <a:pPr lvl="1"/>
            <a:r>
              <a:rPr lang="en-US" dirty="0"/>
              <a:t>ON – Press </a:t>
            </a:r>
            <a:r>
              <a:rPr lang="en-US" dirty="0" smtClean="0"/>
              <a:t>and Hold.</a:t>
            </a:r>
          </a:p>
          <a:p>
            <a:pPr lvl="1"/>
            <a:r>
              <a:rPr lang="en-US" dirty="0" smtClean="0"/>
              <a:t>OFF</a:t>
            </a:r>
            <a:r>
              <a:rPr lang="en-US" dirty="0"/>
              <a:t> – </a:t>
            </a:r>
            <a:r>
              <a:rPr lang="en-US" dirty="0" smtClean="0"/>
              <a:t>Release (as the panic button).</a:t>
            </a:r>
          </a:p>
          <a:p>
            <a:r>
              <a:rPr lang="en-US" dirty="0" smtClean="0"/>
              <a:t>Car Side</a:t>
            </a:r>
          </a:p>
          <a:p>
            <a:pPr lvl="1"/>
            <a:r>
              <a:rPr lang="en-US" dirty="0" smtClean="0"/>
              <a:t>Two side sensors for detecting distances to the wall.</a:t>
            </a:r>
          </a:p>
          <a:p>
            <a:pPr lvl="1"/>
            <a:r>
              <a:rPr lang="en-US" dirty="0" smtClean="0"/>
              <a:t>Store past values for decision making</a:t>
            </a:r>
          </a:p>
          <a:p>
            <a:pPr lvl="1"/>
            <a:r>
              <a:rPr lang="en-US" dirty="0"/>
              <a:t>Detect </a:t>
            </a:r>
            <a:r>
              <a:rPr lang="en-US" dirty="0" smtClean="0"/>
              <a:t>and normalize false </a:t>
            </a:r>
            <a:r>
              <a:rPr lang="en-US" dirty="0"/>
              <a:t>readings from sensor</a:t>
            </a:r>
          </a:p>
          <a:p>
            <a:pPr lvl="1"/>
            <a:r>
              <a:rPr lang="en-US" dirty="0"/>
              <a:t>Detect Gaps in wall and keep driving straight with slight adjustments to opposite direction.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6"/>
            <a:ext cx="8913813" cy="914400"/>
          </a:xfrm>
        </p:spPr>
        <p:txBody>
          <a:bodyPr/>
          <a:lstStyle/>
          <a:p>
            <a:r>
              <a:rPr lang="en-US" dirty="0" smtClean="0"/>
              <a:t>Design Decision 2 – Wall Avoiding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68" y="1774946"/>
            <a:ext cx="7610476" cy="4590757"/>
          </a:xfrm>
        </p:spPr>
        <p:txBody>
          <a:bodyPr>
            <a:normAutofit/>
          </a:bodyPr>
          <a:lstStyle/>
          <a:p>
            <a:r>
              <a:rPr lang="en-US" dirty="0" smtClean="0"/>
              <a:t>Controller Side:</a:t>
            </a:r>
          </a:p>
          <a:p>
            <a:pPr lvl="1"/>
            <a:r>
              <a:rPr lang="en-US" dirty="0" smtClean="0"/>
              <a:t>Switch 1 </a:t>
            </a:r>
            <a:r>
              <a:rPr lang="en-US" altLang="zh-CN" dirty="0" smtClean="0"/>
              <a:t>for Automatic Mode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Switch </a:t>
            </a:r>
            <a:r>
              <a:rPr lang="en-US" dirty="0" smtClean="0"/>
              <a:t>2 Remote Control (Tilting) Mode.</a:t>
            </a:r>
          </a:p>
          <a:p>
            <a:pPr lvl="1"/>
            <a:r>
              <a:rPr lang="en-US" dirty="0" smtClean="0"/>
              <a:t>ON</a:t>
            </a:r>
            <a:r>
              <a:rPr lang="en-US" dirty="0"/>
              <a:t> – </a:t>
            </a:r>
            <a:r>
              <a:rPr lang="en-US" dirty="0" smtClean="0"/>
              <a:t>Press </a:t>
            </a:r>
            <a:r>
              <a:rPr lang="en-US" dirty="0"/>
              <a:t>and </a:t>
            </a:r>
            <a:r>
              <a:rPr lang="en-US" dirty="0" smtClean="0"/>
              <a:t>Hold.</a:t>
            </a:r>
          </a:p>
          <a:p>
            <a:pPr lvl="1"/>
            <a:r>
              <a:rPr lang="en-US" dirty="0" smtClean="0"/>
              <a:t>OFF</a:t>
            </a:r>
            <a:r>
              <a:rPr lang="en-US" dirty="0"/>
              <a:t> – </a:t>
            </a:r>
            <a:r>
              <a:rPr lang="en-US" dirty="0" smtClean="0"/>
              <a:t>Release (as </a:t>
            </a:r>
            <a:r>
              <a:rPr lang="en-US" dirty="0"/>
              <a:t>the panic button)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 Side</a:t>
            </a:r>
          </a:p>
          <a:p>
            <a:pPr lvl="1"/>
            <a:r>
              <a:rPr lang="en-US" dirty="0" smtClean="0"/>
              <a:t>Four sensors on Left Front, Left Back, Right Front, Right </a:t>
            </a:r>
            <a:r>
              <a:rPr lang="en-US" dirty="0" smtClean="0"/>
              <a:t>Back</a:t>
            </a:r>
          </a:p>
          <a:p>
            <a:pPr lvl="1"/>
            <a:r>
              <a:rPr lang="en-US" dirty="0" smtClean="0"/>
              <a:t>Do decision making based on the cases. 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10" y="357937"/>
            <a:ext cx="8913813" cy="914400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347" y="1612461"/>
            <a:ext cx="5190914" cy="4664514"/>
          </a:xfrm>
        </p:spPr>
        <p:txBody>
          <a:bodyPr>
            <a:normAutofit/>
          </a:bodyPr>
          <a:lstStyle/>
          <a:p>
            <a:r>
              <a:rPr lang="en-US" dirty="0" smtClean="0"/>
              <a:t>IR Sensors</a:t>
            </a:r>
          </a:p>
          <a:p>
            <a:r>
              <a:rPr lang="en-US" dirty="0" err="1" smtClean="0"/>
              <a:t>SunSPOTs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NO Ultrasonic Sensor – Inconsistent output readings</a:t>
            </a:r>
          </a:p>
          <a:p>
            <a:r>
              <a:rPr lang="en-US" dirty="0" smtClean="0"/>
              <a:t>NO Compass – Unreliable indoor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0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027"/>
            <a:ext cx="8913813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40" y="1655025"/>
            <a:ext cx="7816783" cy="4621950"/>
          </a:xfrm>
        </p:spPr>
        <p:txBody>
          <a:bodyPr/>
          <a:lstStyle/>
          <a:p>
            <a:r>
              <a:rPr lang="en-US" dirty="0" smtClean="0"/>
              <a:t>Unreliable readings/ glitches from the sensors</a:t>
            </a:r>
          </a:p>
          <a:p>
            <a:r>
              <a:rPr lang="en-US" dirty="0" smtClean="0"/>
              <a:t>Avoiding holes especially the big holes at the center of the hallway.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027"/>
            <a:ext cx="8913813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40" y="1655025"/>
            <a:ext cx="7816783" cy="4621950"/>
          </a:xfrm>
        </p:spPr>
        <p:txBody>
          <a:bodyPr/>
          <a:lstStyle/>
          <a:p>
            <a:r>
              <a:rPr lang="en-US" dirty="0" smtClean="0"/>
              <a:t>Decision making problem for Design 2 (Wall Avoiding Strategy)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2014-10-22 21.55.1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16" y="2189211"/>
            <a:ext cx="6078137" cy="45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5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Custom 4">
      <a:dk1>
        <a:srgbClr val="5B3E87"/>
      </a:dk1>
      <a:lt1>
        <a:sysClr val="window" lastClr="FFFFFF"/>
      </a:lt1>
      <a:dk2>
        <a:srgbClr val="5B3E8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323</TotalTime>
  <Words>215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EC544 Team 1 – Challenge 4 Steering</vt:lpstr>
      <vt:lpstr>Design Decision 1 – Wall Following</vt:lpstr>
      <vt:lpstr>Design Decision 2 – Wall Avoiding</vt:lpstr>
      <vt:lpstr>Technologies</vt:lpstr>
      <vt:lpstr>Challenges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EC544 Team 1 – Challenge 2</dc:title>
  <dc:creator>koko</dc:creator>
  <cp:lastModifiedBy>W Z</cp:lastModifiedBy>
  <cp:revision>136</cp:revision>
  <dcterms:created xsi:type="dcterms:W3CDTF">2014-09-25T10:16:28Z</dcterms:created>
  <dcterms:modified xsi:type="dcterms:W3CDTF">2014-10-23T19:18:33Z</dcterms:modified>
</cp:coreProperties>
</file>