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9" r:id="rId2"/>
    <p:sldId id="257" r:id="rId3"/>
    <p:sldId id="262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18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B14B8-8873-0146-808A-B27497696D57}" type="datetimeFigureOut">
              <a:rPr lang="en-US" smtClean="0"/>
              <a:t>11/6/14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AD438-C089-8B49-9623-EE7087F1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56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3BE37-02EB-9B4F-AA35-CE3CF9E3F725}" type="datetimeFigureOut">
              <a:rPr lang="en-US" smtClean="0"/>
              <a:t>11/6/14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AFEDB-5736-DB48-9136-84834379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278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3D07-6A2F-F540-BCC6-C32FE0147933}" type="datetime1">
              <a:rPr lang="en-US" smtClean="0"/>
              <a:t>11/6/14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023E6D5-0396-C740-A919-82E204905981}" type="datetime1">
              <a:rPr lang="en-US" smtClean="0"/>
              <a:t>11/6/14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C0EA-D31A-494B-821A-1C6742F33C6D}" type="datetime1">
              <a:rPr lang="en-US" smtClean="0"/>
              <a:t>11/6/14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9639FC-693F-1443-B20F-49BB590D35E1}" type="datetime1">
              <a:rPr lang="en-US" smtClean="0"/>
              <a:t>11/6/14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1A7837C-31BB-754D-A5FF-4C0DC9EC19EB}" type="datetime1">
              <a:rPr lang="en-US" smtClean="0"/>
              <a:t>11/6/14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16B5-CA60-5647-BEA3-6927E228F06B}" type="datetime1">
              <a:rPr lang="en-US" smtClean="0"/>
              <a:t>11/6/14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821A-06D5-7049-A659-30719515FAB2}" type="datetime1">
              <a:rPr lang="en-US" smtClean="0"/>
              <a:t>11/6/14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51A-E5CA-2344-9F98-E689F3FC8DD8}" type="datetime1">
              <a:rPr lang="en-US" smtClean="0"/>
              <a:t>11/6/14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D5F6-8786-3F43-A46D-FC4351054256}" type="datetime1">
              <a:rPr lang="en-US" smtClean="0"/>
              <a:t>11/6/14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4896-ACAD-474B-9D03-50AAC9FFDD11}" type="datetime1">
              <a:rPr lang="en-US" smtClean="0"/>
              <a:t>11/6/14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826D706-6413-4642-8189-6D764FC264B1}" type="datetime1">
              <a:rPr lang="en-US" smtClean="0"/>
              <a:t>11/6/14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6B0D979-DBF5-8042-B858-3539562527E7}" type="datetime1">
              <a:rPr lang="en-US" smtClean="0"/>
              <a:t>11/6/14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37F6-A076-9843-8B6A-6A0FB662784D}" type="datetime1">
              <a:rPr lang="en-US" smtClean="0"/>
              <a:t>11/6/14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7AF4-DBA5-D349-9CD3-527F3FF09CDB}" type="datetime1">
              <a:rPr lang="en-US" smtClean="0"/>
              <a:t>11/6/14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626725B-24B0-D148-97CE-F7D839F66D7C}" type="datetime1">
              <a:rPr lang="en-US" smtClean="0"/>
              <a:t>11/6/14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DEBF098-7B99-5F45-9076-CFC672B8832C}" type="datetime1">
              <a:rPr lang="en-US" smtClean="0"/>
              <a:t>11/6/14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03549"/>
            <a:ext cx="8915400" cy="2286000"/>
          </a:xfrm>
        </p:spPr>
        <p:txBody>
          <a:bodyPr/>
          <a:lstStyle/>
          <a:p>
            <a:r>
              <a:rPr lang="en-US" dirty="0" smtClean="0"/>
              <a:t>EC544 Team 1 – Challenge </a:t>
            </a:r>
            <a:r>
              <a:rPr lang="en-US" dirty="0" smtClean="0"/>
              <a:t>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893924"/>
            <a:ext cx="8001000" cy="1971827"/>
          </a:xfrm>
        </p:spPr>
        <p:txBody>
          <a:bodyPr>
            <a:normAutofit/>
          </a:bodyPr>
          <a:lstStyle/>
          <a:p>
            <a:r>
              <a:rPr lang="en-US" dirty="0" err="1"/>
              <a:t>Abdulaziz</a:t>
            </a:r>
            <a:r>
              <a:rPr lang="en-US" dirty="0"/>
              <a:t> </a:t>
            </a:r>
            <a:r>
              <a:rPr lang="en-US" dirty="0" err="1" smtClean="0"/>
              <a:t>Alhassan</a:t>
            </a:r>
            <a:endParaRPr lang="en-US" dirty="0"/>
          </a:p>
          <a:p>
            <a:r>
              <a:rPr lang="en-US" dirty="0" err="1" smtClean="0"/>
              <a:t>Konstantino</a:t>
            </a:r>
            <a:r>
              <a:rPr lang="en-US" dirty="0" smtClean="0"/>
              <a:t> </a:t>
            </a:r>
            <a:r>
              <a:rPr lang="en-US" dirty="0" err="1" smtClean="0"/>
              <a:t>Sparakis</a:t>
            </a:r>
            <a:endParaRPr lang="en-US" dirty="0"/>
          </a:p>
          <a:p>
            <a:r>
              <a:rPr lang="en-US" dirty="0" err="1" smtClean="0"/>
              <a:t>Wenyng</a:t>
            </a:r>
            <a:r>
              <a:rPr lang="en-US" dirty="0" smtClean="0"/>
              <a:t> </a:t>
            </a:r>
            <a:r>
              <a:rPr lang="en-US" dirty="0"/>
              <a:t>Zhang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6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056"/>
            <a:ext cx="8913813" cy="914400"/>
          </a:xfrm>
        </p:spPr>
        <p:txBody>
          <a:bodyPr/>
          <a:lstStyle/>
          <a:p>
            <a:r>
              <a:rPr lang="en-US" dirty="0" smtClean="0"/>
              <a:t>High Level Design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668" y="1774946"/>
            <a:ext cx="8138226" cy="4794129"/>
          </a:xfrm>
        </p:spPr>
        <p:txBody>
          <a:bodyPr>
            <a:normAutofit/>
          </a:bodyPr>
          <a:lstStyle/>
          <a:p>
            <a:r>
              <a:rPr lang="en-US" dirty="0" err="1" smtClean="0"/>
              <a:t>SunSPOT</a:t>
            </a:r>
            <a:r>
              <a:rPr lang="en-US" dirty="0" smtClean="0"/>
              <a:t> receive and transmit the RSSIs &amp; </a:t>
            </a:r>
            <a:r>
              <a:rPr lang="en-US" dirty="0" smtClean="0"/>
              <a:t>Beacon IDs</a:t>
            </a:r>
            <a:r>
              <a:rPr lang="en-US" dirty="0" smtClean="0"/>
              <a:t> to </a:t>
            </a:r>
            <a:r>
              <a:rPr lang="en-US" dirty="0" err="1" smtClean="0"/>
              <a:t>basestation</a:t>
            </a:r>
            <a:endParaRPr lang="en-US" dirty="0" smtClean="0"/>
          </a:p>
          <a:p>
            <a:r>
              <a:rPr lang="en-US" dirty="0" err="1" smtClean="0"/>
              <a:t>Basestation</a:t>
            </a:r>
            <a:r>
              <a:rPr lang="en-US" dirty="0" smtClean="0"/>
              <a:t> the received data and save to a text file</a:t>
            </a:r>
          </a:p>
          <a:p>
            <a:r>
              <a:rPr lang="en-US" dirty="0" smtClean="0"/>
              <a:t>MATLAB reads the text file and do trilateration</a:t>
            </a:r>
          </a:p>
          <a:p>
            <a:r>
              <a:rPr lang="en-US" dirty="0" smtClean="0"/>
              <a:t>MATLAB do HTTP Get to a </a:t>
            </a:r>
            <a:r>
              <a:rPr lang="en-US" dirty="0" err="1" smtClean="0"/>
              <a:t>webbased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Real-time display on a webpage</a:t>
            </a:r>
            <a:endParaRPr lang="en-US" dirty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9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056"/>
            <a:ext cx="8913813" cy="914400"/>
          </a:xfrm>
        </p:spPr>
        <p:txBody>
          <a:bodyPr/>
          <a:lstStyle/>
          <a:p>
            <a:r>
              <a:rPr lang="en-US" dirty="0" smtClean="0"/>
              <a:t>Low Level Design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668" y="1527126"/>
            <a:ext cx="7610476" cy="533087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SunSPOT</a:t>
            </a:r>
            <a:r>
              <a:rPr lang="en-US" dirty="0" smtClean="0"/>
              <a:t> side:</a:t>
            </a:r>
            <a:endParaRPr lang="en-US" dirty="0" smtClean="0"/>
          </a:p>
          <a:p>
            <a:pPr lvl="1"/>
            <a:r>
              <a:rPr lang="en-US" dirty="0"/>
              <a:t>Collect </a:t>
            </a:r>
            <a:r>
              <a:rPr lang="en-US" dirty="0" smtClean="0"/>
              <a:t>{</a:t>
            </a:r>
            <a:r>
              <a:rPr lang="en-US" dirty="0" err="1" smtClean="0"/>
              <a:t>BeaconID</a:t>
            </a:r>
            <a:r>
              <a:rPr lang="en-US" dirty="0" smtClean="0"/>
              <a:t> RSSI} and pass to </a:t>
            </a:r>
            <a:r>
              <a:rPr lang="en-US" dirty="0" err="1" smtClean="0"/>
              <a:t>basestation</a:t>
            </a:r>
            <a:endParaRPr lang="en-US" dirty="0" smtClean="0"/>
          </a:p>
          <a:p>
            <a:pPr lvl="1"/>
            <a:r>
              <a:rPr lang="en-US" dirty="0" smtClean="0"/>
              <a:t>Obtain RSSI to distance</a:t>
            </a:r>
          </a:p>
          <a:p>
            <a:pPr lvl="1"/>
            <a:r>
              <a:rPr lang="en-US" dirty="0" smtClean="0"/>
              <a:t>Calibrations of each Beacon’s RSSI/Distance relationship</a:t>
            </a:r>
          </a:p>
          <a:p>
            <a:pPr lvl="1"/>
            <a:r>
              <a:rPr lang="en-US" dirty="0" smtClean="0"/>
              <a:t>Write {</a:t>
            </a:r>
            <a:r>
              <a:rPr lang="en-US" dirty="0" err="1" smtClean="0"/>
              <a:t>BeaconID</a:t>
            </a:r>
            <a:r>
              <a:rPr lang="en-US" dirty="0" smtClean="0"/>
              <a:t> Distance} to a text file</a:t>
            </a:r>
            <a:endParaRPr lang="en-US" dirty="0" smtClean="0"/>
          </a:p>
          <a:p>
            <a:r>
              <a:rPr lang="en-US" dirty="0" smtClean="0"/>
              <a:t>MATLAB side:</a:t>
            </a:r>
          </a:p>
          <a:p>
            <a:pPr lvl="1"/>
            <a:r>
              <a:rPr lang="en-US" dirty="0" smtClean="0"/>
              <a:t>Read new {</a:t>
            </a:r>
            <a:r>
              <a:rPr lang="en-US" dirty="0" err="1"/>
              <a:t>BeaconID</a:t>
            </a:r>
            <a:r>
              <a:rPr lang="en-US" dirty="0"/>
              <a:t> Distance} </a:t>
            </a:r>
            <a:r>
              <a:rPr lang="en-US" dirty="0" smtClean="0"/>
              <a:t>from text file every 5 </a:t>
            </a:r>
            <a:r>
              <a:rPr lang="en-US" dirty="0" err="1" smtClean="0"/>
              <a:t>secs</a:t>
            </a:r>
            <a:endParaRPr lang="en-US" dirty="0"/>
          </a:p>
          <a:p>
            <a:pPr lvl="1"/>
            <a:r>
              <a:rPr lang="en-US" dirty="0" smtClean="0"/>
              <a:t>Do average for the distances for each </a:t>
            </a:r>
            <a:r>
              <a:rPr lang="en-US" dirty="0" err="1" smtClean="0"/>
              <a:t>BeaconID</a:t>
            </a:r>
            <a:r>
              <a:rPr lang="en-US" dirty="0" smtClean="0"/>
              <a:t> to suppress the effect of errors</a:t>
            </a:r>
          </a:p>
          <a:p>
            <a:pPr lvl="1"/>
            <a:r>
              <a:rPr lang="en-US" dirty="0" smtClean="0"/>
              <a:t>Feed the data to trilateration function</a:t>
            </a:r>
          </a:p>
          <a:p>
            <a:pPr lvl="1"/>
            <a:r>
              <a:rPr lang="en-US" dirty="0" smtClean="0"/>
              <a:t>HTTP Get to a webserver </a:t>
            </a:r>
            <a:endParaRPr lang="en-US" dirty="0" smtClean="0"/>
          </a:p>
          <a:p>
            <a:r>
              <a:rPr lang="en-US" dirty="0" smtClean="0"/>
              <a:t>Webpage side</a:t>
            </a:r>
            <a:endParaRPr lang="en-US" dirty="0" smtClean="0"/>
          </a:p>
          <a:p>
            <a:pPr lvl="1"/>
            <a:r>
              <a:rPr lang="en-US" dirty="0" smtClean="0"/>
              <a:t>Real-time Display of data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fiber.js</a:t>
            </a:r>
            <a:r>
              <a:rPr lang="en-US" dirty="0" smtClean="0"/>
              <a:t> library for canvas</a:t>
            </a:r>
          </a:p>
          <a:p>
            <a:pPr lvl="1"/>
            <a:r>
              <a:rPr lang="en-US" dirty="0" smtClean="0"/>
              <a:t>Hosted on AWS EC2 and Database is a MySQL database on RDS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37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9027"/>
            <a:ext cx="8913813" cy="914400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440" y="1655025"/>
            <a:ext cx="7816783" cy="4621950"/>
          </a:xfrm>
        </p:spPr>
        <p:txBody>
          <a:bodyPr/>
          <a:lstStyle/>
          <a:p>
            <a:r>
              <a:rPr lang="en-US" dirty="0" smtClean="0"/>
              <a:t>Unreliable/fluctuating RSSI values from Beacons</a:t>
            </a:r>
          </a:p>
          <a:p>
            <a:r>
              <a:rPr lang="en-US" dirty="0" smtClean="0"/>
              <a:t>Interference brought by the Beacons</a:t>
            </a:r>
          </a:p>
          <a:p>
            <a:r>
              <a:rPr lang="en-US" dirty="0" smtClean="0"/>
              <a:t>Trilateration works perfectly with manually composed data but accuracy is downgraded with fluctuated RSSI values</a:t>
            </a:r>
          </a:p>
          <a:p>
            <a:r>
              <a:rPr lang="en-US" dirty="0" smtClean="0"/>
              <a:t>Only one laptop has working </a:t>
            </a:r>
            <a:r>
              <a:rPr lang="en-US" dirty="0" err="1" smtClean="0"/>
              <a:t>basestation</a:t>
            </a:r>
            <a:r>
              <a:rPr lang="en-US" dirty="0" smtClean="0"/>
              <a:t> and MATLAB installed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04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Custom 4">
      <a:dk1>
        <a:srgbClr val="5B3E87"/>
      </a:dk1>
      <a:lt1>
        <a:sysClr val="window" lastClr="FFFFFF"/>
      </a:lt1>
      <a:dk2>
        <a:srgbClr val="5B3E87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482</TotalTime>
  <Words>203</Words>
  <Application>Microsoft Macintosh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Perception</vt:lpstr>
      <vt:lpstr>EC544 Team 1 – Challenge 5 Localization</vt:lpstr>
      <vt:lpstr>High Level Design Strategy</vt:lpstr>
      <vt:lpstr>Low Level Design Strategy</vt:lpstr>
      <vt:lpstr>Challenges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EC544 Team 1 – Challenge 2</dc:title>
  <dc:creator>koko</dc:creator>
  <cp:lastModifiedBy>W Z</cp:lastModifiedBy>
  <cp:revision>215</cp:revision>
  <dcterms:created xsi:type="dcterms:W3CDTF">2014-09-25T10:16:28Z</dcterms:created>
  <dcterms:modified xsi:type="dcterms:W3CDTF">2014-11-06T19:56:55Z</dcterms:modified>
</cp:coreProperties>
</file>