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57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B14B8-8873-0146-808A-B27497696D5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AD438-C089-8B49-9623-EE7087F1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BE37-02EB-9B4F-AA35-CE3CF9E3F725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AFEDB-5736-DB48-9136-84834379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7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3D07-6A2F-F540-BCC6-C32FE0147933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023E6D5-0396-C740-A919-82E204905981}" type="datetime1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C0EA-D31A-494B-821A-1C6742F33C6D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9639FC-693F-1443-B20F-49BB590D35E1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1A7837C-31BB-754D-A5FF-4C0DC9EC19EB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6B5-CA60-5647-BEA3-6927E228F06B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21A-06D5-7049-A659-30719515FAB2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51A-E5CA-2344-9F98-E689F3FC8DD8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D5F6-8786-3F43-A46D-FC4351054256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4896-ACAD-474B-9D03-50AAC9FFDD11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826D706-6413-4642-8189-6D764FC264B1}" type="datetime1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6B0D979-DBF5-8042-B858-3539562527E7}" type="datetime1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7F6-A076-9843-8B6A-6A0FB662784D}" type="datetime1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7AF4-DBA5-D349-9CD3-527F3FF09CDB}" type="datetime1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26725B-24B0-D148-97CE-F7D839F66D7C}" type="datetime1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EBF098-7B99-5F45-9076-CFC672B8832C}" type="datetime1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3549"/>
            <a:ext cx="8915400" cy="2286000"/>
          </a:xfrm>
        </p:spPr>
        <p:txBody>
          <a:bodyPr/>
          <a:lstStyle/>
          <a:p>
            <a:r>
              <a:rPr lang="en-US" dirty="0" smtClean="0"/>
              <a:t>EC544 Team 1 – Challenge 6</a:t>
            </a:r>
            <a:br>
              <a:rPr lang="en-US" dirty="0" smtClean="0"/>
            </a:br>
            <a:r>
              <a:rPr lang="en-US" altLang="zh-CN" dirty="0" smtClean="0"/>
              <a:t>Leader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93924"/>
            <a:ext cx="8001000" cy="1971827"/>
          </a:xfrm>
        </p:spPr>
        <p:txBody>
          <a:bodyPr>
            <a:normAutofit/>
          </a:bodyPr>
          <a:lstStyle/>
          <a:p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 smtClean="0"/>
              <a:t>Alhassan</a:t>
            </a:r>
            <a:endParaRPr lang="en-US" dirty="0"/>
          </a:p>
          <a:p>
            <a:r>
              <a:rPr lang="en-US" dirty="0" err="1" smtClean="0"/>
              <a:t>Konstantino</a:t>
            </a:r>
            <a:r>
              <a:rPr lang="en-US" dirty="0" smtClean="0"/>
              <a:t> </a:t>
            </a:r>
            <a:r>
              <a:rPr lang="en-US" dirty="0" err="1" smtClean="0"/>
              <a:t>Sparakis</a:t>
            </a:r>
            <a:endParaRPr lang="en-US" dirty="0"/>
          </a:p>
          <a:p>
            <a:r>
              <a:rPr lang="en-US" dirty="0" err="1" smtClean="0"/>
              <a:t>Wenyng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High Level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68" y="1774946"/>
            <a:ext cx="8138226" cy="4794129"/>
          </a:xfrm>
        </p:spPr>
        <p:txBody>
          <a:bodyPr>
            <a:normAutofit/>
          </a:bodyPr>
          <a:lstStyle/>
          <a:p>
            <a:r>
              <a:rPr lang="en-US" dirty="0" smtClean="0"/>
              <a:t>Select leader based on MAC address</a:t>
            </a:r>
          </a:p>
          <a:p>
            <a:r>
              <a:rPr lang="en-US" dirty="0" smtClean="0"/>
              <a:t>Infection </a:t>
            </a:r>
            <a:r>
              <a:rPr lang="en-US" dirty="0" smtClean="0"/>
              <a:t>implemented on the leader side</a:t>
            </a:r>
          </a:p>
          <a:p>
            <a:r>
              <a:rPr lang="en-US" dirty="0" smtClean="0"/>
              <a:t>The follower will infect others if a infection instruction is received and clear instruction is not yet received from the leader</a:t>
            </a:r>
          </a:p>
          <a:p>
            <a:r>
              <a:rPr lang="en-US" dirty="0" smtClean="0"/>
              <a:t>Leader response to switch 1 to lock its and its followers LED states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Low Level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68" y="1527126"/>
            <a:ext cx="7610476" cy="5330874"/>
          </a:xfrm>
        </p:spPr>
        <p:txBody>
          <a:bodyPr>
            <a:normAutofit/>
          </a:bodyPr>
          <a:lstStyle/>
          <a:p>
            <a:r>
              <a:rPr lang="en-US" dirty="0" smtClean="0"/>
              <a:t>Do initial discovery when first entering the network</a:t>
            </a:r>
            <a:endParaRPr lang="en-US" dirty="0"/>
          </a:p>
          <a:p>
            <a:r>
              <a:rPr lang="en-US" dirty="0" smtClean="0"/>
              <a:t>Then select leader based on highest MAC address</a:t>
            </a:r>
          </a:p>
          <a:p>
            <a:pPr lvl="1"/>
            <a:r>
              <a:rPr lang="en-US" dirty="0" smtClean="0"/>
              <a:t>If the node is the leader, listen to acknowledgement for two periods</a:t>
            </a:r>
          </a:p>
          <a:p>
            <a:pPr lvl="1"/>
            <a:r>
              <a:rPr lang="en-US" dirty="0" smtClean="0"/>
              <a:t>If non received, start broadcasting leader message</a:t>
            </a:r>
            <a:endParaRPr lang="en-US" dirty="0" smtClean="0"/>
          </a:p>
          <a:p>
            <a:pPr lvl="1"/>
            <a:r>
              <a:rPr lang="en-US" dirty="0" smtClean="0"/>
              <a:t>Pause for 3 seconds between each acknowledgement</a:t>
            </a:r>
          </a:p>
          <a:p>
            <a:pPr lvl="1"/>
            <a:r>
              <a:rPr lang="en-US" dirty="0" smtClean="0"/>
              <a:t>If the node is a follower, listen for infection message </a:t>
            </a:r>
          </a:p>
          <a:p>
            <a:pPr lvl="1"/>
            <a:r>
              <a:rPr lang="en-US" dirty="0" smtClean="0"/>
              <a:t>It infects the others if a infection message is received from the leader while the clear command is not </a:t>
            </a:r>
            <a:r>
              <a:rPr lang="en-US" smtClean="0"/>
              <a:t>yet received</a:t>
            </a:r>
            <a:endParaRPr lang="en-US" dirty="0" smtClean="0"/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027"/>
            <a:ext cx="891381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40" y="1655025"/>
            <a:ext cx="7816783" cy="4621950"/>
          </a:xfrm>
        </p:spPr>
        <p:txBody>
          <a:bodyPr/>
          <a:lstStyle/>
          <a:p>
            <a:r>
              <a:rPr lang="en-US" dirty="0" smtClean="0"/>
              <a:t>Signals such as Tilt change flag overwrite by other </a:t>
            </a:r>
            <a:r>
              <a:rPr lang="en-US" dirty="0" err="1" smtClean="0"/>
              <a:t>SunSPOTs</a:t>
            </a:r>
            <a:endParaRPr lang="en-US" dirty="0" smtClean="0"/>
          </a:p>
          <a:p>
            <a:r>
              <a:rPr lang="en-US" dirty="0" smtClean="0"/>
              <a:t>Setting up sleep time to avoid collision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Custom 4">
      <a:dk1>
        <a:srgbClr val="5B3E87"/>
      </a:dk1>
      <a:lt1>
        <a:sysClr val="window" lastClr="FFFFFF"/>
      </a:lt1>
      <a:dk2>
        <a:srgbClr val="5B3E8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521</TotalTime>
  <Words>165</Words>
  <Application>Microsoft Macintosh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Perception</vt:lpstr>
      <vt:lpstr>EC544 Team 1 – Challenge 6 Leader Election</vt:lpstr>
      <vt:lpstr>High Level Design Strategy</vt:lpstr>
      <vt:lpstr>Low Level Design Strategy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EC544 Team 1 – Challenge 2</dc:title>
  <dc:creator>koko</dc:creator>
  <cp:lastModifiedBy>W Z</cp:lastModifiedBy>
  <cp:revision>244</cp:revision>
  <dcterms:created xsi:type="dcterms:W3CDTF">2014-09-25T10:16:28Z</dcterms:created>
  <dcterms:modified xsi:type="dcterms:W3CDTF">2014-12-11T16:01:20Z</dcterms:modified>
</cp:coreProperties>
</file>