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14B8-8873-0146-808A-B27497696D5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438-C089-8B49-9623-EE7087F1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E37-02EB-9B4F-AA35-CE3CF9E3F725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FEDB-5736-DB48-9136-84834379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3D07-6A2F-F540-BCC6-C32FE0147933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23E6D5-0396-C740-A919-82E204905981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C0EA-D31A-494B-821A-1C6742F33C6D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9639FC-693F-1443-B20F-49BB590D35E1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1A7837C-31BB-754D-A5FF-4C0DC9EC19EB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6B5-CA60-5647-BEA3-6927E228F06B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21A-06D5-7049-A659-30719515FAB2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51A-E5CA-2344-9F98-E689F3FC8DD8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D5F6-8786-3F43-A46D-FC4351054256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4896-ACAD-474B-9D03-50AAC9FFDD11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826D706-6413-4642-8189-6D764FC264B1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B0D979-DBF5-8042-B858-3539562527E7}" type="datetime1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7F6-A076-9843-8B6A-6A0FB662784D}" type="datetime1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7AF4-DBA5-D349-9CD3-527F3FF09CDB}" type="datetime1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26725B-24B0-D148-97CE-F7D839F66D7C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EBF098-7B99-5F45-9076-CFC672B8832C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 smtClean="0"/>
              <a:t>Sparakis</a:t>
            </a:r>
            <a:endParaRPr lang="en-US" dirty="0"/>
          </a:p>
          <a:p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8138226" cy="4794129"/>
          </a:xfrm>
        </p:spPr>
        <p:txBody>
          <a:bodyPr>
            <a:normAutofit/>
          </a:bodyPr>
          <a:lstStyle/>
          <a:p>
            <a:r>
              <a:rPr lang="en-US" dirty="0" smtClean="0"/>
              <a:t>Maintain Distance from wall until there is a detected gap</a:t>
            </a:r>
          </a:p>
          <a:p>
            <a:r>
              <a:rPr lang="en-US" dirty="0" smtClean="0"/>
              <a:t>Turn function takes over on gap Detection</a:t>
            </a:r>
          </a:p>
          <a:p>
            <a:r>
              <a:rPr lang="en-US" dirty="0" smtClean="0"/>
              <a:t>Predetermined states, allow car to determine where it is and which direction to turn and which wall to follow after turn.</a:t>
            </a:r>
          </a:p>
          <a:p>
            <a:r>
              <a:rPr lang="en-US" dirty="0" smtClean="0"/>
              <a:t>External Sunspot used as Kill switch</a:t>
            </a:r>
          </a:p>
          <a:p>
            <a:pPr lvl="1"/>
            <a:r>
              <a:rPr lang="en-US" dirty="0" smtClean="0"/>
              <a:t>Click and hold for car to move forward</a:t>
            </a:r>
          </a:p>
          <a:p>
            <a:pPr lvl="1"/>
            <a:r>
              <a:rPr lang="en-US" dirty="0" smtClean="0"/>
              <a:t>Click left button to reset cars state to 0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60" y="4003664"/>
            <a:ext cx="2298492" cy="137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07" y="2368529"/>
            <a:ext cx="1442490" cy="16351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73397" y="3054674"/>
            <a:ext cx="2821993" cy="1081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8866" y="2368529"/>
            <a:ext cx="4679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-Left Button Reset to State 0</a:t>
            </a:r>
          </a:p>
          <a:p>
            <a:r>
              <a:rPr lang="en-US" dirty="0" smtClean="0"/>
              <a:t>-Right Button allow movement of wheels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Range of IR sensor is short which lead to false gap detection</a:t>
            </a:r>
          </a:p>
          <a:p>
            <a:pPr lvl="1"/>
            <a:r>
              <a:rPr lang="en-US" dirty="0" smtClean="0"/>
              <a:t>Thus beacon is sometime not triggered</a:t>
            </a:r>
          </a:p>
          <a:p>
            <a:r>
              <a:rPr lang="en-US" dirty="0" smtClean="0"/>
              <a:t>Calibrating of the turning function is very dependent on vehicle battery. So depending on battery state collision with wall is very likely.</a:t>
            </a:r>
          </a:p>
          <a:p>
            <a:r>
              <a:rPr lang="en-US" dirty="0" smtClean="0"/>
              <a:t>We had many technical difficulties getting the car to run. i.e. wheels falling off , 2/3 sunspots GPIO pins not working , and Improper charging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511</TotalTime>
  <Words>169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EC544 Team 1 – Challenge 7 </vt:lpstr>
      <vt:lpstr>Design Strategy</vt:lpstr>
      <vt:lpstr>Data Flow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koko</cp:lastModifiedBy>
  <cp:revision>243</cp:revision>
  <dcterms:created xsi:type="dcterms:W3CDTF">2014-09-25T10:16:28Z</dcterms:created>
  <dcterms:modified xsi:type="dcterms:W3CDTF">2014-12-11T16:54:31Z</dcterms:modified>
</cp:coreProperties>
</file>