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9" r:id="rId2"/>
    <p:sldId id="257" r:id="rId3"/>
    <p:sldId id="263" r:id="rId4"/>
    <p:sldId id="261" r:id="rId5"/>
    <p:sldId id="262" r:id="rId6"/>
    <p:sldId id="264" r:id="rId7"/>
    <p:sldId id="265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B14B8-8873-0146-808A-B27497696D57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AD438-C089-8B49-9623-EE7087F1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5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3BE37-02EB-9B4F-AA35-CE3CF9E3F725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AFEDB-5736-DB48-9136-84834379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7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AFEDB-5736-DB48-9136-84834379ED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3D07-6A2F-F540-BCC6-C32FE0147933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023E6D5-0396-C740-A919-82E204905981}" type="datetime1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C0EA-D31A-494B-821A-1C6742F33C6D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9639FC-693F-1443-B20F-49BB590D35E1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1A7837C-31BB-754D-A5FF-4C0DC9EC19EB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16B5-CA60-5647-BEA3-6927E228F06B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821A-06D5-7049-A659-30719515FAB2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51A-E5CA-2344-9F98-E689F3FC8DD8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D5F6-8786-3F43-A46D-FC4351054256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4896-ACAD-474B-9D03-50AAC9FFDD11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826D706-6413-4642-8189-6D764FC264B1}" type="datetime1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6B0D979-DBF5-8042-B858-3539562527E7}" type="datetime1">
              <a:rPr lang="en-US" smtClean="0"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37F6-A076-9843-8B6A-6A0FB662784D}" type="datetime1">
              <a:rPr lang="en-US" smtClean="0"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7AF4-DBA5-D349-9CD3-527F3FF09CDB}" type="datetime1">
              <a:rPr lang="en-US" smtClean="0"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26725B-24B0-D148-97CE-F7D839F66D7C}" type="datetime1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EBF098-7B99-5F45-9076-CFC672B8832C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3549"/>
            <a:ext cx="8915400" cy="2286000"/>
          </a:xfrm>
        </p:spPr>
        <p:txBody>
          <a:bodyPr/>
          <a:lstStyle/>
          <a:p>
            <a:r>
              <a:rPr lang="en-US" dirty="0" smtClean="0"/>
              <a:t>EC544 Team 1 – Challenge 8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893924"/>
            <a:ext cx="8001000" cy="1971827"/>
          </a:xfrm>
        </p:spPr>
        <p:txBody>
          <a:bodyPr>
            <a:normAutofit/>
          </a:bodyPr>
          <a:lstStyle/>
          <a:p>
            <a:r>
              <a:rPr lang="en-US" dirty="0" err="1"/>
              <a:t>Abdulaziz</a:t>
            </a:r>
            <a:r>
              <a:rPr lang="en-US" dirty="0"/>
              <a:t> </a:t>
            </a:r>
            <a:r>
              <a:rPr lang="en-US" dirty="0" err="1" smtClean="0"/>
              <a:t>Alhassan</a:t>
            </a:r>
            <a:endParaRPr lang="en-US" dirty="0"/>
          </a:p>
          <a:p>
            <a:r>
              <a:rPr lang="en-US" dirty="0" err="1" smtClean="0"/>
              <a:t>Konstantino</a:t>
            </a:r>
            <a:r>
              <a:rPr lang="en-US" dirty="0" smtClean="0"/>
              <a:t> </a:t>
            </a:r>
            <a:r>
              <a:rPr lang="en-US" dirty="0" err="1" smtClean="0"/>
              <a:t>Sparakis</a:t>
            </a:r>
            <a:endParaRPr lang="en-US" dirty="0"/>
          </a:p>
          <a:p>
            <a:r>
              <a:rPr lang="en-US" dirty="0" err="1" smtClean="0"/>
              <a:t>Wenyng</a:t>
            </a:r>
            <a:r>
              <a:rPr lang="en-US" dirty="0" smtClean="0"/>
              <a:t> </a:t>
            </a:r>
            <a:r>
              <a:rPr lang="en-US" dirty="0"/>
              <a:t>Zhang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6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056"/>
            <a:ext cx="8913813" cy="914400"/>
          </a:xfrm>
        </p:spPr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68" y="1774946"/>
            <a:ext cx="8138226" cy="4794129"/>
          </a:xfrm>
        </p:spPr>
        <p:txBody>
          <a:bodyPr>
            <a:normAutofit/>
          </a:bodyPr>
          <a:lstStyle/>
          <a:p>
            <a:r>
              <a:rPr lang="en-US" dirty="0" smtClean="0"/>
              <a:t>Left &amp; Right sensor for wall following &amp; gap detection</a:t>
            </a:r>
          </a:p>
          <a:p>
            <a:r>
              <a:rPr lang="en-US" dirty="0"/>
              <a:t>Gap detection to detect </a:t>
            </a:r>
            <a:r>
              <a:rPr lang="en-US" dirty="0" smtClean="0"/>
              <a:t>corners</a:t>
            </a:r>
          </a:p>
          <a:p>
            <a:r>
              <a:rPr lang="en-US" dirty="0" smtClean="0"/>
              <a:t>Autonomous Functions was to follow a fall until there is a gap then the car stops and waits for human commands</a:t>
            </a:r>
          </a:p>
          <a:p>
            <a:pPr lvl="1"/>
            <a:r>
              <a:rPr lang="en-US" dirty="0" smtClean="0"/>
              <a:t>We did this because our turning function was not very effective</a:t>
            </a:r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smtClean="0"/>
              <a:t>app for human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Skype for web cam view</a:t>
            </a: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9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9144000" cy="914400"/>
          </a:xfrm>
        </p:spPr>
        <p:txBody>
          <a:bodyPr/>
          <a:lstStyle/>
          <a:p>
            <a:pPr algn="ctr"/>
            <a:r>
              <a:rPr lang="en-US" dirty="0" smtClean="0"/>
              <a:t>Dataflow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Screenshot_2014-12-11-10-39-0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8" y="3345621"/>
            <a:ext cx="990082" cy="1760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240" y="4003663"/>
            <a:ext cx="1670495" cy="12528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311463" y="3865606"/>
            <a:ext cx="1769777" cy="6402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2975" y="4731831"/>
            <a:ext cx="2605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 connection using</a:t>
            </a:r>
          </a:p>
          <a:p>
            <a:r>
              <a:rPr lang="en-US" dirty="0" smtClean="0"/>
              <a:t>DDNS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50566" y="4505847"/>
            <a:ext cx="1685869" cy="1242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4961"/>
            <a:ext cx="1670495" cy="125287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1642780" y="1905191"/>
            <a:ext cx="6087947" cy="19604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402" y="4003664"/>
            <a:ext cx="2298492" cy="13744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293314" y="5105767"/>
            <a:ext cx="319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Basestation – Spot </a:t>
            </a:r>
          </a:p>
          <a:p>
            <a:r>
              <a:rPr lang="en-US" dirty="0" smtClean="0"/>
              <a:t>Datagram communication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93314" y="2051501"/>
            <a:ext cx="2518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Cellphone to laptop </a:t>
            </a:r>
          </a:p>
          <a:p>
            <a:r>
              <a:rPr lang="en-US" dirty="0" smtClean="0"/>
              <a:t>web cam with Skype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0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9475"/>
            <a:ext cx="8913813" cy="914400"/>
          </a:xfrm>
        </p:spPr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shot_2014-12-11-10-39-0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84" y="1748335"/>
            <a:ext cx="2413200" cy="429013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1668" y="1774946"/>
            <a:ext cx="5284426" cy="4794129"/>
          </a:xfrm>
        </p:spPr>
        <p:txBody>
          <a:bodyPr>
            <a:normAutofit/>
          </a:bodyPr>
          <a:lstStyle/>
          <a:p>
            <a:r>
              <a:rPr lang="en-US" dirty="0" smtClean="0"/>
              <a:t>Sends data to </a:t>
            </a:r>
            <a:r>
              <a:rPr lang="en-US" dirty="0" err="1" smtClean="0"/>
              <a:t>basestation</a:t>
            </a:r>
            <a:r>
              <a:rPr lang="en-US" dirty="0" smtClean="0"/>
              <a:t> through TCP</a:t>
            </a:r>
          </a:p>
          <a:p>
            <a:r>
              <a:rPr lang="en-US" dirty="0" smtClean="0"/>
              <a:t>DDNS setup for connecting app with </a:t>
            </a:r>
            <a:r>
              <a:rPr lang="en-US" dirty="0" err="1" smtClean="0"/>
              <a:t>basestation</a:t>
            </a:r>
            <a:endParaRPr lang="en-US" dirty="0" smtClean="0"/>
          </a:p>
          <a:p>
            <a:r>
              <a:rPr lang="en-US" dirty="0" smtClean="0"/>
              <a:t>Autonomous Functions include Follow Left wall and Follow Right wall</a:t>
            </a:r>
          </a:p>
          <a:p>
            <a:pPr lvl="1"/>
            <a:r>
              <a:rPr lang="en-US" dirty="0" smtClean="0"/>
              <a:t>When under Autonomous function only stop command works.</a:t>
            </a:r>
          </a:p>
          <a:p>
            <a:pPr lvl="1"/>
            <a:r>
              <a:rPr lang="en-US" dirty="0" smtClean="0"/>
              <a:t>Follows Wall until a gap is detected.</a:t>
            </a:r>
          </a:p>
          <a:p>
            <a:r>
              <a:rPr lang="en-US" dirty="0" smtClean="0"/>
              <a:t>Calculates Localization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2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290"/>
            <a:ext cx="8913813" cy="914400"/>
          </a:xfrm>
        </p:spPr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Screenshot_2014-12-11-10-39-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92" y="1504825"/>
            <a:ext cx="2754892" cy="489758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4156" y="1504825"/>
            <a:ext cx="5284426" cy="479412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In app localization</a:t>
            </a:r>
          </a:p>
          <a:p>
            <a:pPr lvl="1"/>
            <a:r>
              <a:rPr lang="en-US" dirty="0" smtClean="0"/>
              <a:t>Approximates location of car by using the gap count to assume where the car is and where it is moving</a:t>
            </a:r>
          </a:p>
          <a:p>
            <a:pPr lvl="1"/>
            <a:r>
              <a:rPr lang="en-US" dirty="0" smtClean="0"/>
              <a:t>Problem with this is that if gap count messes up the car will show that it is farther than it really is.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4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5047"/>
            <a:ext cx="8913813" cy="914400"/>
          </a:xfrm>
        </p:spPr>
        <p:txBody>
          <a:bodyPr/>
          <a:lstStyle/>
          <a:p>
            <a:r>
              <a:rPr lang="en-US" dirty="0" smtClean="0"/>
              <a:t>Web Cam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90" y="1698189"/>
            <a:ext cx="7610476" cy="3670767"/>
          </a:xfrm>
        </p:spPr>
        <p:txBody>
          <a:bodyPr/>
          <a:lstStyle/>
          <a:p>
            <a:r>
              <a:rPr lang="en-US" dirty="0" smtClean="0"/>
              <a:t>Used cell phone connected to </a:t>
            </a:r>
            <a:r>
              <a:rPr lang="en-US" dirty="0" err="1" smtClean="0"/>
              <a:t>wifi</a:t>
            </a:r>
            <a:r>
              <a:rPr lang="en-US" dirty="0" smtClean="0"/>
              <a:t> and Skype</a:t>
            </a:r>
          </a:p>
          <a:p>
            <a:r>
              <a:rPr lang="en-US" dirty="0" smtClean="0"/>
              <a:t>Had phone mounted as far back as possible as a 3</a:t>
            </a:r>
            <a:r>
              <a:rPr lang="en-US" baseline="30000" dirty="0" smtClean="0"/>
              <a:t>rd</a:t>
            </a:r>
            <a:r>
              <a:rPr lang="en-US" dirty="0" smtClean="0"/>
              <a:t> person view of the car was more useful for controlling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7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180" y="2595562"/>
            <a:ext cx="7610476" cy="3670767"/>
          </a:xfrm>
        </p:spPr>
        <p:txBody>
          <a:bodyPr/>
          <a:lstStyle/>
          <a:p>
            <a:r>
              <a:rPr lang="en-US" dirty="0" smtClean="0"/>
              <a:t>Android</a:t>
            </a:r>
          </a:p>
          <a:p>
            <a:r>
              <a:rPr lang="en-US" dirty="0" err="1" smtClean="0"/>
              <a:t>Tcp</a:t>
            </a:r>
            <a:endParaRPr lang="en-US" dirty="0" smtClean="0"/>
          </a:p>
          <a:p>
            <a:r>
              <a:rPr lang="en-US" dirty="0" smtClean="0"/>
              <a:t>No-</a:t>
            </a:r>
            <a:r>
              <a:rPr lang="en-US" dirty="0" err="1" smtClean="0"/>
              <a:t>IP.com</a:t>
            </a:r>
            <a:r>
              <a:rPr lang="en-US" dirty="0" smtClean="0"/>
              <a:t> free DDNS</a:t>
            </a:r>
          </a:p>
          <a:p>
            <a:r>
              <a:rPr lang="en-US" dirty="0" smtClean="0"/>
              <a:t>Skype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9027"/>
            <a:ext cx="8913813" cy="9144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440" y="1655025"/>
            <a:ext cx="7816783" cy="4621950"/>
          </a:xfrm>
        </p:spPr>
        <p:txBody>
          <a:bodyPr/>
          <a:lstStyle/>
          <a:p>
            <a:r>
              <a:rPr lang="en-US" dirty="0" smtClean="0"/>
              <a:t>Base station are not able to send data through the ports in latest version of mac OSX  10.10. There seems to be a security issue blocking the </a:t>
            </a:r>
            <a:r>
              <a:rPr lang="en-US" dirty="0" err="1" smtClean="0"/>
              <a:t>sdk</a:t>
            </a:r>
            <a:r>
              <a:rPr lang="en-US" dirty="0" smtClean="0"/>
              <a:t> from sending data from the port numbers.</a:t>
            </a:r>
          </a:p>
          <a:p>
            <a:r>
              <a:rPr lang="en-US" dirty="0" smtClean="0"/>
              <a:t>Getting Beacons to report back to Base station while receiving commands, was very difficult to implement.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Custom 4">
      <a:dk1>
        <a:srgbClr val="5B3E87"/>
      </a:dk1>
      <a:lt1>
        <a:sysClr val="window" lastClr="FFFFFF"/>
      </a:lt1>
      <a:dk2>
        <a:srgbClr val="5B3E8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1453</TotalTime>
  <Words>285</Words>
  <Application>Microsoft Macintosh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Perception</vt:lpstr>
      <vt:lpstr>EC544 Team 1 – Challenge 8 </vt:lpstr>
      <vt:lpstr>Design Strategy</vt:lpstr>
      <vt:lpstr>Dataflow</vt:lpstr>
      <vt:lpstr>Android App</vt:lpstr>
      <vt:lpstr>Localization</vt:lpstr>
      <vt:lpstr>Web Cam</vt:lpstr>
      <vt:lpstr>Technologies Used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EC544 Team 1 – Challenge 2</dc:title>
  <dc:creator>koko</dc:creator>
  <cp:lastModifiedBy>koko</cp:lastModifiedBy>
  <cp:revision>277</cp:revision>
  <dcterms:created xsi:type="dcterms:W3CDTF">2014-09-25T10:16:28Z</dcterms:created>
  <dcterms:modified xsi:type="dcterms:W3CDTF">2014-12-11T16:04:59Z</dcterms:modified>
</cp:coreProperties>
</file>