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9118600" cy="6845300"/>
  <p:notesSz cx="9118600" cy="6845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5776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22043"/>
            <a:ext cx="7750810" cy="1437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33368"/>
            <a:ext cx="6383019" cy="171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53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53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4419"/>
            <a:ext cx="3966591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8" y="1574419"/>
            <a:ext cx="3966591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53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68435" y="22200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599"/>
                </a:moveTo>
                <a:lnTo>
                  <a:pt x="0" y="0"/>
                </a:ln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68435" y="22200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599"/>
                </a:moveTo>
                <a:lnTo>
                  <a:pt x="0" y="0"/>
                </a:ln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142" y="377682"/>
            <a:ext cx="807031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53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4872" y="1209414"/>
            <a:ext cx="8148855" cy="4758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66129"/>
            <a:ext cx="2917951" cy="34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66129"/>
            <a:ext cx="2097278" cy="34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8243" y="6520134"/>
            <a:ext cx="2203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educities.edu.tw/wanker742126/index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035" y="1212605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399"/>
                </a:moveTo>
                <a:lnTo>
                  <a:pt x="0" y="0"/>
                </a:lnTo>
                <a:lnTo>
                  <a:pt x="7924796" y="0"/>
                </a:lnTo>
              </a:path>
            </a:pathLst>
          </a:custGeom>
          <a:ln w="2539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1343" y="1623553"/>
            <a:ext cx="19538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Chapter</a:t>
            </a:r>
            <a:r>
              <a:rPr sz="36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1343" y="2172967"/>
            <a:ext cx="73202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 smtClean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Assemblers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751" y="3862060"/>
            <a:ext cx="116332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5570">
              <a:lnSpc>
                <a:spcPct val="100000"/>
              </a:lnSpc>
            </a:pPr>
            <a:r>
              <a:rPr sz="2400" spc="-15" dirty="0">
                <a:latin typeface="Franklin Gothic Medium"/>
                <a:cs typeface="Franklin Gothic Medium"/>
              </a:rPr>
              <a:t>Source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endParaRPr sz="24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3182" y="3782831"/>
            <a:ext cx="1524000" cy="863600"/>
          </a:xfrm>
          <a:custGeom>
            <a:avLst/>
            <a:gdLst/>
            <a:ahLst/>
            <a:cxnLst/>
            <a:rect l="l" t="t" r="r" b="b"/>
            <a:pathLst>
              <a:path w="1524000" h="863600">
                <a:moveTo>
                  <a:pt x="108201" y="0"/>
                </a:moveTo>
                <a:lnTo>
                  <a:pt x="66378" y="8375"/>
                </a:lnTo>
                <a:lnTo>
                  <a:pt x="32051" y="31289"/>
                </a:lnTo>
                <a:lnTo>
                  <a:pt x="8749" y="65426"/>
                </a:lnTo>
                <a:lnTo>
                  <a:pt x="0" y="107468"/>
                </a:lnTo>
                <a:lnTo>
                  <a:pt x="4" y="755998"/>
                </a:lnTo>
                <a:lnTo>
                  <a:pt x="8536" y="797738"/>
                </a:lnTo>
                <a:lnTo>
                  <a:pt x="31777" y="831874"/>
                </a:lnTo>
                <a:lnTo>
                  <a:pt x="66154" y="854882"/>
                </a:lnTo>
                <a:lnTo>
                  <a:pt x="108101" y="863339"/>
                </a:lnTo>
                <a:lnTo>
                  <a:pt x="1415794" y="863339"/>
                </a:lnTo>
                <a:lnTo>
                  <a:pt x="1458074" y="854919"/>
                </a:lnTo>
                <a:lnTo>
                  <a:pt x="1492436" y="831940"/>
                </a:lnTo>
                <a:lnTo>
                  <a:pt x="1515528" y="797825"/>
                </a:lnTo>
                <a:lnTo>
                  <a:pt x="1523997" y="755998"/>
                </a:lnTo>
                <a:lnTo>
                  <a:pt x="1523997" y="108203"/>
                </a:lnTo>
                <a:lnTo>
                  <a:pt x="1523026" y="93488"/>
                </a:lnTo>
                <a:lnTo>
                  <a:pt x="1509435" y="53592"/>
                </a:lnTo>
                <a:lnTo>
                  <a:pt x="1482412" y="22653"/>
                </a:lnTo>
                <a:lnTo>
                  <a:pt x="1445271" y="3989"/>
                </a:lnTo>
                <a:lnTo>
                  <a:pt x="108201" y="0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3180" y="3782831"/>
            <a:ext cx="1524000" cy="863600"/>
          </a:xfrm>
          <a:custGeom>
            <a:avLst/>
            <a:gdLst/>
            <a:ahLst/>
            <a:cxnLst/>
            <a:rect l="l" t="t" r="r" b="b"/>
            <a:pathLst>
              <a:path w="1524000" h="863600">
                <a:moveTo>
                  <a:pt x="108203" y="0"/>
                </a:moveTo>
                <a:lnTo>
                  <a:pt x="66380" y="8375"/>
                </a:lnTo>
                <a:lnTo>
                  <a:pt x="32053" y="31289"/>
                </a:lnTo>
                <a:lnTo>
                  <a:pt x="8751" y="65426"/>
                </a:lnTo>
                <a:lnTo>
                  <a:pt x="2" y="107468"/>
                </a:lnTo>
                <a:lnTo>
                  <a:pt x="0" y="755897"/>
                </a:lnTo>
                <a:lnTo>
                  <a:pt x="992" y="770489"/>
                </a:lnTo>
                <a:lnTo>
                  <a:pt x="14828" y="810142"/>
                </a:lnTo>
                <a:lnTo>
                  <a:pt x="42178" y="840949"/>
                </a:lnTo>
                <a:lnTo>
                  <a:pt x="79474" y="859487"/>
                </a:lnTo>
                <a:lnTo>
                  <a:pt x="1415795" y="863339"/>
                </a:lnTo>
                <a:lnTo>
                  <a:pt x="1430562" y="862362"/>
                </a:lnTo>
                <a:lnTo>
                  <a:pt x="1470576" y="848708"/>
                </a:lnTo>
                <a:lnTo>
                  <a:pt x="1501554" y="821636"/>
                </a:lnTo>
                <a:lnTo>
                  <a:pt x="1520144" y="784570"/>
                </a:lnTo>
                <a:lnTo>
                  <a:pt x="1523999" y="108203"/>
                </a:lnTo>
                <a:lnTo>
                  <a:pt x="1523028" y="93488"/>
                </a:lnTo>
                <a:lnTo>
                  <a:pt x="1509438" y="53592"/>
                </a:lnTo>
                <a:lnTo>
                  <a:pt x="1482414" y="22653"/>
                </a:lnTo>
                <a:lnTo>
                  <a:pt x="1445274" y="3989"/>
                </a:lnTo>
                <a:lnTo>
                  <a:pt x="10820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00594" y="4067800"/>
            <a:ext cx="14128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2463" y="3862060"/>
            <a:ext cx="86550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sz="2400" spc="-10" dirty="0"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Code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0900" y="3803650"/>
            <a:ext cx="1447800" cy="1695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n-US" sz="2400" spc="-15" dirty="0" smtClean="0">
                <a:latin typeface="Franklin Gothic Medium"/>
                <a:cs typeface="Franklin Gothic Medium"/>
              </a:rPr>
              <a:t>Object Program</a:t>
            </a:r>
            <a:endParaRPr sz="24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R="18415" algn="ctr">
              <a:lnSpc>
                <a:spcPct val="100000"/>
              </a:lnSpc>
              <a:spcBef>
                <a:spcPts val="1680"/>
              </a:spcBef>
            </a:pPr>
            <a:endParaRPr sz="2400" dirty="0">
              <a:latin typeface="Franklin Gothic Medium"/>
              <a:cs typeface="Franklin Gothic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33405" y="4176779"/>
            <a:ext cx="462915" cy="76200"/>
          </a:xfrm>
          <a:custGeom>
            <a:avLst/>
            <a:gdLst/>
            <a:ahLst/>
            <a:cxnLst/>
            <a:rect l="l" t="t" r="r" b="b"/>
            <a:pathLst>
              <a:path w="462914" h="76200">
                <a:moveTo>
                  <a:pt x="386330" y="0"/>
                </a:moveTo>
                <a:lnTo>
                  <a:pt x="386330" y="76199"/>
                </a:lnTo>
                <a:lnTo>
                  <a:pt x="453386" y="42671"/>
                </a:lnTo>
                <a:lnTo>
                  <a:pt x="398522" y="42671"/>
                </a:lnTo>
                <a:lnTo>
                  <a:pt x="402332" y="41147"/>
                </a:lnTo>
                <a:lnTo>
                  <a:pt x="403856" y="38099"/>
                </a:lnTo>
                <a:lnTo>
                  <a:pt x="402332" y="34289"/>
                </a:lnTo>
                <a:lnTo>
                  <a:pt x="398522" y="32765"/>
                </a:lnTo>
                <a:lnTo>
                  <a:pt x="451862" y="32765"/>
                </a:lnTo>
                <a:lnTo>
                  <a:pt x="386330" y="0"/>
                </a:lnTo>
                <a:close/>
              </a:path>
              <a:path w="462914" h="76200">
                <a:moveTo>
                  <a:pt x="386330" y="32765"/>
                </a:moveTo>
                <a:lnTo>
                  <a:pt x="5333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386330" y="42671"/>
                </a:lnTo>
                <a:lnTo>
                  <a:pt x="386330" y="32765"/>
                </a:lnTo>
                <a:close/>
              </a:path>
              <a:path w="462914" h="76200">
                <a:moveTo>
                  <a:pt x="451862" y="32765"/>
                </a:moveTo>
                <a:lnTo>
                  <a:pt x="398522" y="32765"/>
                </a:lnTo>
                <a:lnTo>
                  <a:pt x="402332" y="34289"/>
                </a:lnTo>
                <a:lnTo>
                  <a:pt x="403856" y="38099"/>
                </a:lnTo>
                <a:lnTo>
                  <a:pt x="402332" y="41147"/>
                </a:lnTo>
                <a:lnTo>
                  <a:pt x="398522" y="42671"/>
                </a:lnTo>
                <a:lnTo>
                  <a:pt x="453386" y="42671"/>
                </a:lnTo>
                <a:lnTo>
                  <a:pt x="462530" y="38099"/>
                </a:lnTo>
                <a:lnTo>
                  <a:pt x="451862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70783" y="4188971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09371" y="0"/>
                </a:moveTo>
                <a:lnTo>
                  <a:pt x="309371" y="76199"/>
                </a:lnTo>
                <a:lnTo>
                  <a:pt x="376427" y="42671"/>
                </a:lnTo>
                <a:lnTo>
                  <a:pt x="322325" y="42671"/>
                </a:lnTo>
                <a:lnTo>
                  <a:pt x="325373" y="41909"/>
                </a:lnTo>
                <a:lnTo>
                  <a:pt x="326897" y="38099"/>
                </a:lnTo>
                <a:lnTo>
                  <a:pt x="325373" y="35051"/>
                </a:lnTo>
                <a:lnTo>
                  <a:pt x="322325" y="33527"/>
                </a:lnTo>
                <a:lnTo>
                  <a:pt x="376427" y="33527"/>
                </a:lnTo>
                <a:lnTo>
                  <a:pt x="309371" y="0"/>
                </a:lnTo>
                <a:close/>
              </a:path>
              <a:path w="386079" h="76200">
                <a:moveTo>
                  <a:pt x="309371" y="33527"/>
                </a:move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2671"/>
                </a:lnTo>
                <a:lnTo>
                  <a:pt x="309371" y="42671"/>
                </a:lnTo>
                <a:lnTo>
                  <a:pt x="309371" y="33527"/>
                </a:lnTo>
                <a:close/>
              </a:path>
              <a:path w="386079" h="76200">
                <a:moveTo>
                  <a:pt x="376427" y="33527"/>
                </a:moveTo>
                <a:lnTo>
                  <a:pt x="322325" y="33527"/>
                </a:lnTo>
                <a:lnTo>
                  <a:pt x="325373" y="35051"/>
                </a:lnTo>
                <a:lnTo>
                  <a:pt x="326897" y="38099"/>
                </a:lnTo>
                <a:lnTo>
                  <a:pt x="325373" y="41909"/>
                </a:lnTo>
                <a:lnTo>
                  <a:pt x="322325" y="42671"/>
                </a:lnTo>
                <a:lnTo>
                  <a:pt x="376427" y="42671"/>
                </a:lnTo>
                <a:lnTo>
                  <a:pt x="385571" y="38099"/>
                </a:lnTo>
                <a:lnTo>
                  <a:pt x="376427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9183" y="4188971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>
                <a:moveTo>
                  <a:pt x="385571" y="0"/>
                </a:moveTo>
                <a:lnTo>
                  <a:pt x="385571" y="76199"/>
                </a:lnTo>
                <a:lnTo>
                  <a:pt x="452627" y="42671"/>
                </a:lnTo>
                <a:lnTo>
                  <a:pt x="398525" y="42671"/>
                </a:lnTo>
                <a:lnTo>
                  <a:pt x="401573" y="41909"/>
                </a:lnTo>
                <a:lnTo>
                  <a:pt x="403097" y="38099"/>
                </a:lnTo>
                <a:lnTo>
                  <a:pt x="401573" y="35051"/>
                </a:lnTo>
                <a:lnTo>
                  <a:pt x="398525" y="33527"/>
                </a:lnTo>
                <a:lnTo>
                  <a:pt x="452627" y="33527"/>
                </a:lnTo>
                <a:lnTo>
                  <a:pt x="385571" y="0"/>
                </a:lnTo>
                <a:close/>
              </a:path>
              <a:path w="462279" h="76200">
                <a:moveTo>
                  <a:pt x="385571" y="33527"/>
                </a:move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2671"/>
                </a:lnTo>
                <a:lnTo>
                  <a:pt x="385571" y="42671"/>
                </a:lnTo>
                <a:lnTo>
                  <a:pt x="385571" y="33527"/>
                </a:lnTo>
                <a:close/>
              </a:path>
              <a:path w="462279" h="76200">
                <a:moveTo>
                  <a:pt x="452627" y="33527"/>
                </a:moveTo>
                <a:lnTo>
                  <a:pt x="398525" y="33527"/>
                </a:lnTo>
                <a:lnTo>
                  <a:pt x="401573" y="35051"/>
                </a:lnTo>
                <a:lnTo>
                  <a:pt x="403097" y="38099"/>
                </a:lnTo>
                <a:lnTo>
                  <a:pt x="401573" y="41909"/>
                </a:lnTo>
                <a:lnTo>
                  <a:pt x="398525" y="42671"/>
                </a:lnTo>
                <a:lnTo>
                  <a:pt x="452627" y="42671"/>
                </a:lnTo>
                <a:lnTo>
                  <a:pt x="461771" y="38099"/>
                </a:lnTo>
                <a:lnTo>
                  <a:pt x="452627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72063" y="6475825"/>
            <a:ext cx="13589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18599" cy="655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4676" y="1145549"/>
            <a:ext cx="73660" cy="3816985"/>
          </a:xfrm>
          <a:custGeom>
            <a:avLst/>
            <a:gdLst/>
            <a:ahLst/>
            <a:cxnLst/>
            <a:rect l="l" t="t" r="r" b="b"/>
            <a:pathLst>
              <a:path w="73659" h="3816985">
                <a:moveTo>
                  <a:pt x="73151" y="0"/>
                </a:moveTo>
                <a:lnTo>
                  <a:pt x="0" y="3816851"/>
                </a:lnTo>
              </a:path>
            </a:pathLst>
          </a:custGeom>
          <a:ln w="38099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1732" y="100153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38580" y="597052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8580" y="62578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580" y="6546599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8580" y="510489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8580" y="539369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8580" y="5681729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3875" y="1035059"/>
            <a:ext cx="1008380" cy="288925"/>
          </a:xfrm>
          <a:custGeom>
            <a:avLst/>
            <a:gdLst/>
            <a:ahLst/>
            <a:cxnLst/>
            <a:rect l="l" t="t" r="r" b="b"/>
            <a:pathLst>
              <a:path w="1008379" h="288925">
                <a:moveTo>
                  <a:pt x="504443" y="0"/>
                </a:moveTo>
                <a:lnTo>
                  <a:pt x="463134" y="479"/>
                </a:lnTo>
                <a:lnTo>
                  <a:pt x="422733" y="1892"/>
                </a:lnTo>
                <a:lnTo>
                  <a:pt x="383372" y="4202"/>
                </a:lnTo>
                <a:lnTo>
                  <a:pt x="345179" y="7370"/>
                </a:lnTo>
                <a:lnTo>
                  <a:pt x="272828" y="16130"/>
                </a:lnTo>
                <a:lnTo>
                  <a:pt x="206727" y="27870"/>
                </a:lnTo>
                <a:lnTo>
                  <a:pt x="147923" y="42290"/>
                </a:lnTo>
                <a:lnTo>
                  <a:pt x="97462" y="59088"/>
                </a:lnTo>
                <a:lnTo>
                  <a:pt x="56393" y="77961"/>
                </a:lnTo>
                <a:lnTo>
                  <a:pt x="14687" y="109503"/>
                </a:lnTo>
                <a:lnTo>
                  <a:pt x="0" y="144017"/>
                </a:lnTo>
                <a:lnTo>
                  <a:pt x="1675" y="155899"/>
                </a:lnTo>
                <a:lnTo>
                  <a:pt x="25761" y="189798"/>
                </a:lnTo>
                <a:lnTo>
                  <a:pt x="75688" y="220304"/>
                </a:lnTo>
                <a:lnTo>
                  <a:pt x="121584" y="238259"/>
                </a:lnTo>
                <a:lnTo>
                  <a:pt x="176347" y="253963"/>
                </a:lnTo>
                <a:lnTo>
                  <a:pt x="238931" y="267118"/>
                </a:lnTo>
                <a:lnTo>
                  <a:pt x="308288" y="277427"/>
                </a:lnTo>
                <a:lnTo>
                  <a:pt x="383372" y="284593"/>
                </a:lnTo>
                <a:lnTo>
                  <a:pt x="422733" y="286904"/>
                </a:lnTo>
                <a:lnTo>
                  <a:pt x="463134" y="288318"/>
                </a:lnTo>
                <a:lnTo>
                  <a:pt x="504443" y="288797"/>
                </a:lnTo>
                <a:lnTo>
                  <a:pt x="545747" y="288318"/>
                </a:lnTo>
                <a:lnTo>
                  <a:pt x="586132" y="286904"/>
                </a:lnTo>
                <a:lnTo>
                  <a:pt x="625469" y="284593"/>
                </a:lnTo>
                <a:lnTo>
                  <a:pt x="663628" y="281421"/>
                </a:lnTo>
                <a:lnTo>
                  <a:pt x="735894" y="272647"/>
                </a:lnTo>
                <a:lnTo>
                  <a:pt x="801892" y="260878"/>
                </a:lnTo>
                <a:lnTo>
                  <a:pt x="860583" y="246411"/>
                </a:lnTo>
                <a:lnTo>
                  <a:pt x="910931" y="229544"/>
                </a:lnTo>
                <a:lnTo>
                  <a:pt x="951897" y="210574"/>
                </a:lnTo>
                <a:lnTo>
                  <a:pt x="993485" y="178826"/>
                </a:lnTo>
                <a:lnTo>
                  <a:pt x="1008125" y="144017"/>
                </a:lnTo>
                <a:lnTo>
                  <a:pt x="1006455" y="132245"/>
                </a:lnTo>
                <a:lnTo>
                  <a:pt x="982443" y="98608"/>
                </a:lnTo>
                <a:lnTo>
                  <a:pt x="932651" y="68284"/>
                </a:lnTo>
                <a:lnTo>
                  <a:pt x="886865" y="50411"/>
                </a:lnTo>
                <a:lnTo>
                  <a:pt x="832216" y="34764"/>
                </a:lnTo>
                <a:lnTo>
                  <a:pt x="769741" y="21646"/>
                </a:lnTo>
                <a:lnTo>
                  <a:pt x="700480" y="11358"/>
                </a:lnTo>
                <a:lnTo>
                  <a:pt x="625469" y="4202"/>
                </a:lnTo>
                <a:lnTo>
                  <a:pt x="586132" y="1892"/>
                </a:lnTo>
                <a:lnTo>
                  <a:pt x="545747" y="479"/>
                </a:lnTo>
                <a:lnTo>
                  <a:pt x="504443" y="0"/>
                </a:lnTo>
                <a:close/>
              </a:path>
            </a:pathLst>
          </a:custGeom>
          <a:ln w="28574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9162" y="5703827"/>
            <a:ext cx="1007744" cy="287655"/>
          </a:xfrm>
          <a:custGeom>
            <a:avLst/>
            <a:gdLst/>
            <a:ahLst/>
            <a:cxnLst/>
            <a:rect l="l" t="t" r="r" b="b"/>
            <a:pathLst>
              <a:path w="1007745" h="287654">
                <a:moveTo>
                  <a:pt x="503681" y="0"/>
                </a:moveTo>
                <a:lnTo>
                  <a:pt x="462378" y="473"/>
                </a:lnTo>
                <a:lnTo>
                  <a:pt x="421993" y="1871"/>
                </a:lnTo>
                <a:lnTo>
                  <a:pt x="382656" y="4155"/>
                </a:lnTo>
                <a:lnTo>
                  <a:pt x="344497" y="7290"/>
                </a:lnTo>
                <a:lnTo>
                  <a:pt x="272231" y="15965"/>
                </a:lnTo>
                <a:lnTo>
                  <a:pt x="206233" y="27602"/>
                </a:lnTo>
                <a:lnTo>
                  <a:pt x="147542" y="41909"/>
                </a:lnTo>
                <a:lnTo>
                  <a:pt x="97194" y="58594"/>
                </a:lnTo>
                <a:lnTo>
                  <a:pt x="56228" y="77364"/>
                </a:lnTo>
                <a:lnTo>
                  <a:pt x="14640" y="108787"/>
                </a:lnTo>
                <a:lnTo>
                  <a:pt x="0" y="143255"/>
                </a:lnTo>
                <a:lnTo>
                  <a:pt x="1670" y="155028"/>
                </a:lnTo>
                <a:lnTo>
                  <a:pt x="25682" y="188665"/>
                </a:lnTo>
                <a:lnTo>
                  <a:pt x="75474" y="218989"/>
                </a:lnTo>
                <a:lnTo>
                  <a:pt x="121260" y="236862"/>
                </a:lnTo>
                <a:lnTo>
                  <a:pt x="175909" y="252509"/>
                </a:lnTo>
                <a:lnTo>
                  <a:pt x="238384" y="265627"/>
                </a:lnTo>
                <a:lnTo>
                  <a:pt x="307645" y="275915"/>
                </a:lnTo>
                <a:lnTo>
                  <a:pt x="382656" y="283071"/>
                </a:lnTo>
                <a:lnTo>
                  <a:pt x="421993" y="285381"/>
                </a:lnTo>
                <a:lnTo>
                  <a:pt x="462378" y="286794"/>
                </a:lnTo>
                <a:lnTo>
                  <a:pt x="503681" y="287273"/>
                </a:lnTo>
                <a:lnTo>
                  <a:pt x="544985" y="286794"/>
                </a:lnTo>
                <a:lnTo>
                  <a:pt x="585370" y="285381"/>
                </a:lnTo>
                <a:lnTo>
                  <a:pt x="624707" y="283071"/>
                </a:lnTo>
                <a:lnTo>
                  <a:pt x="662866" y="279903"/>
                </a:lnTo>
                <a:lnTo>
                  <a:pt x="735132" y="271143"/>
                </a:lnTo>
                <a:lnTo>
                  <a:pt x="801130" y="259403"/>
                </a:lnTo>
                <a:lnTo>
                  <a:pt x="859821" y="244982"/>
                </a:lnTo>
                <a:lnTo>
                  <a:pt x="910169" y="228185"/>
                </a:lnTo>
                <a:lnTo>
                  <a:pt x="951135" y="209312"/>
                </a:lnTo>
                <a:lnTo>
                  <a:pt x="992723" y="177770"/>
                </a:lnTo>
                <a:lnTo>
                  <a:pt x="1007363" y="143255"/>
                </a:lnTo>
                <a:lnTo>
                  <a:pt x="1005693" y="131489"/>
                </a:lnTo>
                <a:lnTo>
                  <a:pt x="981681" y="97926"/>
                </a:lnTo>
                <a:lnTo>
                  <a:pt x="931889" y="67737"/>
                </a:lnTo>
                <a:lnTo>
                  <a:pt x="886103" y="49973"/>
                </a:lnTo>
                <a:lnTo>
                  <a:pt x="831454" y="34440"/>
                </a:lnTo>
                <a:lnTo>
                  <a:pt x="768979" y="21432"/>
                </a:lnTo>
                <a:lnTo>
                  <a:pt x="699718" y="11239"/>
                </a:lnTo>
                <a:lnTo>
                  <a:pt x="624707" y="4155"/>
                </a:lnTo>
                <a:lnTo>
                  <a:pt x="585370" y="1871"/>
                </a:lnTo>
                <a:lnTo>
                  <a:pt x="544985" y="473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5095" y="1201175"/>
            <a:ext cx="1685925" cy="4696460"/>
          </a:xfrm>
          <a:custGeom>
            <a:avLst/>
            <a:gdLst/>
            <a:ahLst/>
            <a:cxnLst/>
            <a:rect l="l" t="t" r="r" b="b"/>
            <a:pathLst>
              <a:path w="1685925" h="4696460">
                <a:moveTo>
                  <a:pt x="1666493" y="0"/>
                </a:moveTo>
                <a:lnTo>
                  <a:pt x="1658111" y="3809"/>
                </a:lnTo>
                <a:lnTo>
                  <a:pt x="1655825" y="11429"/>
                </a:lnTo>
                <a:lnTo>
                  <a:pt x="1652777" y="19049"/>
                </a:lnTo>
                <a:lnTo>
                  <a:pt x="1656587" y="26669"/>
                </a:lnTo>
                <a:lnTo>
                  <a:pt x="1664207" y="29717"/>
                </a:lnTo>
                <a:lnTo>
                  <a:pt x="1671827" y="32003"/>
                </a:lnTo>
                <a:lnTo>
                  <a:pt x="1680209" y="28193"/>
                </a:lnTo>
                <a:lnTo>
                  <a:pt x="1682495" y="21335"/>
                </a:lnTo>
                <a:lnTo>
                  <a:pt x="1685543" y="13715"/>
                </a:lnTo>
                <a:lnTo>
                  <a:pt x="1681733" y="5333"/>
                </a:lnTo>
                <a:lnTo>
                  <a:pt x="1674113" y="3047"/>
                </a:lnTo>
                <a:lnTo>
                  <a:pt x="1666493" y="0"/>
                </a:lnTo>
                <a:close/>
              </a:path>
              <a:path w="1685925" h="4696460">
                <a:moveTo>
                  <a:pt x="1647443" y="54101"/>
                </a:moveTo>
                <a:lnTo>
                  <a:pt x="1639061" y="57911"/>
                </a:lnTo>
                <a:lnTo>
                  <a:pt x="1636775" y="65531"/>
                </a:lnTo>
                <a:lnTo>
                  <a:pt x="1633727" y="72389"/>
                </a:lnTo>
                <a:lnTo>
                  <a:pt x="1637537" y="80771"/>
                </a:lnTo>
                <a:lnTo>
                  <a:pt x="1645157" y="83819"/>
                </a:lnTo>
                <a:lnTo>
                  <a:pt x="1652777" y="86105"/>
                </a:lnTo>
                <a:lnTo>
                  <a:pt x="1661159" y="82295"/>
                </a:lnTo>
                <a:lnTo>
                  <a:pt x="1663445" y="74675"/>
                </a:lnTo>
                <a:lnTo>
                  <a:pt x="1666493" y="67817"/>
                </a:lnTo>
                <a:lnTo>
                  <a:pt x="1662683" y="59435"/>
                </a:lnTo>
                <a:lnTo>
                  <a:pt x="1655063" y="56387"/>
                </a:lnTo>
                <a:lnTo>
                  <a:pt x="1647443" y="54101"/>
                </a:lnTo>
                <a:close/>
              </a:path>
              <a:path w="1685925" h="4696460">
                <a:moveTo>
                  <a:pt x="1628393" y="108203"/>
                </a:moveTo>
                <a:lnTo>
                  <a:pt x="1620011" y="112013"/>
                </a:lnTo>
                <a:lnTo>
                  <a:pt x="1617725" y="118871"/>
                </a:lnTo>
                <a:lnTo>
                  <a:pt x="1614677" y="126491"/>
                </a:lnTo>
                <a:lnTo>
                  <a:pt x="1618487" y="134873"/>
                </a:lnTo>
                <a:lnTo>
                  <a:pt x="1626107" y="137159"/>
                </a:lnTo>
                <a:lnTo>
                  <a:pt x="1633727" y="140207"/>
                </a:lnTo>
                <a:lnTo>
                  <a:pt x="1641347" y="136397"/>
                </a:lnTo>
                <a:lnTo>
                  <a:pt x="1647443" y="121157"/>
                </a:lnTo>
                <a:lnTo>
                  <a:pt x="1642871" y="113537"/>
                </a:lnTo>
                <a:lnTo>
                  <a:pt x="1636013" y="110489"/>
                </a:lnTo>
                <a:lnTo>
                  <a:pt x="1628393" y="108203"/>
                </a:lnTo>
                <a:close/>
              </a:path>
              <a:path w="1685925" h="4696460">
                <a:moveTo>
                  <a:pt x="1609343" y="161543"/>
                </a:moveTo>
                <a:lnTo>
                  <a:pt x="1600961" y="165353"/>
                </a:lnTo>
                <a:lnTo>
                  <a:pt x="1598675" y="172973"/>
                </a:lnTo>
                <a:lnTo>
                  <a:pt x="1595627" y="180593"/>
                </a:lnTo>
                <a:lnTo>
                  <a:pt x="1599437" y="188975"/>
                </a:lnTo>
                <a:lnTo>
                  <a:pt x="1607057" y="191261"/>
                </a:lnTo>
                <a:lnTo>
                  <a:pt x="1614677" y="194309"/>
                </a:lnTo>
                <a:lnTo>
                  <a:pt x="1622297" y="190499"/>
                </a:lnTo>
                <a:lnTo>
                  <a:pt x="1625345" y="182879"/>
                </a:lnTo>
                <a:lnTo>
                  <a:pt x="1627631" y="175259"/>
                </a:lnTo>
                <a:lnTo>
                  <a:pt x="1623821" y="166877"/>
                </a:lnTo>
                <a:lnTo>
                  <a:pt x="1616963" y="164591"/>
                </a:lnTo>
                <a:lnTo>
                  <a:pt x="1609343" y="161543"/>
                </a:lnTo>
                <a:close/>
              </a:path>
              <a:path w="1685925" h="4696460">
                <a:moveTo>
                  <a:pt x="1590293" y="215645"/>
                </a:moveTo>
                <a:lnTo>
                  <a:pt x="1581911" y="219455"/>
                </a:lnTo>
                <a:lnTo>
                  <a:pt x="1579625" y="227075"/>
                </a:lnTo>
                <a:lnTo>
                  <a:pt x="1576577" y="234695"/>
                </a:lnTo>
                <a:lnTo>
                  <a:pt x="1580387" y="242315"/>
                </a:lnTo>
                <a:lnTo>
                  <a:pt x="1588007" y="245363"/>
                </a:lnTo>
                <a:lnTo>
                  <a:pt x="1595627" y="247649"/>
                </a:lnTo>
                <a:lnTo>
                  <a:pt x="1603247" y="243839"/>
                </a:lnTo>
                <a:lnTo>
                  <a:pt x="1606295" y="236981"/>
                </a:lnTo>
                <a:lnTo>
                  <a:pt x="1606295" y="236219"/>
                </a:lnTo>
                <a:lnTo>
                  <a:pt x="1608581" y="229361"/>
                </a:lnTo>
                <a:lnTo>
                  <a:pt x="1604771" y="220979"/>
                </a:lnTo>
                <a:lnTo>
                  <a:pt x="1597913" y="218693"/>
                </a:lnTo>
                <a:lnTo>
                  <a:pt x="1590293" y="215645"/>
                </a:lnTo>
                <a:close/>
              </a:path>
              <a:path w="1685925" h="4696460">
                <a:moveTo>
                  <a:pt x="1571243" y="269747"/>
                </a:moveTo>
                <a:lnTo>
                  <a:pt x="1562861" y="273557"/>
                </a:lnTo>
                <a:lnTo>
                  <a:pt x="1560575" y="281177"/>
                </a:lnTo>
                <a:lnTo>
                  <a:pt x="1557527" y="288035"/>
                </a:lnTo>
                <a:lnTo>
                  <a:pt x="1561337" y="296417"/>
                </a:lnTo>
                <a:lnTo>
                  <a:pt x="1568957" y="299465"/>
                </a:lnTo>
                <a:lnTo>
                  <a:pt x="1576577" y="301751"/>
                </a:lnTo>
                <a:lnTo>
                  <a:pt x="1584197" y="297941"/>
                </a:lnTo>
                <a:lnTo>
                  <a:pt x="1587245" y="290321"/>
                </a:lnTo>
                <a:lnTo>
                  <a:pt x="1589531" y="282701"/>
                </a:lnTo>
                <a:lnTo>
                  <a:pt x="1585721" y="275081"/>
                </a:lnTo>
                <a:lnTo>
                  <a:pt x="1578863" y="272033"/>
                </a:lnTo>
                <a:lnTo>
                  <a:pt x="1571243" y="269747"/>
                </a:lnTo>
                <a:close/>
              </a:path>
              <a:path w="1685925" h="4696460">
                <a:moveTo>
                  <a:pt x="1552193" y="323087"/>
                </a:moveTo>
                <a:lnTo>
                  <a:pt x="1543811" y="327659"/>
                </a:lnTo>
                <a:lnTo>
                  <a:pt x="1541525" y="334517"/>
                </a:lnTo>
                <a:lnTo>
                  <a:pt x="1538477" y="342137"/>
                </a:lnTo>
                <a:lnTo>
                  <a:pt x="1542287" y="350519"/>
                </a:lnTo>
                <a:lnTo>
                  <a:pt x="1549907" y="352805"/>
                </a:lnTo>
                <a:lnTo>
                  <a:pt x="1557527" y="355853"/>
                </a:lnTo>
                <a:lnTo>
                  <a:pt x="1565147" y="352043"/>
                </a:lnTo>
                <a:lnTo>
                  <a:pt x="1568195" y="344423"/>
                </a:lnTo>
                <a:lnTo>
                  <a:pt x="1570481" y="336803"/>
                </a:lnTo>
                <a:lnTo>
                  <a:pt x="1566671" y="328421"/>
                </a:lnTo>
                <a:lnTo>
                  <a:pt x="1559813" y="326135"/>
                </a:lnTo>
                <a:lnTo>
                  <a:pt x="1552193" y="323087"/>
                </a:lnTo>
                <a:close/>
              </a:path>
              <a:path w="1685925" h="4696460">
                <a:moveTo>
                  <a:pt x="1533143" y="377189"/>
                </a:moveTo>
                <a:lnTo>
                  <a:pt x="1524761" y="380999"/>
                </a:lnTo>
                <a:lnTo>
                  <a:pt x="1521713" y="388619"/>
                </a:lnTo>
                <a:lnTo>
                  <a:pt x="1519427" y="396239"/>
                </a:lnTo>
                <a:lnTo>
                  <a:pt x="1523237" y="404621"/>
                </a:lnTo>
                <a:lnTo>
                  <a:pt x="1530857" y="406907"/>
                </a:lnTo>
                <a:lnTo>
                  <a:pt x="1537715" y="409955"/>
                </a:lnTo>
                <a:lnTo>
                  <a:pt x="1546097" y="405383"/>
                </a:lnTo>
                <a:lnTo>
                  <a:pt x="1549145" y="398525"/>
                </a:lnTo>
                <a:lnTo>
                  <a:pt x="1551431" y="390905"/>
                </a:lnTo>
                <a:lnTo>
                  <a:pt x="1547621" y="382523"/>
                </a:lnTo>
                <a:lnTo>
                  <a:pt x="1540001" y="380237"/>
                </a:lnTo>
                <a:lnTo>
                  <a:pt x="1533143" y="377189"/>
                </a:lnTo>
                <a:close/>
              </a:path>
              <a:path w="1685925" h="4696460">
                <a:moveTo>
                  <a:pt x="1514093" y="431291"/>
                </a:moveTo>
                <a:lnTo>
                  <a:pt x="1505711" y="435101"/>
                </a:lnTo>
                <a:lnTo>
                  <a:pt x="1502663" y="442721"/>
                </a:lnTo>
                <a:lnTo>
                  <a:pt x="1500377" y="449579"/>
                </a:lnTo>
                <a:lnTo>
                  <a:pt x="1504187" y="457961"/>
                </a:lnTo>
                <a:lnTo>
                  <a:pt x="1511807" y="461009"/>
                </a:lnTo>
                <a:lnTo>
                  <a:pt x="1518665" y="463295"/>
                </a:lnTo>
                <a:lnTo>
                  <a:pt x="1527047" y="459485"/>
                </a:lnTo>
                <a:lnTo>
                  <a:pt x="1530095" y="451865"/>
                </a:lnTo>
                <a:lnTo>
                  <a:pt x="1532381" y="445007"/>
                </a:lnTo>
                <a:lnTo>
                  <a:pt x="1528571" y="436625"/>
                </a:lnTo>
                <a:lnTo>
                  <a:pt x="1520951" y="433577"/>
                </a:lnTo>
                <a:lnTo>
                  <a:pt x="1514093" y="431291"/>
                </a:lnTo>
                <a:close/>
              </a:path>
              <a:path w="1685925" h="4696460">
                <a:moveTo>
                  <a:pt x="1495043" y="485393"/>
                </a:moveTo>
                <a:lnTo>
                  <a:pt x="1486661" y="489203"/>
                </a:lnTo>
                <a:lnTo>
                  <a:pt x="1483613" y="496061"/>
                </a:lnTo>
                <a:lnTo>
                  <a:pt x="1481327" y="503681"/>
                </a:lnTo>
                <a:lnTo>
                  <a:pt x="1485137" y="512063"/>
                </a:lnTo>
                <a:lnTo>
                  <a:pt x="1492757" y="514349"/>
                </a:lnTo>
                <a:lnTo>
                  <a:pt x="1499615" y="517397"/>
                </a:lnTo>
                <a:lnTo>
                  <a:pt x="1507997" y="513587"/>
                </a:lnTo>
                <a:lnTo>
                  <a:pt x="1511045" y="505967"/>
                </a:lnTo>
                <a:lnTo>
                  <a:pt x="1513331" y="498347"/>
                </a:lnTo>
                <a:lnTo>
                  <a:pt x="1509521" y="490727"/>
                </a:lnTo>
                <a:lnTo>
                  <a:pt x="1501901" y="487679"/>
                </a:lnTo>
                <a:lnTo>
                  <a:pt x="1495043" y="485393"/>
                </a:lnTo>
                <a:close/>
              </a:path>
              <a:path w="1685925" h="4696460">
                <a:moveTo>
                  <a:pt x="1475993" y="538733"/>
                </a:moveTo>
                <a:lnTo>
                  <a:pt x="1467611" y="542543"/>
                </a:lnTo>
                <a:lnTo>
                  <a:pt x="1464563" y="550163"/>
                </a:lnTo>
                <a:lnTo>
                  <a:pt x="1462277" y="557783"/>
                </a:lnTo>
                <a:lnTo>
                  <a:pt x="1466087" y="566165"/>
                </a:lnTo>
                <a:lnTo>
                  <a:pt x="1473707" y="568451"/>
                </a:lnTo>
                <a:lnTo>
                  <a:pt x="1480565" y="571499"/>
                </a:lnTo>
                <a:lnTo>
                  <a:pt x="1488947" y="567689"/>
                </a:lnTo>
                <a:lnTo>
                  <a:pt x="1491995" y="560069"/>
                </a:lnTo>
                <a:lnTo>
                  <a:pt x="1494281" y="552449"/>
                </a:lnTo>
                <a:lnTo>
                  <a:pt x="1490471" y="544067"/>
                </a:lnTo>
                <a:lnTo>
                  <a:pt x="1482851" y="541781"/>
                </a:lnTo>
                <a:lnTo>
                  <a:pt x="1475993" y="538733"/>
                </a:lnTo>
                <a:close/>
              </a:path>
              <a:path w="1685925" h="4696460">
                <a:moveTo>
                  <a:pt x="1456943" y="592835"/>
                </a:moveTo>
                <a:lnTo>
                  <a:pt x="1448561" y="596645"/>
                </a:lnTo>
                <a:lnTo>
                  <a:pt x="1445513" y="604265"/>
                </a:lnTo>
                <a:lnTo>
                  <a:pt x="1443227" y="611885"/>
                </a:lnTo>
                <a:lnTo>
                  <a:pt x="1447037" y="619505"/>
                </a:lnTo>
                <a:lnTo>
                  <a:pt x="1454657" y="622553"/>
                </a:lnTo>
                <a:lnTo>
                  <a:pt x="1461515" y="624839"/>
                </a:lnTo>
                <a:lnTo>
                  <a:pt x="1469897" y="621029"/>
                </a:lnTo>
                <a:lnTo>
                  <a:pt x="1472945" y="614171"/>
                </a:lnTo>
                <a:lnTo>
                  <a:pt x="1475231" y="606551"/>
                </a:lnTo>
                <a:lnTo>
                  <a:pt x="1471421" y="598169"/>
                </a:lnTo>
                <a:lnTo>
                  <a:pt x="1463801" y="595883"/>
                </a:lnTo>
                <a:lnTo>
                  <a:pt x="1456943" y="592835"/>
                </a:lnTo>
                <a:close/>
              </a:path>
              <a:path w="1685925" h="4696460">
                <a:moveTo>
                  <a:pt x="1437131" y="646937"/>
                </a:moveTo>
                <a:lnTo>
                  <a:pt x="1429511" y="650747"/>
                </a:lnTo>
                <a:lnTo>
                  <a:pt x="1426463" y="658367"/>
                </a:lnTo>
                <a:lnTo>
                  <a:pt x="1424177" y="665225"/>
                </a:lnTo>
                <a:lnTo>
                  <a:pt x="1427987" y="673607"/>
                </a:lnTo>
                <a:lnTo>
                  <a:pt x="1434845" y="676655"/>
                </a:lnTo>
                <a:lnTo>
                  <a:pt x="1442465" y="678941"/>
                </a:lnTo>
                <a:lnTo>
                  <a:pt x="1450847" y="675131"/>
                </a:lnTo>
                <a:lnTo>
                  <a:pt x="1453133" y="667511"/>
                </a:lnTo>
                <a:lnTo>
                  <a:pt x="1453895" y="667511"/>
                </a:lnTo>
                <a:lnTo>
                  <a:pt x="1456181" y="660653"/>
                </a:lnTo>
                <a:lnTo>
                  <a:pt x="1452371" y="652271"/>
                </a:lnTo>
                <a:lnTo>
                  <a:pt x="1444751" y="649223"/>
                </a:lnTo>
                <a:lnTo>
                  <a:pt x="1437131" y="646937"/>
                </a:lnTo>
                <a:close/>
              </a:path>
              <a:path w="1685925" h="4696460">
                <a:moveTo>
                  <a:pt x="1418081" y="701039"/>
                </a:moveTo>
                <a:lnTo>
                  <a:pt x="1410461" y="704849"/>
                </a:lnTo>
                <a:lnTo>
                  <a:pt x="1407413" y="711707"/>
                </a:lnTo>
                <a:lnTo>
                  <a:pt x="1405127" y="719327"/>
                </a:lnTo>
                <a:lnTo>
                  <a:pt x="1408937" y="727709"/>
                </a:lnTo>
                <a:lnTo>
                  <a:pt x="1415795" y="729995"/>
                </a:lnTo>
                <a:lnTo>
                  <a:pt x="1423415" y="733043"/>
                </a:lnTo>
                <a:lnTo>
                  <a:pt x="1431797" y="729233"/>
                </a:lnTo>
                <a:lnTo>
                  <a:pt x="1434083" y="721613"/>
                </a:lnTo>
                <a:lnTo>
                  <a:pt x="1437131" y="713993"/>
                </a:lnTo>
                <a:lnTo>
                  <a:pt x="1433321" y="706373"/>
                </a:lnTo>
                <a:lnTo>
                  <a:pt x="1425701" y="703325"/>
                </a:lnTo>
                <a:lnTo>
                  <a:pt x="1418081" y="701039"/>
                </a:lnTo>
                <a:close/>
              </a:path>
              <a:path w="1685925" h="4696460">
                <a:moveTo>
                  <a:pt x="1399031" y="754379"/>
                </a:moveTo>
                <a:lnTo>
                  <a:pt x="1391411" y="758189"/>
                </a:lnTo>
                <a:lnTo>
                  <a:pt x="1388363" y="765809"/>
                </a:lnTo>
                <a:lnTo>
                  <a:pt x="1386077" y="773429"/>
                </a:lnTo>
                <a:lnTo>
                  <a:pt x="1389887" y="781811"/>
                </a:lnTo>
                <a:lnTo>
                  <a:pt x="1396745" y="784097"/>
                </a:lnTo>
                <a:lnTo>
                  <a:pt x="1404365" y="787145"/>
                </a:lnTo>
                <a:lnTo>
                  <a:pt x="1412747" y="783335"/>
                </a:lnTo>
                <a:lnTo>
                  <a:pt x="1415033" y="775715"/>
                </a:lnTo>
                <a:lnTo>
                  <a:pt x="1418081" y="768095"/>
                </a:lnTo>
                <a:lnTo>
                  <a:pt x="1414271" y="759713"/>
                </a:lnTo>
                <a:lnTo>
                  <a:pt x="1406651" y="757427"/>
                </a:lnTo>
                <a:lnTo>
                  <a:pt x="1399031" y="754379"/>
                </a:lnTo>
                <a:close/>
              </a:path>
              <a:path w="1685925" h="4696460">
                <a:moveTo>
                  <a:pt x="1379981" y="808481"/>
                </a:moveTo>
                <a:lnTo>
                  <a:pt x="1372361" y="812291"/>
                </a:lnTo>
                <a:lnTo>
                  <a:pt x="1369313" y="819911"/>
                </a:lnTo>
                <a:lnTo>
                  <a:pt x="1367027" y="827531"/>
                </a:lnTo>
                <a:lnTo>
                  <a:pt x="1370837" y="835151"/>
                </a:lnTo>
                <a:lnTo>
                  <a:pt x="1377695" y="838199"/>
                </a:lnTo>
                <a:lnTo>
                  <a:pt x="1385315" y="840485"/>
                </a:lnTo>
                <a:lnTo>
                  <a:pt x="1393697" y="836675"/>
                </a:lnTo>
                <a:lnTo>
                  <a:pt x="1395983" y="829817"/>
                </a:lnTo>
                <a:lnTo>
                  <a:pt x="1399031" y="822197"/>
                </a:lnTo>
                <a:lnTo>
                  <a:pt x="1395221" y="813815"/>
                </a:lnTo>
                <a:lnTo>
                  <a:pt x="1387601" y="811529"/>
                </a:lnTo>
                <a:lnTo>
                  <a:pt x="1379981" y="808481"/>
                </a:lnTo>
                <a:close/>
              </a:path>
              <a:path w="1685925" h="4696460">
                <a:moveTo>
                  <a:pt x="1360931" y="862583"/>
                </a:moveTo>
                <a:lnTo>
                  <a:pt x="1353311" y="866393"/>
                </a:lnTo>
                <a:lnTo>
                  <a:pt x="1350263" y="874013"/>
                </a:lnTo>
                <a:lnTo>
                  <a:pt x="1347977" y="880871"/>
                </a:lnTo>
                <a:lnTo>
                  <a:pt x="1351787" y="889253"/>
                </a:lnTo>
                <a:lnTo>
                  <a:pt x="1358645" y="892301"/>
                </a:lnTo>
                <a:lnTo>
                  <a:pt x="1366265" y="894587"/>
                </a:lnTo>
                <a:lnTo>
                  <a:pt x="1374647" y="890777"/>
                </a:lnTo>
                <a:lnTo>
                  <a:pt x="1376933" y="883157"/>
                </a:lnTo>
                <a:lnTo>
                  <a:pt x="1379981" y="876299"/>
                </a:lnTo>
                <a:lnTo>
                  <a:pt x="1376171" y="867917"/>
                </a:lnTo>
                <a:lnTo>
                  <a:pt x="1368551" y="864869"/>
                </a:lnTo>
                <a:lnTo>
                  <a:pt x="1360931" y="862583"/>
                </a:lnTo>
                <a:close/>
              </a:path>
              <a:path w="1685925" h="4696460">
                <a:moveTo>
                  <a:pt x="1341881" y="916685"/>
                </a:moveTo>
                <a:lnTo>
                  <a:pt x="1334261" y="920495"/>
                </a:lnTo>
                <a:lnTo>
                  <a:pt x="1331213" y="927353"/>
                </a:lnTo>
                <a:lnTo>
                  <a:pt x="1328165" y="934973"/>
                </a:lnTo>
                <a:lnTo>
                  <a:pt x="1332737" y="943355"/>
                </a:lnTo>
                <a:lnTo>
                  <a:pt x="1339595" y="945641"/>
                </a:lnTo>
                <a:lnTo>
                  <a:pt x="1347215" y="948689"/>
                </a:lnTo>
                <a:lnTo>
                  <a:pt x="1355597" y="944879"/>
                </a:lnTo>
                <a:lnTo>
                  <a:pt x="1357883" y="937259"/>
                </a:lnTo>
                <a:lnTo>
                  <a:pt x="1360931" y="929639"/>
                </a:lnTo>
                <a:lnTo>
                  <a:pt x="1357121" y="922019"/>
                </a:lnTo>
                <a:lnTo>
                  <a:pt x="1349501" y="918971"/>
                </a:lnTo>
                <a:lnTo>
                  <a:pt x="1341881" y="916685"/>
                </a:lnTo>
                <a:close/>
              </a:path>
              <a:path w="1685925" h="4696460">
                <a:moveTo>
                  <a:pt x="1322831" y="970025"/>
                </a:moveTo>
                <a:lnTo>
                  <a:pt x="1314449" y="973835"/>
                </a:lnTo>
                <a:lnTo>
                  <a:pt x="1312163" y="981455"/>
                </a:lnTo>
                <a:lnTo>
                  <a:pt x="1309115" y="989075"/>
                </a:lnTo>
                <a:lnTo>
                  <a:pt x="1312925" y="997457"/>
                </a:lnTo>
                <a:lnTo>
                  <a:pt x="1320545" y="999743"/>
                </a:lnTo>
                <a:lnTo>
                  <a:pt x="1328165" y="1002791"/>
                </a:lnTo>
                <a:lnTo>
                  <a:pt x="1336547" y="998981"/>
                </a:lnTo>
                <a:lnTo>
                  <a:pt x="1338833" y="991361"/>
                </a:lnTo>
                <a:lnTo>
                  <a:pt x="1341881" y="983741"/>
                </a:lnTo>
                <a:lnTo>
                  <a:pt x="1338071" y="975359"/>
                </a:lnTo>
                <a:lnTo>
                  <a:pt x="1330451" y="973073"/>
                </a:lnTo>
                <a:lnTo>
                  <a:pt x="1322831" y="970025"/>
                </a:lnTo>
                <a:close/>
              </a:path>
              <a:path w="1685925" h="4696460">
                <a:moveTo>
                  <a:pt x="1303781" y="1024127"/>
                </a:moveTo>
                <a:lnTo>
                  <a:pt x="1295399" y="1027937"/>
                </a:lnTo>
                <a:lnTo>
                  <a:pt x="1293113" y="1035557"/>
                </a:lnTo>
                <a:lnTo>
                  <a:pt x="1290065" y="1043177"/>
                </a:lnTo>
                <a:lnTo>
                  <a:pt x="1293875" y="1050797"/>
                </a:lnTo>
                <a:lnTo>
                  <a:pt x="1301495" y="1053845"/>
                </a:lnTo>
                <a:lnTo>
                  <a:pt x="1309115" y="1056131"/>
                </a:lnTo>
                <a:lnTo>
                  <a:pt x="1317497" y="1052321"/>
                </a:lnTo>
                <a:lnTo>
                  <a:pt x="1319783" y="1045463"/>
                </a:lnTo>
                <a:lnTo>
                  <a:pt x="1322831" y="1037843"/>
                </a:lnTo>
                <a:lnTo>
                  <a:pt x="1319021" y="1029461"/>
                </a:lnTo>
                <a:lnTo>
                  <a:pt x="1311401" y="1027175"/>
                </a:lnTo>
                <a:lnTo>
                  <a:pt x="1303781" y="1024127"/>
                </a:lnTo>
                <a:close/>
              </a:path>
              <a:path w="1685925" h="4696460">
                <a:moveTo>
                  <a:pt x="1284731" y="1078229"/>
                </a:moveTo>
                <a:lnTo>
                  <a:pt x="1276349" y="1082039"/>
                </a:lnTo>
                <a:lnTo>
                  <a:pt x="1274063" y="1089659"/>
                </a:lnTo>
                <a:lnTo>
                  <a:pt x="1271015" y="1096517"/>
                </a:lnTo>
                <a:lnTo>
                  <a:pt x="1274825" y="1104899"/>
                </a:lnTo>
                <a:lnTo>
                  <a:pt x="1282445" y="1107947"/>
                </a:lnTo>
                <a:lnTo>
                  <a:pt x="1290065" y="1110233"/>
                </a:lnTo>
                <a:lnTo>
                  <a:pt x="1298447" y="1106423"/>
                </a:lnTo>
                <a:lnTo>
                  <a:pt x="1300733" y="1098803"/>
                </a:lnTo>
                <a:lnTo>
                  <a:pt x="1303781" y="1091945"/>
                </a:lnTo>
                <a:lnTo>
                  <a:pt x="1299971" y="1083563"/>
                </a:lnTo>
                <a:lnTo>
                  <a:pt x="1292351" y="1080515"/>
                </a:lnTo>
                <a:lnTo>
                  <a:pt x="1284731" y="1078229"/>
                </a:lnTo>
                <a:close/>
              </a:path>
              <a:path w="1685925" h="4696460">
                <a:moveTo>
                  <a:pt x="1265681" y="1131569"/>
                </a:moveTo>
                <a:lnTo>
                  <a:pt x="1257299" y="1135379"/>
                </a:lnTo>
                <a:lnTo>
                  <a:pt x="1255013" y="1142999"/>
                </a:lnTo>
                <a:lnTo>
                  <a:pt x="1251965" y="1150619"/>
                </a:lnTo>
                <a:lnTo>
                  <a:pt x="1255775" y="1159001"/>
                </a:lnTo>
                <a:lnTo>
                  <a:pt x="1263395" y="1161287"/>
                </a:lnTo>
                <a:lnTo>
                  <a:pt x="1271015" y="1164335"/>
                </a:lnTo>
                <a:lnTo>
                  <a:pt x="1279397" y="1160525"/>
                </a:lnTo>
                <a:lnTo>
                  <a:pt x="1281683" y="1152905"/>
                </a:lnTo>
                <a:lnTo>
                  <a:pt x="1284731" y="1145285"/>
                </a:lnTo>
                <a:lnTo>
                  <a:pt x="1280921" y="1136903"/>
                </a:lnTo>
                <a:lnTo>
                  <a:pt x="1273301" y="1134617"/>
                </a:lnTo>
                <a:lnTo>
                  <a:pt x="1265681" y="1131569"/>
                </a:lnTo>
                <a:close/>
              </a:path>
              <a:path w="1685925" h="4696460">
                <a:moveTo>
                  <a:pt x="1246631" y="1185671"/>
                </a:moveTo>
                <a:lnTo>
                  <a:pt x="1238249" y="1189481"/>
                </a:lnTo>
                <a:lnTo>
                  <a:pt x="1235963" y="1197101"/>
                </a:lnTo>
                <a:lnTo>
                  <a:pt x="1232915" y="1204721"/>
                </a:lnTo>
                <a:lnTo>
                  <a:pt x="1236725" y="1212341"/>
                </a:lnTo>
                <a:lnTo>
                  <a:pt x="1251965" y="1218437"/>
                </a:lnTo>
                <a:lnTo>
                  <a:pt x="1259585" y="1213865"/>
                </a:lnTo>
                <a:lnTo>
                  <a:pt x="1262633" y="1207007"/>
                </a:lnTo>
                <a:lnTo>
                  <a:pt x="1265681" y="1199387"/>
                </a:lnTo>
                <a:lnTo>
                  <a:pt x="1261109" y="1191005"/>
                </a:lnTo>
                <a:lnTo>
                  <a:pt x="1254251" y="1188719"/>
                </a:lnTo>
                <a:lnTo>
                  <a:pt x="1246631" y="1185671"/>
                </a:lnTo>
                <a:close/>
              </a:path>
              <a:path w="1685925" h="4696460">
                <a:moveTo>
                  <a:pt x="1227581" y="1239773"/>
                </a:moveTo>
                <a:lnTo>
                  <a:pt x="1219199" y="1243583"/>
                </a:lnTo>
                <a:lnTo>
                  <a:pt x="1216913" y="1251203"/>
                </a:lnTo>
                <a:lnTo>
                  <a:pt x="1213865" y="1258061"/>
                </a:lnTo>
                <a:lnTo>
                  <a:pt x="1217675" y="1266443"/>
                </a:lnTo>
                <a:lnTo>
                  <a:pt x="1225295" y="1269491"/>
                </a:lnTo>
                <a:lnTo>
                  <a:pt x="1232915" y="1271777"/>
                </a:lnTo>
                <a:lnTo>
                  <a:pt x="1240535" y="1267967"/>
                </a:lnTo>
                <a:lnTo>
                  <a:pt x="1243583" y="1260347"/>
                </a:lnTo>
                <a:lnTo>
                  <a:pt x="1245869" y="1253489"/>
                </a:lnTo>
                <a:lnTo>
                  <a:pt x="1242059" y="1245107"/>
                </a:lnTo>
                <a:lnTo>
                  <a:pt x="1235201" y="1242059"/>
                </a:lnTo>
                <a:lnTo>
                  <a:pt x="1227581" y="1239773"/>
                </a:lnTo>
                <a:close/>
              </a:path>
              <a:path w="1685925" h="4696460">
                <a:moveTo>
                  <a:pt x="1208531" y="1293875"/>
                </a:moveTo>
                <a:lnTo>
                  <a:pt x="1200149" y="1297685"/>
                </a:lnTo>
                <a:lnTo>
                  <a:pt x="1197863" y="1304543"/>
                </a:lnTo>
                <a:lnTo>
                  <a:pt x="1194815" y="1312163"/>
                </a:lnTo>
                <a:lnTo>
                  <a:pt x="1198625" y="1320545"/>
                </a:lnTo>
                <a:lnTo>
                  <a:pt x="1206245" y="1322831"/>
                </a:lnTo>
                <a:lnTo>
                  <a:pt x="1213865" y="1325879"/>
                </a:lnTo>
                <a:lnTo>
                  <a:pt x="1221485" y="1322069"/>
                </a:lnTo>
                <a:lnTo>
                  <a:pt x="1224533" y="1314449"/>
                </a:lnTo>
                <a:lnTo>
                  <a:pt x="1226819" y="1306829"/>
                </a:lnTo>
                <a:lnTo>
                  <a:pt x="1223009" y="1299209"/>
                </a:lnTo>
                <a:lnTo>
                  <a:pt x="1216151" y="1296161"/>
                </a:lnTo>
                <a:lnTo>
                  <a:pt x="1208531" y="1293875"/>
                </a:lnTo>
                <a:close/>
              </a:path>
              <a:path w="1685925" h="4696460">
                <a:moveTo>
                  <a:pt x="1189481" y="1347215"/>
                </a:moveTo>
                <a:lnTo>
                  <a:pt x="1181099" y="1351025"/>
                </a:lnTo>
                <a:lnTo>
                  <a:pt x="1178813" y="1358645"/>
                </a:lnTo>
                <a:lnTo>
                  <a:pt x="1175765" y="1366265"/>
                </a:lnTo>
                <a:lnTo>
                  <a:pt x="1179575" y="1374647"/>
                </a:lnTo>
                <a:lnTo>
                  <a:pt x="1187195" y="1376933"/>
                </a:lnTo>
                <a:lnTo>
                  <a:pt x="1194815" y="1379981"/>
                </a:lnTo>
                <a:lnTo>
                  <a:pt x="1202435" y="1376171"/>
                </a:lnTo>
                <a:lnTo>
                  <a:pt x="1205483" y="1368551"/>
                </a:lnTo>
                <a:lnTo>
                  <a:pt x="1207769" y="1360931"/>
                </a:lnTo>
                <a:lnTo>
                  <a:pt x="1203959" y="1352549"/>
                </a:lnTo>
                <a:lnTo>
                  <a:pt x="1197101" y="1350263"/>
                </a:lnTo>
                <a:lnTo>
                  <a:pt x="1189481" y="1347215"/>
                </a:lnTo>
                <a:close/>
              </a:path>
              <a:path w="1685925" h="4696460">
                <a:moveTo>
                  <a:pt x="1170431" y="1401317"/>
                </a:moveTo>
                <a:lnTo>
                  <a:pt x="1162049" y="1405127"/>
                </a:lnTo>
                <a:lnTo>
                  <a:pt x="1159763" y="1412747"/>
                </a:lnTo>
                <a:lnTo>
                  <a:pt x="1156715" y="1420367"/>
                </a:lnTo>
                <a:lnTo>
                  <a:pt x="1160525" y="1427987"/>
                </a:lnTo>
                <a:lnTo>
                  <a:pt x="1168145" y="1431035"/>
                </a:lnTo>
                <a:lnTo>
                  <a:pt x="1175765" y="1433321"/>
                </a:lnTo>
                <a:lnTo>
                  <a:pt x="1183385" y="1429511"/>
                </a:lnTo>
                <a:lnTo>
                  <a:pt x="1186433" y="1422653"/>
                </a:lnTo>
                <a:lnTo>
                  <a:pt x="1188719" y="1415033"/>
                </a:lnTo>
                <a:lnTo>
                  <a:pt x="1184909" y="1406651"/>
                </a:lnTo>
                <a:lnTo>
                  <a:pt x="1178051" y="1404365"/>
                </a:lnTo>
                <a:lnTo>
                  <a:pt x="1170431" y="1401317"/>
                </a:lnTo>
                <a:close/>
              </a:path>
              <a:path w="1685925" h="4696460">
                <a:moveTo>
                  <a:pt x="1151381" y="1455419"/>
                </a:moveTo>
                <a:lnTo>
                  <a:pt x="1142999" y="1459229"/>
                </a:lnTo>
                <a:lnTo>
                  <a:pt x="1139951" y="1466849"/>
                </a:lnTo>
                <a:lnTo>
                  <a:pt x="1137665" y="1473707"/>
                </a:lnTo>
                <a:lnTo>
                  <a:pt x="1141475" y="1482089"/>
                </a:lnTo>
                <a:lnTo>
                  <a:pt x="1149095" y="1485137"/>
                </a:lnTo>
                <a:lnTo>
                  <a:pt x="1155953" y="1487423"/>
                </a:lnTo>
                <a:lnTo>
                  <a:pt x="1164335" y="1483613"/>
                </a:lnTo>
                <a:lnTo>
                  <a:pt x="1167383" y="1475993"/>
                </a:lnTo>
                <a:lnTo>
                  <a:pt x="1169669" y="1469135"/>
                </a:lnTo>
                <a:lnTo>
                  <a:pt x="1165859" y="1460753"/>
                </a:lnTo>
                <a:lnTo>
                  <a:pt x="1158239" y="1457705"/>
                </a:lnTo>
                <a:lnTo>
                  <a:pt x="1151381" y="1455419"/>
                </a:lnTo>
                <a:close/>
              </a:path>
              <a:path w="1685925" h="4696460">
                <a:moveTo>
                  <a:pt x="1132331" y="1509521"/>
                </a:moveTo>
                <a:lnTo>
                  <a:pt x="1123949" y="1513331"/>
                </a:lnTo>
                <a:lnTo>
                  <a:pt x="1120901" y="1520189"/>
                </a:lnTo>
                <a:lnTo>
                  <a:pt x="1118615" y="1527809"/>
                </a:lnTo>
                <a:lnTo>
                  <a:pt x="1122425" y="1536191"/>
                </a:lnTo>
                <a:lnTo>
                  <a:pt x="1130045" y="1538477"/>
                </a:lnTo>
                <a:lnTo>
                  <a:pt x="1136903" y="1541525"/>
                </a:lnTo>
                <a:lnTo>
                  <a:pt x="1145285" y="1537715"/>
                </a:lnTo>
                <a:lnTo>
                  <a:pt x="1148333" y="1530095"/>
                </a:lnTo>
                <a:lnTo>
                  <a:pt x="1150619" y="1522475"/>
                </a:lnTo>
                <a:lnTo>
                  <a:pt x="1146809" y="1514855"/>
                </a:lnTo>
                <a:lnTo>
                  <a:pt x="1139189" y="1511807"/>
                </a:lnTo>
                <a:lnTo>
                  <a:pt x="1132331" y="1509521"/>
                </a:lnTo>
                <a:close/>
              </a:path>
              <a:path w="1685925" h="4696460">
                <a:moveTo>
                  <a:pt x="1113281" y="1562861"/>
                </a:moveTo>
                <a:lnTo>
                  <a:pt x="1104899" y="1566671"/>
                </a:lnTo>
                <a:lnTo>
                  <a:pt x="1101851" y="1574291"/>
                </a:lnTo>
                <a:lnTo>
                  <a:pt x="1099565" y="1581911"/>
                </a:lnTo>
                <a:lnTo>
                  <a:pt x="1103375" y="1590293"/>
                </a:lnTo>
                <a:lnTo>
                  <a:pt x="1110995" y="1592579"/>
                </a:lnTo>
                <a:lnTo>
                  <a:pt x="1117853" y="1595627"/>
                </a:lnTo>
                <a:lnTo>
                  <a:pt x="1126235" y="1591817"/>
                </a:lnTo>
                <a:lnTo>
                  <a:pt x="1129283" y="1584197"/>
                </a:lnTo>
                <a:lnTo>
                  <a:pt x="1131569" y="1576577"/>
                </a:lnTo>
                <a:lnTo>
                  <a:pt x="1127759" y="1568195"/>
                </a:lnTo>
                <a:lnTo>
                  <a:pt x="1120139" y="1565909"/>
                </a:lnTo>
                <a:lnTo>
                  <a:pt x="1113281" y="1562861"/>
                </a:lnTo>
                <a:close/>
              </a:path>
              <a:path w="1685925" h="4696460">
                <a:moveTo>
                  <a:pt x="1094231" y="1616963"/>
                </a:moveTo>
                <a:lnTo>
                  <a:pt x="1085849" y="1620773"/>
                </a:lnTo>
                <a:lnTo>
                  <a:pt x="1082801" y="1628393"/>
                </a:lnTo>
                <a:lnTo>
                  <a:pt x="1080515" y="1636013"/>
                </a:lnTo>
                <a:lnTo>
                  <a:pt x="1084325" y="1643633"/>
                </a:lnTo>
                <a:lnTo>
                  <a:pt x="1091945" y="1646681"/>
                </a:lnTo>
                <a:lnTo>
                  <a:pt x="1098803" y="1648967"/>
                </a:lnTo>
                <a:lnTo>
                  <a:pt x="1107185" y="1645157"/>
                </a:lnTo>
                <a:lnTo>
                  <a:pt x="1110233" y="1638299"/>
                </a:lnTo>
                <a:lnTo>
                  <a:pt x="1112519" y="1630679"/>
                </a:lnTo>
                <a:lnTo>
                  <a:pt x="1108709" y="1622297"/>
                </a:lnTo>
                <a:lnTo>
                  <a:pt x="1101089" y="1620011"/>
                </a:lnTo>
                <a:lnTo>
                  <a:pt x="1094231" y="1616963"/>
                </a:lnTo>
                <a:close/>
              </a:path>
              <a:path w="1685925" h="4696460">
                <a:moveTo>
                  <a:pt x="1075181" y="1671065"/>
                </a:moveTo>
                <a:lnTo>
                  <a:pt x="1066799" y="1674875"/>
                </a:lnTo>
                <a:lnTo>
                  <a:pt x="1063751" y="1682495"/>
                </a:lnTo>
                <a:lnTo>
                  <a:pt x="1061465" y="1689353"/>
                </a:lnTo>
                <a:lnTo>
                  <a:pt x="1065275" y="1697735"/>
                </a:lnTo>
                <a:lnTo>
                  <a:pt x="1072895" y="1700783"/>
                </a:lnTo>
                <a:lnTo>
                  <a:pt x="1079753" y="1703069"/>
                </a:lnTo>
                <a:lnTo>
                  <a:pt x="1088135" y="1699259"/>
                </a:lnTo>
                <a:lnTo>
                  <a:pt x="1091183" y="1691639"/>
                </a:lnTo>
                <a:lnTo>
                  <a:pt x="1093469" y="1684781"/>
                </a:lnTo>
                <a:lnTo>
                  <a:pt x="1089659" y="1676399"/>
                </a:lnTo>
                <a:lnTo>
                  <a:pt x="1082039" y="1673351"/>
                </a:lnTo>
                <a:lnTo>
                  <a:pt x="1075181" y="1671065"/>
                </a:lnTo>
                <a:close/>
              </a:path>
              <a:path w="1685925" h="4696460">
                <a:moveTo>
                  <a:pt x="1056131" y="1725167"/>
                </a:moveTo>
                <a:lnTo>
                  <a:pt x="1047749" y="1728977"/>
                </a:lnTo>
                <a:lnTo>
                  <a:pt x="1044701" y="1735835"/>
                </a:lnTo>
                <a:lnTo>
                  <a:pt x="1042415" y="1743455"/>
                </a:lnTo>
                <a:lnTo>
                  <a:pt x="1046225" y="1751837"/>
                </a:lnTo>
                <a:lnTo>
                  <a:pt x="1053083" y="1754123"/>
                </a:lnTo>
                <a:lnTo>
                  <a:pt x="1060703" y="1757171"/>
                </a:lnTo>
                <a:lnTo>
                  <a:pt x="1069085" y="1753361"/>
                </a:lnTo>
                <a:lnTo>
                  <a:pt x="1072133" y="1745741"/>
                </a:lnTo>
                <a:lnTo>
                  <a:pt x="1074419" y="1738121"/>
                </a:lnTo>
                <a:lnTo>
                  <a:pt x="1070609" y="1730501"/>
                </a:lnTo>
                <a:lnTo>
                  <a:pt x="1062989" y="1727453"/>
                </a:lnTo>
                <a:lnTo>
                  <a:pt x="1056131" y="1725167"/>
                </a:lnTo>
                <a:close/>
              </a:path>
              <a:path w="1685925" h="4696460">
                <a:moveTo>
                  <a:pt x="1036319" y="1778507"/>
                </a:moveTo>
                <a:lnTo>
                  <a:pt x="1028699" y="1782317"/>
                </a:lnTo>
                <a:lnTo>
                  <a:pt x="1025651" y="1789937"/>
                </a:lnTo>
                <a:lnTo>
                  <a:pt x="1023365" y="1797557"/>
                </a:lnTo>
                <a:lnTo>
                  <a:pt x="1027175" y="1805939"/>
                </a:lnTo>
                <a:lnTo>
                  <a:pt x="1034033" y="1808225"/>
                </a:lnTo>
                <a:lnTo>
                  <a:pt x="1041653" y="1811273"/>
                </a:lnTo>
                <a:lnTo>
                  <a:pt x="1050035" y="1807463"/>
                </a:lnTo>
                <a:lnTo>
                  <a:pt x="1052321" y="1799843"/>
                </a:lnTo>
                <a:lnTo>
                  <a:pt x="1055369" y="1792223"/>
                </a:lnTo>
                <a:lnTo>
                  <a:pt x="1051559" y="1783841"/>
                </a:lnTo>
                <a:lnTo>
                  <a:pt x="1043939" y="1781555"/>
                </a:lnTo>
                <a:lnTo>
                  <a:pt x="1036319" y="1778507"/>
                </a:lnTo>
                <a:close/>
              </a:path>
              <a:path w="1685925" h="4696460">
                <a:moveTo>
                  <a:pt x="1017269" y="1832609"/>
                </a:moveTo>
                <a:lnTo>
                  <a:pt x="1009649" y="1836419"/>
                </a:lnTo>
                <a:lnTo>
                  <a:pt x="1006601" y="1844039"/>
                </a:lnTo>
                <a:lnTo>
                  <a:pt x="1004315" y="1851659"/>
                </a:lnTo>
                <a:lnTo>
                  <a:pt x="1008125" y="1859279"/>
                </a:lnTo>
                <a:lnTo>
                  <a:pt x="1014983" y="1862327"/>
                </a:lnTo>
                <a:lnTo>
                  <a:pt x="1022603" y="1864613"/>
                </a:lnTo>
                <a:lnTo>
                  <a:pt x="1030985" y="1860803"/>
                </a:lnTo>
                <a:lnTo>
                  <a:pt x="1033271" y="1853945"/>
                </a:lnTo>
                <a:lnTo>
                  <a:pt x="1036319" y="1846325"/>
                </a:lnTo>
                <a:lnTo>
                  <a:pt x="1032509" y="1837943"/>
                </a:lnTo>
                <a:lnTo>
                  <a:pt x="1024889" y="1835657"/>
                </a:lnTo>
                <a:lnTo>
                  <a:pt x="1017269" y="1832609"/>
                </a:lnTo>
                <a:close/>
              </a:path>
              <a:path w="1685925" h="4696460">
                <a:moveTo>
                  <a:pt x="998219" y="1886711"/>
                </a:moveTo>
                <a:lnTo>
                  <a:pt x="990599" y="1890521"/>
                </a:lnTo>
                <a:lnTo>
                  <a:pt x="987551" y="1898141"/>
                </a:lnTo>
                <a:lnTo>
                  <a:pt x="985265" y="1904999"/>
                </a:lnTo>
                <a:lnTo>
                  <a:pt x="989075" y="1913381"/>
                </a:lnTo>
                <a:lnTo>
                  <a:pt x="995933" y="1916429"/>
                </a:lnTo>
                <a:lnTo>
                  <a:pt x="1003553" y="1918715"/>
                </a:lnTo>
                <a:lnTo>
                  <a:pt x="1011935" y="1914905"/>
                </a:lnTo>
                <a:lnTo>
                  <a:pt x="1014221" y="1907285"/>
                </a:lnTo>
                <a:lnTo>
                  <a:pt x="1017269" y="1899665"/>
                </a:lnTo>
                <a:lnTo>
                  <a:pt x="1013459" y="1892045"/>
                </a:lnTo>
                <a:lnTo>
                  <a:pt x="1005839" y="1888997"/>
                </a:lnTo>
                <a:lnTo>
                  <a:pt x="998219" y="1886711"/>
                </a:lnTo>
                <a:close/>
              </a:path>
              <a:path w="1685925" h="4696460">
                <a:moveTo>
                  <a:pt x="979169" y="1940051"/>
                </a:moveTo>
                <a:lnTo>
                  <a:pt x="971549" y="1943861"/>
                </a:lnTo>
                <a:lnTo>
                  <a:pt x="968501" y="1951481"/>
                </a:lnTo>
                <a:lnTo>
                  <a:pt x="966215" y="1959101"/>
                </a:lnTo>
                <a:lnTo>
                  <a:pt x="970025" y="1967483"/>
                </a:lnTo>
                <a:lnTo>
                  <a:pt x="976883" y="1969769"/>
                </a:lnTo>
                <a:lnTo>
                  <a:pt x="984503" y="1972817"/>
                </a:lnTo>
                <a:lnTo>
                  <a:pt x="992885" y="1969007"/>
                </a:lnTo>
                <a:lnTo>
                  <a:pt x="995171" y="1961387"/>
                </a:lnTo>
                <a:lnTo>
                  <a:pt x="998219" y="1953767"/>
                </a:lnTo>
                <a:lnTo>
                  <a:pt x="994409" y="1945385"/>
                </a:lnTo>
                <a:lnTo>
                  <a:pt x="986789" y="1943099"/>
                </a:lnTo>
                <a:lnTo>
                  <a:pt x="979169" y="1940051"/>
                </a:lnTo>
                <a:close/>
              </a:path>
              <a:path w="1685925" h="4696460">
                <a:moveTo>
                  <a:pt x="960119" y="1994153"/>
                </a:moveTo>
                <a:lnTo>
                  <a:pt x="952499" y="1997963"/>
                </a:lnTo>
                <a:lnTo>
                  <a:pt x="946403" y="2013203"/>
                </a:lnTo>
                <a:lnTo>
                  <a:pt x="950975" y="2020823"/>
                </a:lnTo>
                <a:lnTo>
                  <a:pt x="957833" y="2023871"/>
                </a:lnTo>
                <a:lnTo>
                  <a:pt x="965453" y="2026919"/>
                </a:lnTo>
                <a:lnTo>
                  <a:pt x="973835" y="2022347"/>
                </a:lnTo>
                <a:lnTo>
                  <a:pt x="976121" y="2015489"/>
                </a:lnTo>
                <a:lnTo>
                  <a:pt x="979169" y="2007869"/>
                </a:lnTo>
                <a:lnTo>
                  <a:pt x="975359" y="1999487"/>
                </a:lnTo>
                <a:lnTo>
                  <a:pt x="967739" y="1997201"/>
                </a:lnTo>
                <a:lnTo>
                  <a:pt x="960119" y="1994153"/>
                </a:lnTo>
                <a:close/>
              </a:path>
              <a:path w="1685925" h="4696460">
                <a:moveTo>
                  <a:pt x="941069" y="2048255"/>
                </a:moveTo>
                <a:lnTo>
                  <a:pt x="932687" y="2052065"/>
                </a:lnTo>
                <a:lnTo>
                  <a:pt x="930401" y="2059685"/>
                </a:lnTo>
                <a:lnTo>
                  <a:pt x="927353" y="2066543"/>
                </a:lnTo>
                <a:lnTo>
                  <a:pt x="931163" y="2074925"/>
                </a:lnTo>
                <a:lnTo>
                  <a:pt x="938783" y="2077973"/>
                </a:lnTo>
                <a:lnTo>
                  <a:pt x="946403" y="2080259"/>
                </a:lnTo>
                <a:lnTo>
                  <a:pt x="954785" y="2076449"/>
                </a:lnTo>
                <a:lnTo>
                  <a:pt x="957071" y="2068829"/>
                </a:lnTo>
                <a:lnTo>
                  <a:pt x="960119" y="2061971"/>
                </a:lnTo>
                <a:lnTo>
                  <a:pt x="956309" y="2053589"/>
                </a:lnTo>
                <a:lnTo>
                  <a:pt x="948689" y="2050541"/>
                </a:lnTo>
                <a:lnTo>
                  <a:pt x="941069" y="2048255"/>
                </a:lnTo>
                <a:close/>
              </a:path>
              <a:path w="1685925" h="4696460">
                <a:moveTo>
                  <a:pt x="922019" y="2102357"/>
                </a:moveTo>
                <a:lnTo>
                  <a:pt x="913637" y="2106167"/>
                </a:lnTo>
                <a:lnTo>
                  <a:pt x="911351" y="2113025"/>
                </a:lnTo>
                <a:lnTo>
                  <a:pt x="908303" y="2120645"/>
                </a:lnTo>
                <a:lnTo>
                  <a:pt x="912113" y="2129027"/>
                </a:lnTo>
                <a:lnTo>
                  <a:pt x="919733" y="2131313"/>
                </a:lnTo>
                <a:lnTo>
                  <a:pt x="927353" y="2134361"/>
                </a:lnTo>
                <a:lnTo>
                  <a:pt x="935735" y="2130551"/>
                </a:lnTo>
                <a:lnTo>
                  <a:pt x="938021" y="2122931"/>
                </a:lnTo>
                <a:lnTo>
                  <a:pt x="941069" y="2115311"/>
                </a:lnTo>
                <a:lnTo>
                  <a:pt x="937259" y="2107691"/>
                </a:lnTo>
                <a:lnTo>
                  <a:pt x="929639" y="2104643"/>
                </a:lnTo>
                <a:lnTo>
                  <a:pt x="922019" y="2102357"/>
                </a:lnTo>
                <a:close/>
              </a:path>
              <a:path w="1685925" h="4696460">
                <a:moveTo>
                  <a:pt x="902969" y="2155697"/>
                </a:moveTo>
                <a:lnTo>
                  <a:pt x="894587" y="2159507"/>
                </a:lnTo>
                <a:lnTo>
                  <a:pt x="892301" y="2167127"/>
                </a:lnTo>
                <a:lnTo>
                  <a:pt x="889253" y="2174747"/>
                </a:lnTo>
                <a:lnTo>
                  <a:pt x="893063" y="2183129"/>
                </a:lnTo>
                <a:lnTo>
                  <a:pt x="900683" y="2185415"/>
                </a:lnTo>
                <a:lnTo>
                  <a:pt x="908303" y="2188463"/>
                </a:lnTo>
                <a:lnTo>
                  <a:pt x="916685" y="2184653"/>
                </a:lnTo>
                <a:lnTo>
                  <a:pt x="918971" y="2177033"/>
                </a:lnTo>
                <a:lnTo>
                  <a:pt x="922019" y="2169413"/>
                </a:lnTo>
                <a:lnTo>
                  <a:pt x="918209" y="2161031"/>
                </a:lnTo>
                <a:lnTo>
                  <a:pt x="910589" y="2158745"/>
                </a:lnTo>
                <a:lnTo>
                  <a:pt x="902969" y="2155697"/>
                </a:lnTo>
                <a:close/>
              </a:path>
              <a:path w="1685925" h="4696460">
                <a:moveTo>
                  <a:pt x="883919" y="2209799"/>
                </a:moveTo>
                <a:lnTo>
                  <a:pt x="875537" y="2213609"/>
                </a:lnTo>
                <a:lnTo>
                  <a:pt x="873251" y="2221229"/>
                </a:lnTo>
                <a:lnTo>
                  <a:pt x="870203" y="2228849"/>
                </a:lnTo>
                <a:lnTo>
                  <a:pt x="874013" y="2236469"/>
                </a:lnTo>
                <a:lnTo>
                  <a:pt x="881633" y="2239517"/>
                </a:lnTo>
                <a:lnTo>
                  <a:pt x="889253" y="2241803"/>
                </a:lnTo>
                <a:lnTo>
                  <a:pt x="897635" y="2237993"/>
                </a:lnTo>
                <a:lnTo>
                  <a:pt x="899921" y="2231135"/>
                </a:lnTo>
                <a:lnTo>
                  <a:pt x="902969" y="2223515"/>
                </a:lnTo>
                <a:lnTo>
                  <a:pt x="899159" y="2215133"/>
                </a:lnTo>
                <a:lnTo>
                  <a:pt x="891539" y="2212847"/>
                </a:lnTo>
                <a:lnTo>
                  <a:pt x="883919" y="2209799"/>
                </a:lnTo>
                <a:close/>
              </a:path>
              <a:path w="1685925" h="4696460">
                <a:moveTo>
                  <a:pt x="864869" y="2263901"/>
                </a:moveTo>
                <a:lnTo>
                  <a:pt x="856487" y="2267711"/>
                </a:lnTo>
                <a:lnTo>
                  <a:pt x="854201" y="2275331"/>
                </a:lnTo>
                <a:lnTo>
                  <a:pt x="851153" y="2282189"/>
                </a:lnTo>
                <a:lnTo>
                  <a:pt x="854963" y="2290571"/>
                </a:lnTo>
                <a:lnTo>
                  <a:pt x="862583" y="2293619"/>
                </a:lnTo>
                <a:lnTo>
                  <a:pt x="870203" y="2295905"/>
                </a:lnTo>
                <a:lnTo>
                  <a:pt x="877823" y="2292095"/>
                </a:lnTo>
                <a:lnTo>
                  <a:pt x="880871" y="2284475"/>
                </a:lnTo>
                <a:lnTo>
                  <a:pt x="883919" y="2277617"/>
                </a:lnTo>
                <a:lnTo>
                  <a:pt x="879347" y="2269235"/>
                </a:lnTo>
                <a:lnTo>
                  <a:pt x="872489" y="2266187"/>
                </a:lnTo>
                <a:lnTo>
                  <a:pt x="864869" y="2263901"/>
                </a:lnTo>
                <a:close/>
              </a:path>
              <a:path w="1685925" h="4696460">
                <a:moveTo>
                  <a:pt x="845819" y="2318003"/>
                </a:moveTo>
                <a:lnTo>
                  <a:pt x="837437" y="2321813"/>
                </a:lnTo>
                <a:lnTo>
                  <a:pt x="835151" y="2328671"/>
                </a:lnTo>
                <a:lnTo>
                  <a:pt x="832103" y="2336291"/>
                </a:lnTo>
                <a:lnTo>
                  <a:pt x="835913" y="2344673"/>
                </a:lnTo>
                <a:lnTo>
                  <a:pt x="843533" y="2346959"/>
                </a:lnTo>
                <a:lnTo>
                  <a:pt x="851153" y="2350007"/>
                </a:lnTo>
                <a:lnTo>
                  <a:pt x="858773" y="2346197"/>
                </a:lnTo>
                <a:lnTo>
                  <a:pt x="861821" y="2338577"/>
                </a:lnTo>
                <a:lnTo>
                  <a:pt x="864107" y="2330957"/>
                </a:lnTo>
                <a:lnTo>
                  <a:pt x="860297" y="2323337"/>
                </a:lnTo>
                <a:lnTo>
                  <a:pt x="853439" y="2320289"/>
                </a:lnTo>
                <a:lnTo>
                  <a:pt x="845819" y="2318003"/>
                </a:lnTo>
                <a:close/>
              </a:path>
              <a:path w="1685925" h="4696460">
                <a:moveTo>
                  <a:pt x="826769" y="2371343"/>
                </a:moveTo>
                <a:lnTo>
                  <a:pt x="818387" y="2375153"/>
                </a:lnTo>
                <a:lnTo>
                  <a:pt x="816101" y="2382773"/>
                </a:lnTo>
                <a:lnTo>
                  <a:pt x="813053" y="2390393"/>
                </a:lnTo>
                <a:lnTo>
                  <a:pt x="816863" y="2398775"/>
                </a:lnTo>
                <a:lnTo>
                  <a:pt x="824483" y="2401061"/>
                </a:lnTo>
                <a:lnTo>
                  <a:pt x="832103" y="2404109"/>
                </a:lnTo>
                <a:lnTo>
                  <a:pt x="839723" y="2400299"/>
                </a:lnTo>
                <a:lnTo>
                  <a:pt x="842771" y="2392679"/>
                </a:lnTo>
                <a:lnTo>
                  <a:pt x="845057" y="2385059"/>
                </a:lnTo>
                <a:lnTo>
                  <a:pt x="841247" y="2376677"/>
                </a:lnTo>
                <a:lnTo>
                  <a:pt x="834389" y="2374391"/>
                </a:lnTo>
                <a:lnTo>
                  <a:pt x="826769" y="2371343"/>
                </a:lnTo>
                <a:close/>
              </a:path>
              <a:path w="1685925" h="4696460">
                <a:moveTo>
                  <a:pt x="807719" y="2425445"/>
                </a:moveTo>
                <a:lnTo>
                  <a:pt x="799337" y="2429255"/>
                </a:lnTo>
                <a:lnTo>
                  <a:pt x="797051" y="2436875"/>
                </a:lnTo>
                <a:lnTo>
                  <a:pt x="794003" y="2444495"/>
                </a:lnTo>
                <a:lnTo>
                  <a:pt x="797813" y="2452115"/>
                </a:lnTo>
                <a:lnTo>
                  <a:pt x="805433" y="2455163"/>
                </a:lnTo>
                <a:lnTo>
                  <a:pt x="813053" y="2457449"/>
                </a:lnTo>
                <a:lnTo>
                  <a:pt x="820673" y="2453639"/>
                </a:lnTo>
                <a:lnTo>
                  <a:pt x="823721" y="2446781"/>
                </a:lnTo>
                <a:lnTo>
                  <a:pt x="826007" y="2439161"/>
                </a:lnTo>
                <a:lnTo>
                  <a:pt x="822197" y="2430779"/>
                </a:lnTo>
                <a:lnTo>
                  <a:pt x="815339" y="2428493"/>
                </a:lnTo>
                <a:lnTo>
                  <a:pt x="807719" y="2425445"/>
                </a:lnTo>
                <a:close/>
              </a:path>
              <a:path w="1685925" h="4696460">
                <a:moveTo>
                  <a:pt x="788669" y="2479547"/>
                </a:moveTo>
                <a:lnTo>
                  <a:pt x="780287" y="2483357"/>
                </a:lnTo>
                <a:lnTo>
                  <a:pt x="778001" y="2490977"/>
                </a:lnTo>
                <a:lnTo>
                  <a:pt x="774953" y="2497835"/>
                </a:lnTo>
                <a:lnTo>
                  <a:pt x="778763" y="2506217"/>
                </a:lnTo>
                <a:lnTo>
                  <a:pt x="786383" y="2509265"/>
                </a:lnTo>
                <a:lnTo>
                  <a:pt x="794003" y="2511551"/>
                </a:lnTo>
                <a:lnTo>
                  <a:pt x="801623" y="2507741"/>
                </a:lnTo>
                <a:lnTo>
                  <a:pt x="804671" y="2500121"/>
                </a:lnTo>
                <a:lnTo>
                  <a:pt x="806957" y="2493263"/>
                </a:lnTo>
                <a:lnTo>
                  <a:pt x="803147" y="2484881"/>
                </a:lnTo>
                <a:lnTo>
                  <a:pt x="796289" y="2481833"/>
                </a:lnTo>
                <a:lnTo>
                  <a:pt x="788669" y="2479547"/>
                </a:lnTo>
                <a:close/>
              </a:path>
              <a:path w="1685925" h="4696460">
                <a:moveTo>
                  <a:pt x="769619" y="2533649"/>
                </a:moveTo>
                <a:lnTo>
                  <a:pt x="761237" y="2537459"/>
                </a:lnTo>
                <a:lnTo>
                  <a:pt x="758951" y="2544317"/>
                </a:lnTo>
                <a:lnTo>
                  <a:pt x="758189" y="2544317"/>
                </a:lnTo>
                <a:lnTo>
                  <a:pt x="755903" y="2551937"/>
                </a:lnTo>
                <a:lnTo>
                  <a:pt x="759713" y="2560319"/>
                </a:lnTo>
                <a:lnTo>
                  <a:pt x="767333" y="2562605"/>
                </a:lnTo>
                <a:lnTo>
                  <a:pt x="774191" y="2565653"/>
                </a:lnTo>
                <a:lnTo>
                  <a:pt x="782573" y="2561843"/>
                </a:lnTo>
                <a:lnTo>
                  <a:pt x="785621" y="2554223"/>
                </a:lnTo>
                <a:lnTo>
                  <a:pt x="787907" y="2546603"/>
                </a:lnTo>
                <a:lnTo>
                  <a:pt x="784097" y="2538983"/>
                </a:lnTo>
                <a:lnTo>
                  <a:pt x="777239" y="2535935"/>
                </a:lnTo>
                <a:lnTo>
                  <a:pt x="769619" y="2533649"/>
                </a:lnTo>
                <a:close/>
              </a:path>
              <a:path w="1685925" h="4696460">
                <a:moveTo>
                  <a:pt x="750569" y="2586989"/>
                </a:moveTo>
                <a:lnTo>
                  <a:pt x="742187" y="2590799"/>
                </a:lnTo>
                <a:lnTo>
                  <a:pt x="739139" y="2598419"/>
                </a:lnTo>
                <a:lnTo>
                  <a:pt x="736853" y="2606039"/>
                </a:lnTo>
                <a:lnTo>
                  <a:pt x="740663" y="2614421"/>
                </a:lnTo>
                <a:lnTo>
                  <a:pt x="748283" y="2616707"/>
                </a:lnTo>
                <a:lnTo>
                  <a:pt x="755141" y="2619755"/>
                </a:lnTo>
                <a:lnTo>
                  <a:pt x="763523" y="2615945"/>
                </a:lnTo>
                <a:lnTo>
                  <a:pt x="766571" y="2608325"/>
                </a:lnTo>
                <a:lnTo>
                  <a:pt x="768857" y="2600705"/>
                </a:lnTo>
                <a:lnTo>
                  <a:pt x="765047" y="2592323"/>
                </a:lnTo>
                <a:lnTo>
                  <a:pt x="757427" y="2590037"/>
                </a:lnTo>
                <a:lnTo>
                  <a:pt x="750569" y="2586989"/>
                </a:lnTo>
                <a:close/>
              </a:path>
              <a:path w="1685925" h="4696460">
                <a:moveTo>
                  <a:pt x="731519" y="2641091"/>
                </a:moveTo>
                <a:lnTo>
                  <a:pt x="723137" y="2644901"/>
                </a:lnTo>
                <a:lnTo>
                  <a:pt x="720089" y="2652521"/>
                </a:lnTo>
                <a:lnTo>
                  <a:pt x="717803" y="2660141"/>
                </a:lnTo>
                <a:lnTo>
                  <a:pt x="721613" y="2667761"/>
                </a:lnTo>
                <a:lnTo>
                  <a:pt x="729233" y="2670809"/>
                </a:lnTo>
                <a:lnTo>
                  <a:pt x="736091" y="2673095"/>
                </a:lnTo>
                <a:lnTo>
                  <a:pt x="744473" y="2669285"/>
                </a:lnTo>
                <a:lnTo>
                  <a:pt x="747521" y="2662427"/>
                </a:lnTo>
                <a:lnTo>
                  <a:pt x="747521" y="2661665"/>
                </a:lnTo>
                <a:lnTo>
                  <a:pt x="749807" y="2654807"/>
                </a:lnTo>
                <a:lnTo>
                  <a:pt x="745997" y="2646425"/>
                </a:lnTo>
                <a:lnTo>
                  <a:pt x="738377" y="2643377"/>
                </a:lnTo>
                <a:lnTo>
                  <a:pt x="731519" y="2641091"/>
                </a:lnTo>
                <a:close/>
              </a:path>
              <a:path w="1685925" h="4696460">
                <a:moveTo>
                  <a:pt x="712469" y="2695193"/>
                </a:moveTo>
                <a:lnTo>
                  <a:pt x="704087" y="2699003"/>
                </a:lnTo>
                <a:lnTo>
                  <a:pt x="701039" y="2705861"/>
                </a:lnTo>
                <a:lnTo>
                  <a:pt x="701039" y="2706623"/>
                </a:lnTo>
                <a:lnTo>
                  <a:pt x="698753" y="2713481"/>
                </a:lnTo>
                <a:lnTo>
                  <a:pt x="702563" y="2721863"/>
                </a:lnTo>
                <a:lnTo>
                  <a:pt x="710183" y="2724911"/>
                </a:lnTo>
                <a:lnTo>
                  <a:pt x="717041" y="2727197"/>
                </a:lnTo>
                <a:lnTo>
                  <a:pt x="725423" y="2723387"/>
                </a:lnTo>
                <a:lnTo>
                  <a:pt x="728471" y="2715767"/>
                </a:lnTo>
                <a:lnTo>
                  <a:pt x="730757" y="2708147"/>
                </a:lnTo>
                <a:lnTo>
                  <a:pt x="726947" y="2700527"/>
                </a:lnTo>
                <a:lnTo>
                  <a:pt x="719327" y="2697479"/>
                </a:lnTo>
                <a:lnTo>
                  <a:pt x="712469" y="2695193"/>
                </a:lnTo>
                <a:close/>
              </a:path>
              <a:path w="1685925" h="4696460">
                <a:moveTo>
                  <a:pt x="693419" y="2748533"/>
                </a:moveTo>
                <a:lnTo>
                  <a:pt x="685037" y="2752343"/>
                </a:lnTo>
                <a:lnTo>
                  <a:pt x="681989" y="2759963"/>
                </a:lnTo>
                <a:lnTo>
                  <a:pt x="679703" y="2767583"/>
                </a:lnTo>
                <a:lnTo>
                  <a:pt x="683513" y="2775965"/>
                </a:lnTo>
                <a:lnTo>
                  <a:pt x="691133" y="2778251"/>
                </a:lnTo>
                <a:lnTo>
                  <a:pt x="697991" y="2781299"/>
                </a:lnTo>
                <a:lnTo>
                  <a:pt x="706373" y="2777489"/>
                </a:lnTo>
                <a:lnTo>
                  <a:pt x="709421" y="2769869"/>
                </a:lnTo>
                <a:lnTo>
                  <a:pt x="711707" y="2762249"/>
                </a:lnTo>
                <a:lnTo>
                  <a:pt x="707897" y="2753867"/>
                </a:lnTo>
                <a:lnTo>
                  <a:pt x="700277" y="2751581"/>
                </a:lnTo>
                <a:lnTo>
                  <a:pt x="693419" y="2748533"/>
                </a:lnTo>
                <a:close/>
              </a:path>
              <a:path w="1685925" h="4696460">
                <a:moveTo>
                  <a:pt x="674369" y="2802635"/>
                </a:moveTo>
                <a:lnTo>
                  <a:pt x="665987" y="2806445"/>
                </a:lnTo>
                <a:lnTo>
                  <a:pt x="662939" y="2814065"/>
                </a:lnTo>
                <a:lnTo>
                  <a:pt x="660653" y="2821685"/>
                </a:lnTo>
                <a:lnTo>
                  <a:pt x="664463" y="2829305"/>
                </a:lnTo>
                <a:lnTo>
                  <a:pt x="672083" y="2832353"/>
                </a:lnTo>
                <a:lnTo>
                  <a:pt x="678941" y="2835401"/>
                </a:lnTo>
                <a:lnTo>
                  <a:pt x="687323" y="2830829"/>
                </a:lnTo>
                <a:lnTo>
                  <a:pt x="690371" y="2823971"/>
                </a:lnTo>
                <a:lnTo>
                  <a:pt x="692657" y="2816351"/>
                </a:lnTo>
                <a:lnTo>
                  <a:pt x="688847" y="2807969"/>
                </a:lnTo>
                <a:lnTo>
                  <a:pt x="681227" y="2805683"/>
                </a:lnTo>
                <a:lnTo>
                  <a:pt x="674369" y="2802635"/>
                </a:lnTo>
                <a:close/>
              </a:path>
              <a:path w="1685925" h="4696460">
                <a:moveTo>
                  <a:pt x="654557" y="2856737"/>
                </a:moveTo>
                <a:lnTo>
                  <a:pt x="646937" y="2860547"/>
                </a:lnTo>
                <a:lnTo>
                  <a:pt x="643889" y="2868167"/>
                </a:lnTo>
                <a:lnTo>
                  <a:pt x="641603" y="2875025"/>
                </a:lnTo>
                <a:lnTo>
                  <a:pt x="645413" y="2883407"/>
                </a:lnTo>
                <a:lnTo>
                  <a:pt x="652271" y="2886455"/>
                </a:lnTo>
                <a:lnTo>
                  <a:pt x="659891" y="2888741"/>
                </a:lnTo>
                <a:lnTo>
                  <a:pt x="668273" y="2884931"/>
                </a:lnTo>
                <a:lnTo>
                  <a:pt x="670559" y="2877311"/>
                </a:lnTo>
                <a:lnTo>
                  <a:pt x="673607" y="2870453"/>
                </a:lnTo>
                <a:lnTo>
                  <a:pt x="669797" y="2862071"/>
                </a:lnTo>
                <a:lnTo>
                  <a:pt x="662177" y="2859023"/>
                </a:lnTo>
                <a:lnTo>
                  <a:pt x="654557" y="2856737"/>
                </a:lnTo>
                <a:close/>
              </a:path>
              <a:path w="1685925" h="4696460">
                <a:moveTo>
                  <a:pt x="635507" y="2910839"/>
                </a:moveTo>
                <a:lnTo>
                  <a:pt x="627887" y="2914649"/>
                </a:lnTo>
                <a:lnTo>
                  <a:pt x="624839" y="2921507"/>
                </a:lnTo>
                <a:lnTo>
                  <a:pt x="622553" y="2929127"/>
                </a:lnTo>
                <a:lnTo>
                  <a:pt x="626363" y="2937509"/>
                </a:lnTo>
                <a:lnTo>
                  <a:pt x="633221" y="2939795"/>
                </a:lnTo>
                <a:lnTo>
                  <a:pt x="640841" y="2942843"/>
                </a:lnTo>
                <a:lnTo>
                  <a:pt x="649223" y="2939033"/>
                </a:lnTo>
                <a:lnTo>
                  <a:pt x="651509" y="2931413"/>
                </a:lnTo>
                <a:lnTo>
                  <a:pt x="654557" y="2923793"/>
                </a:lnTo>
                <a:lnTo>
                  <a:pt x="650747" y="2916173"/>
                </a:lnTo>
                <a:lnTo>
                  <a:pt x="643127" y="2913125"/>
                </a:lnTo>
                <a:lnTo>
                  <a:pt x="635507" y="2910839"/>
                </a:lnTo>
                <a:close/>
              </a:path>
              <a:path w="1685925" h="4696460">
                <a:moveTo>
                  <a:pt x="616457" y="2964173"/>
                </a:moveTo>
                <a:lnTo>
                  <a:pt x="608837" y="2967983"/>
                </a:lnTo>
                <a:lnTo>
                  <a:pt x="605789" y="2975603"/>
                </a:lnTo>
                <a:lnTo>
                  <a:pt x="603503" y="2983223"/>
                </a:lnTo>
                <a:lnTo>
                  <a:pt x="607313" y="2991605"/>
                </a:lnTo>
                <a:lnTo>
                  <a:pt x="614171" y="2993891"/>
                </a:lnTo>
                <a:lnTo>
                  <a:pt x="621791" y="2996939"/>
                </a:lnTo>
                <a:lnTo>
                  <a:pt x="630173" y="2993129"/>
                </a:lnTo>
                <a:lnTo>
                  <a:pt x="632459" y="2985509"/>
                </a:lnTo>
                <a:lnTo>
                  <a:pt x="635507" y="2977889"/>
                </a:lnTo>
                <a:lnTo>
                  <a:pt x="631697" y="2969507"/>
                </a:lnTo>
                <a:lnTo>
                  <a:pt x="624077" y="2967221"/>
                </a:lnTo>
                <a:lnTo>
                  <a:pt x="616457" y="2964173"/>
                </a:lnTo>
                <a:close/>
              </a:path>
              <a:path w="1685925" h="4696460">
                <a:moveTo>
                  <a:pt x="597407" y="3018275"/>
                </a:moveTo>
                <a:lnTo>
                  <a:pt x="589787" y="3022085"/>
                </a:lnTo>
                <a:lnTo>
                  <a:pt x="586739" y="3029705"/>
                </a:lnTo>
                <a:lnTo>
                  <a:pt x="584453" y="3037325"/>
                </a:lnTo>
                <a:lnTo>
                  <a:pt x="588263" y="3044945"/>
                </a:lnTo>
                <a:lnTo>
                  <a:pt x="595121" y="3047993"/>
                </a:lnTo>
                <a:lnTo>
                  <a:pt x="602741" y="3050279"/>
                </a:lnTo>
                <a:lnTo>
                  <a:pt x="611123" y="3046469"/>
                </a:lnTo>
                <a:lnTo>
                  <a:pt x="613409" y="3039611"/>
                </a:lnTo>
                <a:lnTo>
                  <a:pt x="616457" y="3031991"/>
                </a:lnTo>
                <a:lnTo>
                  <a:pt x="612647" y="3023609"/>
                </a:lnTo>
                <a:lnTo>
                  <a:pt x="605027" y="3021323"/>
                </a:lnTo>
                <a:lnTo>
                  <a:pt x="597407" y="3018275"/>
                </a:lnTo>
                <a:close/>
              </a:path>
              <a:path w="1685925" h="4696460">
                <a:moveTo>
                  <a:pt x="578357" y="3072377"/>
                </a:moveTo>
                <a:lnTo>
                  <a:pt x="570737" y="3076187"/>
                </a:lnTo>
                <a:lnTo>
                  <a:pt x="567689" y="3083807"/>
                </a:lnTo>
                <a:lnTo>
                  <a:pt x="564641" y="3090665"/>
                </a:lnTo>
                <a:lnTo>
                  <a:pt x="569213" y="3099047"/>
                </a:lnTo>
                <a:lnTo>
                  <a:pt x="576071" y="3102095"/>
                </a:lnTo>
                <a:lnTo>
                  <a:pt x="583691" y="3104381"/>
                </a:lnTo>
                <a:lnTo>
                  <a:pt x="592073" y="3100571"/>
                </a:lnTo>
                <a:lnTo>
                  <a:pt x="594359" y="3092951"/>
                </a:lnTo>
                <a:lnTo>
                  <a:pt x="597407" y="3086093"/>
                </a:lnTo>
                <a:lnTo>
                  <a:pt x="593597" y="3077711"/>
                </a:lnTo>
                <a:lnTo>
                  <a:pt x="585977" y="3074663"/>
                </a:lnTo>
                <a:lnTo>
                  <a:pt x="578357" y="3072377"/>
                </a:lnTo>
                <a:close/>
              </a:path>
              <a:path w="1685925" h="4696460">
                <a:moveTo>
                  <a:pt x="559307" y="3126479"/>
                </a:moveTo>
                <a:lnTo>
                  <a:pt x="550925" y="3130289"/>
                </a:lnTo>
                <a:lnTo>
                  <a:pt x="548639" y="3137147"/>
                </a:lnTo>
                <a:lnTo>
                  <a:pt x="545591" y="3144767"/>
                </a:lnTo>
                <a:lnTo>
                  <a:pt x="549401" y="3153149"/>
                </a:lnTo>
                <a:lnTo>
                  <a:pt x="557021" y="3155435"/>
                </a:lnTo>
                <a:lnTo>
                  <a:pt x="564641" y="3158483"/>
                </a:lnTo>
                <a:lnTo>
                  <a:pt x="573023" y="3154673"/>
                </a:lnTo>
                <a:lnTo>
                  <a:pt x="575309" y="3147053"/>
                </a:lnTo>
                <a:lnTo>
                  <a:pt x="578357" y="3139433"/>
                </a:lnTo>
                <a:lnTo>
                  <a:pt x="574547" y="3131813"/>
                </a:lnTo>
                <a:lnTo>
                  <a:pt x="566927" y="3128765"/>
                </a:lnTo>
                <a:lnTo>
                  <a:pt x="559307" y="3126479"/>
                </a:lnTo>
                <a:close/>
              </a:path>
              <a:path w="1685925" h="4696460">
                <a:moveTo>
                  <a:pt x="540257" y="3179819"/>
                </a:moveTo>
                <a:lnTo>
                  <a:pt x="531875" y="3183629"/>
                </a:lnTo>
                <a:lnTo>
                  <a:pt x="529589" y="3191249"/>
                </a:lnTo>
                <a:lnTo>
                  <a:pt x="526541" y="3198869"/>
                </a:lnTo>
                <a:lnTo>
                  <a:pt x="530351" y="3207251"/>
                </a:lnTo>
                <a:lnTo>
                  <a:pt x="537971" y="3209537"/>
                </a:lnTo>
                <a:lnTo>
                  <a:pt x="545591" y="3212585"/>
                </a:lnTo>
                <a:lnTo>
                  <a:pt x="553973" y="3208775"/>
                </a:lnTo>
                <a:lnTo>
                  <a:pt x="556259" y="3201155"/>
                </a:lnTo>
                <a:lnTo>
                  <a:pt x="559307" y="3193535"/>
                </a:lnTo>
                <a:lnTo>
                  <a:pt x="555497" y="3185153"/>
                </a:lnTo>
                <a:lnTo>
                  <a:pt x="547877" y="3182867"/>
                </a:lnTo>
                <a:lnTo>
                  <a:pt x="540257" y="3179819"/>
                </a:lnTo>
                <a:close/>
              </a:path>
              <a:path w="1685925" h="4696460">
                <a:moveTo>
                  <a:pt x="521207" y="3233921"/>
                </a:moveTo>
                <a:lnTo>
                  <a:pt x="512825" y="3237731"/>
                </a:lnTo>
                <a:lnTo>
                  <a:pt x="510539" y="3245351"/>
                </a:lnTo>
                <a:lnTo>
                  <a:pt x="507491" y="3252971"/>
                </a:lnTo>
                <a:lnTo>
                  <a:pt x="511301" y="3260591"/>
                </a:lnTo>
                <a:lnTo>
                  <a:pt x="518921" y="3263639"/>
                </a:lnTo>
                <a:lnTo>
                  <a:pt x="526541" y="3265925"/>
                </a:lnTo>
                <a:lnTo>
                  <a:pt x="534923" y="3262115"/>
                </a:lnTo>
                <a:lnTo>
                  <a:pt x="537209" y="3255257"/>
                </a:lnTo>
                <a:lnTo>
                  <a:pt x="540257" y="3247637"/>
                </a:lnTo>
                <a:lnTo>
                  <a:pt x="536447" y="3239255"/>
                </a:lnTo>
                <a:lnTo>
                  <a:pt x="528827" y="3236969"/>
                </a:lnTo>
                <a:lnTo>
                  <a:pt x="521207" y="3233921"/>
                </a:lnTo>
                <a:close/>
              </a:path>
              <a:path w="1685925" h="4696460">
                <a:moveTo>
                  <a:pt x="502157" y="3288023"/>
                </a:moveTo>
                <a:lnTo>
                  <a:pt x="493775" y="3291833"/>
                </a:lnTo>
                <a:lnTo>
                  <a:pt x="491489" y="3299453"/>
                </a:lnTo>
                <a:lnTo>
                  <a:pt x="488441" y="3306311"/>
                </a:lnTo>
                <a:lnTo>
                  <a:pt x="492251" y="3314693"/>
                </a:lnTo>
                <a:lnTo>
                  <a:pt x="499871" y="3317741"/>
                </a:lnTo>
                <a:lnTo>
                  <a:pt x="507491" y="3320027"/>
                </a:lnTo>
                <a:lnTo>
                  <a:pt x="515873" y="3316217"/>
                </a:lnTo>
                <a:lnTo>
                  <a:pt x="518159" y="3308597"/>
                </a:lnTo>
                <a:lnTo>
                  <a:pt x="521207" y="3301739"/>
                </a:lnTo>
                <a:lnTo>
                  <a:pt x="517397" y="3293357"/>
                </a:lnTo>
                <a:lnTo>
                  <a:pt x="509777" y="3290309"/>
                </a:lnTo>
                <a:lnTo>
                  <a:pt x="502157" y="3288023"/>
                </a:lnTo>
                <a:close/>
              </a:path>
              <a:path w="1685925" h="4696460">
                <a:moveTo>
                  <a:pt x="483107" y="3342125"/>
                </a:moveTo>
                <a:lnTo>
                  <a:pt x="474725" y="3345935"/>
                </a:lnTo>
                <a:lnTo>
                  <a:pt x="472439" y="3352793"/>
                </a:lnTo>
                <a:lnTo>
                  <a:pt x="469391" y="3360413"/>
                </a:lnTo>
                <a:lnTo>
                  <a:pt x="473201" y="3368795"/>
                </a:lnTo>
                <a:lnTo>
                  <a:pt x="480821" y="3371081"/>
                </a:lnTo>
                <a:lnTo>
                  <a:pt x="488441" y="3374129"/>
                </a:lnTo>
                <a:lnTo>
                  <a:pt x="496823" y="3370319"/>
                </a:lnTo>
                <a:lnTo>
                  <a:pt x="499109" y="3362699"/>
                </a:lnTo>
                <a:lnTo>
                  <a:pt x="502157" y="3355079"/>
                </a:lnTo>
                <a:lnTo>
                  <a:pt x="498347" y="3347459"/>
                </a:lnTo>
                <a:lnTo>
                  <a:pt x="490727" y="3344411"/>
                </a:lnTo>
                <a:lnTo>
                  <a:pt x="483107" y="3342125"/>
                </a:lnTo>
                <a:close/>
              </a:path>
              <a:path w="1685925" h="4696460">
                <a:moveTo>
                  <a:pt x="464057" y="3395465"/>
                </a:moveTo>
                <a:lnTo>
                  <a:pt x="455675" y="3399275"/>
                </a:lnTo>
                <a:lnTo>
                  <a:pt x="453389" y="3406895"/>
                </a:lnTo>
                <a:lnTo>
                  <a:pt x="450341" y="3414515"/>
                </a:lnTo>
                <a:lnTo>
                  <a:pt x="454151" y="3422897"/>
                </a:lnTo>
                <a:lnTo>
                  <a:pt x="461771" y="3425183"/>
                </a:lnTo>
                <a:lnTo>
                  <a:pt x="469391" y="3428231"/>
                </a:lnTo>
                <a:lnTo>
                  <a:pt x="477011" y="3424421"/>
                </a:lnTo>
                <a:lnTo>
                  <a:pt x="483107" y="3409181"/>
                </a:lnTo>
                <a:lnTo>
                  <a:pt x="478535" y="3400799"/>
                </a:lnTo>
                <a:lnTo>
                  <a:pt x="471677" y="3398513"/>
                </a:lnTo>
                <a:lnTo>
                  <a:pt x="464057" y="3395465"/>
                </a:lnTo>
                <a:close/>
              </a:path>
              <a:path w="1685925" h="4696460">
                <a:moveTo>
                  <a:pt x="445007" y="3449567"/>
                </a:moveTo>
                <a:lnTo>
                  <a:pt x="436625" y="3453377"/>
                </a:lnTo>
                <a:lnTo>
                  <a:pt x="434339" y="3460997"/>
                </a:lnTo>
                <a:lnTo>
                  <a:pt x="431291" y="3468617"/>
                </a:lnTo>
                <a:lnTo>
                  <a:pt x="435101" y="3476237"/>
                </a:lnTo>
                <a:lnTo>
                  <a:pt x="442721" y="3479285"/>
                </a:lnTo>
                <a:lnTo>
                  <a:pt x="450341" y="3481571"/>
                </a:lnTo>
                <a:lnTo>
                  <a:pt x="457961" y="3477761"/>
                </a:lnTo>
                <a:lnTo>
                  <a:pt x="461009" y="3470903"/>
                </a:lnTo>
                <a:lnTo>
                  <a:pt x="461009" y="3470141"/>
                </a:lnTo>
                <a:lnTo>
                  <a:pt x="463295" y="3463283"/>
                </a:lnTo>
                <a:lnTo>
                  <a:pt x="459485" y="3454901"/>
                </a:lnTo>
                <a:lnTo>
                  <a:pt x="452627" y="3451853"/>
                </a:lnTo>
                <a:lnTo>
                  <a:pt x="445007" y="3449567"/>
                </a:lnTo>
                <a:close/>
              </a:path>
              <a:path w="1685925" h="4696460">
                <a:moveTo>
                  <a:pt x="425957" y="3503669"/>
                </a:moveTo>
                <a:lnTo>
                  <a:pt x="417575" y="3507479"/>
                </a:lnTo>
                <a:lnTo>
                  <a:pt x="415289" y="3514337"/>
                </a:lnTo>
                <a:lnTo>
                  <a:pt x="415289" y="3515099"/>
                </a:lnTo>
                <a:lnTo>
                  <a:pt x="412241" y="3521957"/>
                </a:lnTo>
                <a:lnTo>
                  <a:pt x="416051" y="3530339"/>
                </a:lnTo>
                <a:lnTo>
                  <a:pt x="423671" y="3533387"/>
                </a:lnTo>
                <a:lnTo>
                  <a:pt x="431291" y="3535673"/>
                </a:lnTo>
                <a:lnTo>
                  <a:pt x="438911" y="3531863"/>
                </a:lnTo>
                <a:lnTo>
                  <a:pt x="441959" y="3524243"/>
                </a:lnTo>
                <a:lnTo>
                  <a:pt x="444245" y="3516623"/>
                </a:lnTo>
                <a:lnTo>
                  <a:pt x="440435" y="3509003"/>
                </a:lnTo>
                <a:lnTo>
                  <a:pt x="433577" y="3505955"/>
                </a:lnTo>
                <a:lnTo>
                  <a:pt x="425957" y="3503669"/>
                </a:lnTo>
                <a:close/>
              </a:path>
              <a:path w="1685925" h="4696460">
                <a:moveTo>
                  <a:pt x="406907" y="3557009"/>
                </a:moveTo>
                <a:lnTo>
                  <a:pt x="398525" y="3560819"/>
                </a:lnTo>
                <a:lnTo>
                  <a:pt x="396239" y="3568439"/>
                </a:lnTo>
                <a:lnTo>
                  <a:pt x="393191" y="3576059"/>
                </a:lnTo>
                <a:lnTo>
                  <a:pt x="397001" y="3584441"/>
                </a:lnTo>
                <a:lnTo>
                  <a:pt x="404621" y="3586727"/>
                </a:lnTo>
                <a:lnTo>
                  <a:pt x="412241" y="3589775"/>
                </a:lnTo>
                <a:lnTo>
                  <a:pt x="419861" y="3585965"/>
                </a:lnTo>
                <a:lnTo>
                  <a:pt x="422909" y="3578345"/>
                </a:lnTo>
                <a:lnTo>
                  <a:pt x="425195" y="3570725"/>
                </a:lnTo>
                <a:lnTo>
                  <a:pt x="421385" y="3562343"/>
                </a:lnTo>
                <a:lnTo>
                  <a:pt x="414527" y="3560057"/>
                </a:lnTo>
                <a:lnTo>
                  <a:pt x="406907" y="3557009"/>
                </a:lnTo>
                <a:close/>
              </a:path>
              <a:path w="1685925" h="4696460">
                <a:moveTo>
                  <a:pt x="387857" y="3611111"/>
                </a:moveTo>
                <a:lnTo>
                  <a:pt x="379475" y="3614921"/>
                </a:lnTo>
                <a:lnTo>
                  <a:pt x="377189" y="3622541"/>
                </a:lnTo>
                <a:lnTo>
                  <a:pt x="374141" y="3630161"/>
                </a:lnTo>
                <a:lnTo>
                  <a:pt x="377951" y="3637781"/>
                </a:lnTo>
                <a:lnTo>
                  <a:pt x="393191" y="3643877"/>
                </a:lnTo>
                <a:lnTo>
                  <a:pt x="400811" y="3639305"/>
                </a:lnTo>
                <a:lnTo>
                  <a:pt x="403859" y="3632447"/>
                </a:lnTo>
                <a:lnTo>
                  <a:pt x="406145" y="3624827"/>
                </a:lnTo>
                <a:lnTo>
                  <a:pt x="402335" y="3616445"/>
                </a:lnTo>
                <a:lnTo>
                  <a:pt x="395477" y="3614159"/>
                </a:lnTo>
                <a:lnTo>
                  <a:pt x="387857" y="3611111"/>
                </a:lnTo>
                <a:close/>
              </a:path>
              <a:path w="1685925" h="4696460">
                <a:moveTo>
                  <a:pt x="368807" y="3665213"/>
                </a:moveTo>
                <a:lnTo>
                  <a:pt x="360425" y="3669023"/>
                </a:lnTo>
                <a:lnTo>
                  <a:pt x="357377" y="3676643"/>
                </a:lnTo>
                <a:lnTo>
                  <a:pt x="355091" y="3683501"/>
                </a:lnTo>
                <a:lnTo>
                  <a:pt x="358901" y="3691883"/>
                </a:lnTo>
                <a:lnTo>
                  <a:pt x="366521" y="3694931"/>
                </a:lnTo>
                <a:lnTo>
                  <a:pt x="373379" y="3697217"/>
                </a:lnTo>
                <a:lnTo>
                  <a:pt x="381761" y="3693407"/>
                </a:lnTo>
                <a:lnTo>
                  <a:pt x="384809" y="3685787"/>
                </a:lnTo>
                <a:lnTo>
                  <a:pt x="387095" y="3678929"/>
                </a:lnTo>
                <a:lnTo>
                  <a:pt x="383285" y="3670547"/>
                </a:lnTo>
                <a:lnTo>
                  <a:pt x="375665" y="3667499"/>
                </a:lnTo>
                <a:lnTo>
                  <a:pt x="368807" y="3665213"/>
                </a:lnTo>
                <a:close/>
              </a:path>
              <a:path w="1685925" h="4696460">
                <a:moveTo>
                  <a:pt x="349757" y="3719315"/>
                </a:moveTo>
                <a:lnTo>
                  <a:pt x="341375" y="3723125"/>
                </a:lnTo>
                <a:lnTo>
                  <a:pt x="338327" y="3729983"/>
                </a:lnTo>
                <a:lnTo>
                  <a:pt x="336041" y="3737603"/>
                </a:lnTo>
                <a:lnTo>
                  <a:pt x="339851" y="3745985"/>
                </a:lnTo>
                <a:lnTo>
                  <a:pt x="347471" y="3748271"/>
                </a:lnTo>
                <a:lnTo>
                  <a:pt x="354329" y="3751319"/>
                </a:lnTo>
                <a:lnTo>
                  <a:pt x="362711" y="3747509"/>
                </a:lnTo>
                <a:lnTo>
                  <a:pt x="365759" y="3739889"/>
                </a:lnTo>
                <a:lnTo>
                  <a:pt x="368045" y="3732269"/>
                </a:lnTo>
                <a:lnTo>
                  <a:pt x="364235" y="3724649"/>
                </a:lnTo>
                <a:lnTo>
                  <a:pt x="356615" y="3721601"/>
                </a:lnTo>
                <a:lnTo>
                  <a:pt x="349757" y="3719315"/>
                </a:lnTo>
                <a:close/>
              </a:path>
              <a:path w="1685925" h="4696460">
                <a:moveTo>
                  <a:pt x="330707" y="3772655"/>
                </a:moveTo>
                <a:lnTo>
                  <a:pt x="322325" y="3776465"/>
                </a:lnTo>
                <a:lnTo>
                  <a:pt x="319277" y="3784085"/>
                </a:lnTo>
                <a:lnTo>
                  <a:pt x="316991" y="3791705"/>
                </a:lnTo>
                <a:lnTo>
                  <a:pt x="320801" y="3800087"/>
                </a:lnTo>
                <a:lnTo>
                  <a:pt x="328421" y="3802373"/>
                </a:lnTo>
                <a:lnTo>
                  <a:pt x="335279" y="3805421"/>
                </a:lnTo>
                <a:lnTo>
                  <a:pt x="343661" y="3801611"/>
                </a:lnTo>
                <a:lnTo>
                  <a:pt x="346709" y="3793991"/>
                </a:lnTo>
                <a:lnTo>
                  <a:pt x="348995" y="3786371"/>
                </a:lnTo>
                <a:lnTo>
                  <a:pt x="345185" y="3777989"/>
                </a:lnTo>
                <a:lnTo>
                  <a:pt x="337565" y="3775703"/>
                </a:lnTo>
                <a:lnTo>
                  <a:pt x="330707" y="3772655"/>
                </a:lnTo>
                <a:close/>
              </a:path>
              <a:path w="1685925" h="4696460">
                <a:moveTo>
                  <a:pt x="311657" y="3826757"/>
                </a:moveTo>
                <a:lnTo>
                  <a:pt x="303275" y="3830567"/>
                </a:lnTo>
                <a:lnTo>
                  <a:pt x="300227" y="3838187"/>
                </a:lnTo>
                <a:lnTo>
                  <a:pt x="297941" y="3845807"/>
                </a:lnTo>
                <a:lnTo>
                  <a:pt x="301751" y="3853427"/>
                </a:lnTo>
                <a:lnTo>
                  <a:pt x="309371" y="3856475"/>
                </a:lnTo>
                <a:lnTo>
                  <a:pt x="316229" y="3858761"/>
                </a:lnTo>
                <a:lnTo>
                  <a:pt x="324611" y="3854951"/>
                </a:lnTo>
                <a:lnTo>
                  <a:pt x="327659" y="3848093"/>
                </a:lnTo>
                <a:lnTo>
                  <a:pt x="329945" y="3840473"/>
                </a:lnTo>
                <a:lnTo>
                  <a:pt x="326135" y="3832091"/>
                </a:lnTo>
                <a:lnTo>
                  <a:pt x="318515" y="3829805"/>
                </a:lnTo>
                <a:lnTo>
                  <a:pt x="311657" y="3826757"/>
                </a:lnTo>
                <a:close/>
              </a:path>
              <a:path w="1685925" h="4696460">
                <a:moveTo>
                  <a:pt x="292607" y="3880859"/>
                </a:moveTo>
                <a:lnTo>
                  <a:pt x="284225" y="3884669"/>
                </a:lnTo>
                <a:lnTo>
                  <a:pt x="281177" y="3892289"/>
                </a:lnTo>
                <a:lnTo>
                  <a:pt x="278891" y="3899147"/>
                </a:lnTo>
                <a:lnTo>
                  <a:pt x="282701" y="3907529"/>
                </a:lnTo>
                <a:lnTo>
                  <a:pt x="290321" y="3910577"/>
                </a:lnTo>
                <a:lnTo>
                  <a:pt x="297179" y="3912863"/>
                </a:lnTo>
                <a:lnTo>
                  <a:pt x="305561" y="3909053"/>
                </a:lnTo>
                <a:lnTo>
                  <a:pt x="308609" y="3901433"/>
                </a:lnTo>
                <a:lnTo>
                  <a:pt x="310895" y="3894575"/>
                </a:lnTo>
                <a:lnTo>
                  <a:pt x="307085" y="3886193"/>
                </a:lnTo>
                <a:lnTo>
                  <a:pt x="299465" y="3883145"/>
                </a:lnTo>
                <a:lnTo>
                  <a:pt x="292607" y="3880859"/>
                </a:lnTo>
                <a:close/>
              </a:path>
              <a:path w="1685925" h="4696460">
                <a:moveTo>
                  <a:pt x="272795" y="3934961"/>
                </a:moveTo>
                <a:lnTo>
                  <a:pt x="265175" y="3938771"/>
                </a:lnTo>
                <a:lnTo>
                  <a:pt x="262127" y="3945629"/>
                </a:lnTo>
                <a:lnTo>
                  <a:pt x="259841" y="3953249"/>
                </a:lnTo>
                <a:lnTo>
                  <a:pt x="263651" y="3961631"/>
                </a:lnTo>
                <a:lnTo>
                  <a:pt x="270509" y="3963917"/>
                </a:lnTo>
                <a:lnTo>
                  <a:pt x="278129" y="3966965"/>
                </a:lnTo>
                <a:lnTo>
                  <a:pt x="286511" y="3963155"/>
                </a:lnTo>
                <a:lnTo>
                  <a:pt x="288797" y="3955535"/>
                </a:lnTo>
                <a:lnTo>
                  <a:pt x="291845" y="3947915"/>
                </a:lnTo>
                <a:lnTo>
                  <a:pt x="288035" y="3940295"/>
                </a:lnTo>
                <a:lnTo>
                  <a:pt x="280415" y="3937247"/>
                </a:lnTo>
                <a:lnTo>
                  <a:pt x="272795" y="3934961"/>
                </a:lnTo>
                <a:close/>
              </a:path>
              <a:path w="1685925" h="4696460">
                <a:moveTo>
                  <a:pt x="253745" y="3988301"/>
                </a:moveTo>
                <a:lnTo>
                  <a:pt x="246125" y="3992111"/>
                </a:lnTo>
                <a:lnTo>
                  <a:pt x="243077" y="3999731"/>
                </a:lnTo>
                <a:lnTo>
                  <a:pt x="240791" y="4007351"/>
                </a:lnTo>
                <a:lnTo>
                  <a:pt x="244601" y="4015733"/>
                </a:lnTo>
                <a:lnTo>
                  <a:pt x="251459" y="4018019"/>
                </a:lnTo>
                <a:lnTo>
                  <a:pt x="259079" y="4021067"/>
                </a:lnTo>
                <a:lnTo>
                  <a:pt x="267461" y="4017257"/>
                </a:lnTo>
                <a:lnTo>
                  <a:pt x="269747" y="4009637"/>
                </a:lnTo>
                <a:lnTo>
                  <a:pt x="272795" y="4002017"/>
                </a:lnTo>
                <a:lnTo>
                  <a:pt x="268985" y="3993635"/>
                </a:lnTo>
                <a:lnTo>
                  <a:pt x="261365" y="3991349"/>
                </a:lnTo>
                <a:lnTo>
                  <a:pt x="253745" y="3988301"/>
                </a:lnTo>
                <a:close/>
              </a:path>
              <a:path w="1685925" h="4696460">
                <a:moveTo>
                  <a:pt x="234695" y="4042403"/>
                </a:moveTo>
                <a:lnTo>
                  <a:pt x="227075" y="4046213"/>
                </a:lnTo>
                <a:lnTo>
                  <a:pt x="224027" y="4053833"/>
                </a:lnTo>
                <a:lnTo>
                  <a:pt x="221741" y="4061453"/>
                </a:lnTo>
                <a:lnTo>
                  <a:pt x="225551" y="4069073"/>
                </a:lnTo>
                <a:lnTo>
                  <a:pt x="232409" y="4072121"/>
                </a:lnTo>
                <a:lnTo>
                  <a:pt x="240029" y="4074407"/>
                </a:lnTo>
                <a:lnTo>
                  <a:pt x="248411" y="4070597"/>
                </a:lnTo>
                <a:lnTo>
                  <a:pt x="250697" y="4063739"/>
                </a:lnTo>
                <a:lnTo>
                  <a:pt x="253745" y="4056119"/>
                </a:lnTo>
                <a:lnTo>
                  <a:pt x="249935" y="4047737"/>
                </a:lnTo>
                <a:lnTo>
                  <a:pt x="242315" y="4045451"/>
                </a:lnTo>
                <a:lnTo>
                  <a:pt x="234695" y="4042403"/>
                </a:lnTo>
                <a:close/>
              </a:path>
              <a:path w="1685925" h="4696460">
                <a:moveTo>
                  <a:pt x="215645" y="4096505"/>
                </a:moveTo>
                <a:lnTo>
                  <a:pt x="208025" y="4100315"/>
                </a:lnTo>
                <a:lnTo>
                  <a:pt x="204977" y="4107935"/>
                </a:lnTo>
                <a:lnTo>
                  <a:pt x="202691" y="4114793"/>
                </a:lnTo>
                <a:lnTo>
                  <a:pt x="206501" y="4123175"/>
                </a:lnTo>
                <a:lnTo>
                  <a:pt x="213359" y="4126223"/>
                </a:lnTo>
                <a:lnTo>
                  <a:pt x="220979" y="4128509"/>
                </a:lnTo>
                <a:lnTo>
                  <a:pt x="229361" y="4124699"/>
                </a:lnTo>
                <a:lnTo>
                  <a:pt x="231647" y="4117079"/>
                </a:lnTo>
                <a:lnTo>
                  <a:pt x="234695" y="4110221"/>
                </a:lnTo>
                <a:lnTo>
                  <a:pt x="230885" y="4101839"/>
                </a:lnTo>
                <a:lnTo>
                  <a:pt x="223265" y="4098791"/>
                </a:lnTo>
                <a:lnTo>
                  <a:pt x="215645" y="4096505"/>
                </a:lnTo>
                <a:close/>
              </a:path>
              <a:path w="1685925" h="4696460">
                <a:moveTo>
                  <a:pt x="196595" y="4150607"/>
                </a:moveTo>
                <a:lnTo>
                  <a:pt x="188975" y="4154417"/>
                </a:lnTo>
                <a:lnTo>
                  <a:pt x="185927" y="4161275"/>
                </a:lnTo>
                <a:lnTo>
                  <a:pt x="182879" y="4168895"/>
                </a:lnTo>
                <a:lnTo>
                  <a:pt x="187451" y="4177277"/>
                </a:lnTo>
                <a:lnTo>
                  <a:pt x="194309" y="4179563"/>
                </a:lnTo>
                <a:lnTo>
                  <a:pt x="201929" y="4182611"/>
                </a:lnTo>
                <a:lnTo>
                  <a:pt x="210311" y="4178801"/>
                </a:lnTo>
                <a:lnTo>
                  <a:pt x="212597" y="4171181"/>
                </a:lnTo>
                <a:lnTo>
                  <a:pt x="215645" y="4163561"/>
                </a:lnTo>
                <a:lnTo>
                  <a:pt x="211835" y="4155941"/>
                </a:lnTo>
                <a:lnTo>
                  <a:pt x="204215" y="4152893"/>
                </a:lnTo>
                <a:lnTo>
                  <a:pt x="196595" y="4150607"/>
                </a:lnTo>
                <a:close/>
              </a:path>
              <a:path w="1685925" h="4696460">
                <a:moveTo>
                  <a:pt x="177545" y="4203947"/>
                </a:moveTo>
                <a:lnTo>
                  <a:pt x="169163" y="4207757"/>
                </a:lnTo>
                <a:lnTo>
                  <a:pt x="166877" y="4215377"/>
                </a:lnTo>
                <a:lnTo>
                  <a:pt x="163829" y="4222997"/>
                </a:lnTo>
                <a:lnTo>
                  <a:pt x="167639" y="4231379"/>
                </a:lnTo>
                <a:lnTo>
                  <a:pt x="175259" y="4233665"/>
                </a:lnTo>
                <a:lnTo>
                  <a:pt x="182879" y="4236713"/>
                </a:lnTo>
                <a:lnTo>
                  <a:pt x="191261" y="4232903"/>
                </a:lnTo>
                <a:lnTo>
                  <a:pt x="193547" y="4225283"/>
                </a:lnTo>
                <a:lnTo>
                  <a:pt x="196595" y="4217663"/>
                </a:lnTo>
                <a:lnTo>
                  <a:pt x="192785" y="4209281"/>
                </a:lnTo>
                <a:lnTo>
                  <a:pt x="185165" y="4206995"/>
                </a:lnTo>
                <a:lnTo>
                  <a:pt x="177545" y="4203947"/>
                </a:lnTo>
                <a:close/>
              </a:path>
              <a:path w="1685925" h="4696460">
                <a:moveTo>
                  <a:pt x="158495" y="4258049"/>
                </a:moveTo>
                <a:lnTo>
                  <a:pt x="150113" y="4261859"/>
                </a:lnTo>
                <a:lnTo>
                  <a:pt x="147827" y="4269479"/>
                </a:lnTo>
                <a:lnTo>
                  <a:pt x="144779" y="4277099"/>
                </a:lnTo>
                <a:lnTo>
                  <a:pt x="148589" y="4284719"/>
                </a:lnTo>
                <a:lnTo>
                  <a:pt x="156209" y="4287767"/>
                </a:lnTo>
                <a:lnTo>
                  <a:pt x="163829" y="4290053"/>
                </a:lnTo>
                <a:lnTo>
                  <a:pt x="172211" y="4286243"/>
                </a:lnTo>
                <a:lnTo>
                  <a:pt x="174497" y="4279385"/>
                </a:lnTo>
                <a:lnTo>
                  <a:pt x="174497" y="4278623"/>
                </a:lnTo>
                <a:lnTo>
                  <a:pt x="177545" y="4271765"/>
                </a:lnTo>
                <a:lnTo>
                  <a:pt x="173735" y="4263383"/>
                </a:lnTo>
                <a:lnTo>
                  <a:pt x="166115" y="4260335"/>
                </a:lnTo>
                <a:lnTo>
                  <a:pt x="158495" y="4258049"/>
                </a:lnTo>
                <a:close/>
              </a:path>
              <a:path w="1685925" h="4696460">
                <a:moveTo>
                  <a:pt x="139445" y="4312151"/>
                </a:moveTo>
                <a:lnTo>
                  <a:pt x="131063" y="4315961"/>
                </a:lnTo>
                <a:lnTo>
                  <a:pt x="128777" y="4322819"/>
                </a:lnTo>
                <a:lnTo>
                  <a:pt x="128777" y="4323581"/>
                </a:lnTo>
                <a:lnTo>
                  <a:pt x="125729" y="4330439"/>
                </a:lnTo>
                <a:lnTo>
                  <a:pt x="129539" y="4338821"/>
                </a:lnTo>
                <a:lnTo>
                  <a:pt x="137159" y="4341869"/>
                </a:lnTo>
                <a:lnTo>
                  <a:pt x="144779" y="4344155"/>
                </a:lnTo>
                <a:lnTo>
                  <a:pt x="153161" y="4340345"/>
                </a:lnTo>
                <a:lnTo>
                  <a:pt x="155447" y="4332725"/>
                </a:lnTo>
                <a:lnTo>
                  <a:pt x="158495" y="4325105"/>
                </a:lnTo>
                <a:lnTo>
                  <a:pt x="154685" y="4317485"/>
                </a:lnTo>
                <a:lnTo>
                  <a:pt x="147065" y="4314437"/>
                </a:lnTo>
                <a:lnTo>
                  <a:pt x="139445" y="4312151"/>
                </a:lnTo>
                <a:close/>
              </a:path>
              <a:path w="1685925" h="4696460">
                <a:moveTo>
                  <a:pt x="120395" y="4365491"/>
                </a:moveTo>
                <a:lnTo>
                  <a:pt x="112013" y="4369301"/>
                </a:lnTo>
                <a:lnTo>
                  <a:pt x="109727" y="4376921"/>
                </a:lnTo>
                <a:lnTo>
                  <a:pt x="106679" y="4384541"/>
                </a:lnTo>
                <a:lnTo>
                  <a:pt x="110489" y="4392923"/>
                </a:lnTo>
                <a:lnTo>
                  <a:pt x="118109" y="4395209"/>
                </a:lnTo>
                <a:lnTo>
                  <a:pt x="125729" y="4398257"/>
                </a:lnTo>
                <a:lnTo>
                  <a:pt x="134111" y="4394447"/>
                </a:lnTo>
                <a:lnTo>
                  <a:pt x="136397" y="4386827"/>
                </a:lnTo>
                <a:lnTo>
                  <a:pt x="139445" y="4379207"/>
                </a:lnTo>
                <a:lnTo>
                  <a:pt x="135635" y="4370825"/>
                </a:lnTo>
                <a:lnTo>
                  <a:pt x="128015" y="4368539"/>
                </a:lnTo>
                <a:lnTo>
                  <a:pt x="120395" y="4365491"/>
                </a:lnTo>
                <a:close/>
              </a:path>
              <a:path w="1685925" h="4696460">
                <a:moveTo>
                  <a:pt x="101345" y="4419593"/>
                </a:moveTo>
                <a:lnTo>
                  <a:pt x="92963" y="4423403"/>
                </a:lnTo>
                <a:lnTo>
                  <a:pt x="90677" y="4431023"/>
                </a:lnTo>
                <a:lnTo>
                  <a:pt x="87629" y="4438643"/>
                </a:lnTo>
                <a:lnTo>
                  <a:pt x="91439" y="4446263"/>
                </a:lnTo>
                <a:lnTo>
                  <a:pt x="106679" y="4452359"/>
                </a:lnTo>
                <a:lnTo>
                  <a:pt x="115061" y="4447787"/>
                </a:lnTo>
                <a:lnTo>
                  <a:pt x="117347" y="4440929"/>
                </a:lnTo>
                <a:lnTo>
                  <a:pt x="120395" y="4433309"/>
                </a:lnTo>
                <a:lnTo>
                  <a:pt x="116585" y="4424927"/>
                </a:lnTo>
                <a:lnTo>
                  <a:pt x="108965" y="4422641"/>
                </a:lnTo>
                <a:lnTo>
                  <a:pt x="101345" y="4419593"/>
                </a:lnTo>
                <a:close/>
              </a:path>
              <a:path w="1685925" h="4696460">
                <a:moveTo>
                  <a:pt x="82295" y="4473695"/>
                </a:moveTo>
                <a:lnTo>
                  <a:pt x="73913" y="4477505"/>
                </a:lnTo>
                <a:lnTo>
                  <a:pt x="71627" y="4485125"/>
                </a:lnTo>
                <a:lnTo>
                  <a:pt x="68579" y="4491983"/>
                </a:lnTo>
                <a:lnTo>
                  <a:pt x="72389" y="4500365"/>
                </a:lnTo>
                <a:lnTo>
                  <a:pt x="80009" y="4503413"/>
                </a:lnTo>
                <a:lnTo>
                  <a:pt x="87629" y="4505699"/>
                </a:lnTo>
                <a:lnTo>
                  <a:pt x="95249" y="4501889"/>
                </a:lnTo>
                <a:lnTo>
                  <a:pt x="98297" y="4494269"/>
                </a:lnTo>
                <a:lnTo>
                  <a:pt x="101345" y="4487411"/>
                </a:lnTo>
                <a:lnTo>
                  <a:pt x="96773" y="4479029"/>
                </a:lnTo>
                <a:lnTo>
                  <a:pt x="89915" y="4475981"/>
                </a:lnTo>
                <a:lnTo>
                  <a:pt x="82295" y="4473695"/>
                </a:lnTo>
                <a:close/>
              </a:path>
              <a:path w="1685925" h="4696460">
                <a:moveTo>
                  <a:pt x="63245" y="4527797"/>
                </a:moveTo>
                <a:lnTo>
                  <a:pt x="54863" y="4531607"/>
                </a:lnTo>
                <a:lnTo>
                  <a:pt x="52577" y="4538465"/>
                </a:lnTo>
                <a:lnTo>
                  <a:pt x="49529" y="4546085"/>
                </a:lnTo>
                <a:lnTo>
                  <a:pt x="53339" y="4554467"/>
                </a:lnTo>
                <a:lnTo>
                  <a:pt x="60959" y="4556753"/>
                </a:lnTo>
                <a:lnTo>
                  <a:pt x="68579" y="4559801"/>
                </a:lnTo>
                <a:lnTo>
                  <a:pt x="76199" y="4555991"/>
                </a:lnTo>
                <a:lnTo>
                  <a:pt x="79247" y="4548371"/>
                </a:lnTo>
                <a:lnTo>
                  <a:pt x="81533" y="4540751"/>
                </a:lnTo>
                <a:lnTo>
                  <a:pt x="77723" y="4533131"/>
                </a:lnTo>
                <a:lnTo>
                  <a:pt x="70865" y="4530083"/>
                </a:lnTo>
                <a:lnTo>
                  <a:pt x="63245" y="4527797"/>
                </a:lnTo>
                <a:close/>
              </a:path>
              <a:path w="1685925" h="4696460">
                <a:moveTo>
                  <a:pt x="0" y="4600949"/>
                </a:moveTo>
                <a:lnTo>
                  <a:pt x="11429" y="4696199"/>
                </a:lnTo>
                <a:lnTo>
                  <a:pt x="80771" y="4629905"/>
                </a:lnTo>
                <a:lnTo>
                  <a:pt x="0" y="4600949"/>
                </a:lnTo>
                <a:close/>
              </a:path>
              <a:path w="1685925" h="4696460">
                <a:moveTo>
                  <a:pt x="44195" y="4581137"/>
                </a:moveTo>
                <a:lnTo>
                  <a:pt x="35813" y="4584947"/>
                </a:lnTo>
                <a:lnTo>
                  <a:pt x="33527" y="4592567"/>
                </a:lnTo>
                <a:lnTo>
                  <a:pt x="30479" y="4600187"/>
                </a:lnTo>
                <a:lnTo>
                  <a:pt x="34289" y="4608569"/>
                </a:lnTo>
                <a:lnTo>
                  <a:pt x="41909" y="4610855"/>
                </a:lnTo>
                <a:lnTo>
                  <a:pt x="49529" y="4613903"/>
                </a:lnTo>
                <a:lnTo>
                  <a:pt x="57149" y="4610093"/>
                </a:lnTo>
                <a:lnTo>
                  <a:pt x="60197" y="4602473"/>
                </a:lnTo>
                <a:lnTo>
                  <a:pt x="62483" y="4594853"/>
                </a:lnTo>
                <a:lnTo>
                  <a:pt x="58673" y="4586471"/>
                </a:lnTo>
                <a:lnTo>
                  <a:pt x="51815" y="4584185"/>
                </a:lnTo>
                <a:lnTo>
                  <a:pt x="44195" y="4581137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51683" y="1869449"/>
            <a:ext cx="1008380" cy="288290"/>
          </a:xfrm>
          <a:custGeom>
            <a:avLst/>
            <a:gdLst/>
            <a:ahLst/>
            <a:cxnLst/>
            <a:rect l="l" t="t" r="r" b="b"/>
            <a:pathLst>
              <a:path w="1008379" h="288289">
                <a:moveTo>
                  <a:pt x="503681" y="0"/>
                </a:moveTo>
                <a:lnTo>
                  <a:pt x="462378" y="479"/>
                </a:lnTo>
                <a:lnTo>
                  <a:pt x="421993" y="1892"/>
                </a:lnTo>
                <a:lnTo>
                  <a:pt x="382656" y="4202"/>
                </a:lnTo>
                <a:lnTo>
                  <a:pt x="344497" y="7370"/>
                </a:lnTo>
                <a:lnTo>
                  <a:pt x="272231" y="16130"/>
                </a:lnTo>
                <a:lnTo>
                  <a:pt x="206233" y="27870"/>
                </a:lnTo>
                <a:lnTo>
                  <a:pt x="147542" y="42290"/>
                </a:lnTo>
                <a:lnTo>
                  <a:pt x="97194" y="59088"/>
                </a:lnTo>
                <a:lnTo>
                  <a:pt x="56228" y="77961"/>
                </a:lnTo>
                <a:lnTo>
                  <a:pt x="14640" y="109503"/>
                </a:lnTo>
                <a:lnTo>
                  <a:pt x="0" y="144017"/>
                </a:lnTo>
                <a:lnTo>
                  <a:pt x="1670" y="155790"/>
                </a:lnTo>
                <a:lnTo>
                  <a:pt x="25682" y="189427"/>
                </a:lnTo>
                <a:lnTo>
                  <a:pt x="75474" y="219751"/>
                </a:lnTo>
                <a:lnTo>
                  <a:pt x="121260" y="237624"/>
                </a:lnTo>
                <a:lnTo>
                  <a:pt x="175909" y="253271"/>
                </a:lnTo>
                <a:lnTo>
                  <a:pt x="238384" y="266389"/>
                </a:lnTo>
                <a:lnTo>
                  <a:pt x="307645" y="276677"/>
                </a:lnTo>
                <a:lnTo>
                  <a:pt x="382656" y="283833"/>
                </a:lnTo>
                <a:lnTo>
                  <a:pt x="421993" y="286143"/>
                </a:lnTo>
                <a:lnTo>
                  <a:pt x="462378" y="287556"/>
                </a:lnTo>
                <a:lnTo>
                  <a:pt x="503681" y="288035"/>
                </a:lnTo>
                <a:lnTo>
                  <a:pt x="545094" y="287556"/>
                </a:lnTo>
                <a:lnTo>
                  <a:pt x="585577" y="286143"/>
                </a:lnTo>
                <a:lnTo>
                  <a:pt x="625001" y="283833"/>
                </a:lnTo>
                <a:lnTo>
                  <a:pt x="663238" y="280665"/>
                </a:lnTo>
                <a:lnTo>
                  <a:pt x="735633" y="271905"/>
                </a:lnTo>
                <a:lnTo>
                  <a:pt x="801727" y="260165"/>
                </a:lnTo>
                <a:lnTo>
                  <a:pt x="860488" y="245744"/>
                </a:lnTo>
                <a:lnTo>
                  <a:pt x="910882" y="228947"/>
                </a:lnTo>
                <a:lnTo>
                  <a:pt x="951876" y="210074"/>
                </a:lnTo>
                <a:lnTo>
                  <a:pt x="993482" y="178532"/>
                </a:lnTo>
                <a:lnTo>
                  <a:pt x="1008125" y="144017"/>
                </a:lnTo>
                <a:lnTo>
                  <a:pt x="1006455" y="132245"/>
                </a:lnTo>
                <a:lnTo>
                  <a:pt x="982437" y="98608"/>
                </a:lnTo>
                <a:lnTo>
                  <a:pt x="932619" y="68284"/>
                </a:lnTo>
                <a:lnTo>
                  <a:pt x="886795" y="50411"/>
                </a:lnTo>
                <a:lnTo>
                  <a:pt x="832089" y="34764"/>
                </a:lnTo>
                <a:lnTo>
                  <a:pt x="769532" y="21646"/>
                </a:lnTo>
                <a:lnTo>
                  <a:pt x="700158" y="11358"/>
                </a:lnTo>
                <a:lnTo>
                  <a:pt x="625001" y="4202"/>
                </a:lnTo>
                <a:lnTo>
                  <a:pt x="585577" y="1892"/>
                </a:lnTo>
                <a:lnTo>
                  <a:pt x="545094" y="479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99162" y="5393693"/>
            <a:ext cx="1007744" cy="288290"/>
          </a:xfrm>
          <a:custGeom>
            <a:avLst/>
            <a:gdLst/>
            <a:ahLst/>
            <a:cxnLst/>
            <a:rect l="l" t="t" r="r" b="b"/>
            <a:pathLst>
              <a:path w="1007745" h="288289">
                <a:moveTo>
                  <a:pt x="503681" y="0"/>
                </a:moveTo>
                <a:lnTo>
                  <a:pt x="462378" y="479"/>
                </a:lnTo>
                <a:lnTo>
                  <a:pt x="421993" y="1892"/>
                </a:lnTo>
                <a:lnTo>
                  <a:pt x="382656" y="4202"/>
                </a:lnTo>
                <a:lnTo>
                  <a:pt x="344497" y="7370"/>
                </a:lnTo>
                <a:lnTo>
                  <a:pt x="272231" y="16130"/>
                </a:lnTo>
                <a:lnTo>
                  <a:pt x="206233" y="27870"/>
                </a:lnTo>
                <a:lnTo>
                  <a:pt x="147542" y="42290"/>
                </a:lnTo>
                <a:lnTo>
                  <a:pt x="97194" y="59088"/>
                </a:lnTo>
                <a:lnTo>
                  <a:pt x="56228" y="77961"/>
                </a:lnTo>
                <a:lnTo>
                  <a:pt x="14640" y="109503"/>
                </a:lnTo>
                <a:lnTo>
                  <a:pt x="0" y="144017"/>
                </a:lnTo>
                <a:lnTo>
                  <a:pt x="1670" y="155790"/>
                </a:lnTo>
                <a:lnTo>
                  <a:pt x="25682" y="189427"/>
                </a:lnTo>
                <a:lnTo>
                  <a:pt x="75474" y="219751"/>
                </a:lnTo>
                <a:lnTo>
                  <a:pt x="121260" y="237624"/>
                </a:lnTo>
                <a:lnTo>
                  <a:pt x="175909" y="253271"/>
                </a:lnTo>
                <a:lnTo>
                  <a:pt x="238384" y="266389"/>
                </a:lnTo>
                <a:lnTo>
                  <a:pt x="307645" y="276677"/>
                </a:lnTo>
                <a:lnTo>
                  <a:pt x="382656" y="283833"/>
                </a:lnTo>
                <a:lnTo>
                  <a:pt x="421993" y="286143"/>
                </a:lnTo>
                <a:lnTo>
                  <a:pt x="462378" y="287556"/>
                </a:lnTo>
                <a:lnTo>
                  <a:pt x="503681" y="288035"/>
                </a:lnTo>
                <a:lnTo>
                  <a:pt x="544985" y="287556"/>
                </a:lnTo>
                <a:lnTo>
                  <a:pt x="585370" y="286143"/>
                </a:lnTo>
                <a:lnTo>
                  <a:pt x="624707" y="283833"/>
                </a:lnTo>
                <a:lnTo>
                  <a:pt x="662866" y="280665"/>
                </a:lnTo>
                <a:lnTo>
                  <a:pt x="735132" y="271905"/>
                </a:lnTo>
                <a:lnTo>
                  <a:pt x="801130" y="260165"/>
                </a:lnTo>
                <a:lnTo>
                  <a:pt x="859821" y="245744"/>
                </a:lnTo>
                <a:lnTo>
                  <a:pt x="910169" y="228947"/>
                </a:lnTo>
                <a:lnTo>
                  <a:pt x="951135" y="210074"/>
                </a:lnTo>
                <a:lnTo>
                  <a:pt x="992723" y="178532"/>
                </a:lnTo>
                <a:lnTo>
                  <a:pt x="1007363" y="144017"/>
                </a:lnTo>
                <a:lnTo>
                  <a:pt x="1005693" y="132245"/>
                </a:lnTo>
                <a:lnTo>
                  <a:pt x="981681" y="98608"/>
                </a:lnTo>
                <a:lnTo>
                  <a:pt x="931889" y="68284"/>
                </a:lnTo>
                <a:lnTo>
                  <a:pt x="886103" y="50411"/>
                </a:lnTo>
                <a:lnTo>
                  <a:pt x="831454" y="34764"/>
                </a:lnTo>
                <a:lnTo>
                  <a:pt x="768979" y="21646"/>
                </a:lnTo>
                <a:lnTo>
                  <a:pt x="699718" y="11358"/>
                </a:lnTo>
                <a:lnTo>
                  <a:pt x="624707" y="4202"/>
                </a:lnTo>
                <a:lnTo>
                  <a:pt x="585370" y="1892"/>
                </a:lnTo>
                <a:lnTo>
                  <a:pt x="544985" y="479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4897" y="1992893"/>
            <a:ext cx="1746250" cy="3545840"/>
          </a:xfrm>
          <a:custGeom>
            <a:avLst/>
            <a:gdLst/>
            <a:ahLst/>
            <a:cxnLst/>
            <a:rect l="l" t="t" r="r" b="b"/>
            <a:pathLst>
              <a:path w="1746250" h="3545840">
                <a:moveTo>
                  <a:pt x="1728977" y="0"/>
                </a:moveTo>
                <a:lnTo>
                  <a:pt x="1719833" y="3047"/>
                </a:lnTo>
                <a:lnTo>
                  <a:pt x="1716785" y="9905"/>
                </a:lnTo>
                <a:lnTo>
                  <a:pt x="1712975" y="17525"/>
                </a:lnTo>
                <a:lnTo>
                  <a:pt x="1716023" y="25907"/>
                </a:lnTo>
                <a:lnTo>
                  <a:pt x="1722881" y="29717"/>
                </a:lnTo>
                <a:lnTo>
                  <a:pt x="1729739" y="32765"/>
                </a:lnTo>
                <a:lnTo>
                  <a:pt x="1738883" y="29717"/>
                </a:lnTo>
                <a:lnTo>
                  <a:pt x="1741931" y="22859"/>
                </a:lnTo>
                <a:lnTo>
                  <a:pt x="1745741" y="16001"/>
                </a:lnTo>
                <a:lnTo>
                  <a:pt x="1742693" y="7619"/>
                </a:lnTo>
                <a:lnTo>
                  <a:pt x="1728977" y="0"/>
                </a:lnTo>
                <a:close/>
              </a:path>
              <a:path w="1746250" h="3545840">
                <a:moveTo>
                  <a:pt x="1703831" y="51815"/>
                </a:moveTo>
                <a:lnTo>
                  <a:pt x="1694687" y="54863"/>
                </a:lnTo>
                <a:lnTo>
                  <a:pt x="1691639" y="61721"/>
                </a:lnTo>
                <a:lnTo>
                  <a:pt x="1687829" y="68579"/>
                </a:lnTo>
                <a:lnTo>
                  <a:pt x="1690877" y="76961"/>
                </a:lnTo>
                <a:lnTo>
                  <a:pt x="1704593" y="84581"/>
                </a:lnTo>
                <a:lnTo>
                  <a:pt x="1713737" y="81533"/>
                </a:lnTo>
                <a:lnTo>
                  <a:pt x="1716785" y="74675"/>
                </a:lnTo>
                <a:lnTo>
                  <a:pt x="1720595" y="67055"/>
                </a:lnTo>
                <a:lnTo>
                  <a:pt x="1717547" y="58673"/>
                </a:lnTo>
                <a:lnTo>
                  <a:pt x="1710689" y="54863"/>
                </a:lnTo>
                <a:lnTo>
                  <a:pt x="1703831" y="51815"/>
                </a:lnTo>
                <a:close/>
              </a:path>
              <a:path w="1746250" h="3545840">
                <a:moveTo>
                  <a:pt x="1678685" y="102869"/>
                </a:moveTo>
                <a:lnTo>
                  <a:pt x="1669541" y="105917"/>
                </a:lnTo>
                <a:lnTo>
                  <a:pt x="1666493" y="112775"/>
                </a:lnTo>
                <a:lnTo>
                  <a:pt x="1662683" y="120395"/>
                </a:lnTo>
                <a:lnTo>
                  <a:pt x="1665731" y="128777"/>
                </a:lnTo>
                <a:lnTo>
                  <a:pt x="1672589" y="131825"/>
                </a:lnTo>
                <a:lnTo>
                  <a:pt x="1679447" y="135635"/>
                </a:lnTo>
                <a:lnTo>
                  <a:pt x="1688591" y="132587"/>
                </a:lnTo>
                <a:lnTo>
                  <a:pt x="1691639" y="125729"/>
                </a:lnTo>
                <a:lnTo>
                  <a:pt x="1695449" y="118871"/>
                </a:lnTo>
                <a:lnTo>
                  <a:pt x="1692401" y="109727"/>
                </a:lnTo>
                <a:lnTo>
                  <a:pt x="1685543" y="106679"/>
                </a:lnTo>
                <a:lnTo>
                  <a:pt x="1678685" y="102869"/>
                </a:lnTo>
                <a:close/>
              </a:path>
              <a:path w="1746250" h="3545840">
                <a:moveTo>
                  <a:pt x="1652777" y="154685"/>
                </a:moveTo>
                <a:lnTo>
                  <a:pt x="1644395" y="156971"/>
                </a:lnTo>
                <a:lnTo>
                  <a:pt x="1641347" y="164591"/>
                </a:lnTo>
                <a:lnTo>
                  <a:pt x="1637537" y="171449"/>
                </a:lnTo>
                <a:lnTo>
                  <a:pt x="1640585" y="179831"/>
                </a:lnTo>
                <a:lnTo>
                  <a:pt x="1647443" y="183641"/>
                </a:lnTo>
                <a:lnTo>
                  <a:pt x="1654301" y="186689"/>
                </a:lnTo>
                <a:lnTo>
                  <a:pt x="1663445" y="184403"/>
                </a:lnTo>
                <a:lnTo>
                  <a:pt x="1666493" y="176783"/>
                </a:lnTo>
                <a:lnTo>
                  <a:pt x="1670303" y="169925"/>
                </a:lnTo>
                <a:lnTo>
                  <a:pt x="1667255" y="161543"/>
                </a:lnTo>
                <a:lnTo>
                  <a:pt x="1660397" y="157733"/>
                </a:lnTo>
                <a:lnTo>
                  <a:pt x="1652777" y="154685"/>
                </a:lnTo>
                <a:close/>
              </a:path>
              <a:path w="1746250" h="3545840">
                <a:moveTo>
                  <a:pt x="1627631" y="205739"/>
                </a:moveTo>
                <a:lnTo>
                  <a:pt x="1619249" y="208787"/>
                </a:lnTo>
                <a:lnTo>
                  <a:pt x="1616201" y="215645"/>
                </a:lnTo>
                <a:lnTo>
                  <a:pt x="1612391" y="222503"/>
                </a:lnTo>
                <a:lnTo>
                  <a:pt x="1615439" y="231647"/>
                </a:lnTo>
                <a:lnTo>
                  <a:pt x="1622297" y="234695"/>
                </a:lnTo>
                <a:lnTo>
                  <a:pt x="1629155" y="238505"/>
                </a:lnTo>
                <a:lnTo>
                  <a:pt x="1638299" y="235457"/>
                </a:lnTo>
                <a:lnTo>
                  <a:pt x="1641347" y="228599"/>
                </a:lnTo>
                <a:lnTo>
                  <a:pt x="1645157" y="220979"/>
                </a:lnTo>
                <a:lnTo>
                  <a:pt x="1642109" y="212597"/>
                </a:lnTo>
                <a:lnTo>
                  <a:pt x="1635251" y="209549"/>
                </a:lnTo>
                <a:lnTo>
                  <a:pt x="1627631" y="205739"/>
                </a:lnTo>
                <a:close/>
              </a:path>
              <a:path w="1746250" h="3545840">
                <a:moveTo>
                  <a:pt x="1602485" y="256793"/>
                </a:moveTo>
                <a:lnTo>
                  <a:pt x="1594103" y="259841"/>
                </a:lnTo>
                <a:lnTo>
                  <a:pt x="1591055" y="266699"/>
                </a:lnTo>
                <a:lnTo>
                  <a:pt x="1587245" y="274319"/>
                </a:lnTo>
                <a:lnTo>
                  <a:pt x="1590293" y="282701"/>
                </a:lnTo>
                <a:lnTo>
                  <a:pt x="1597151" y="286511"/>
                </a:lnTo>
                <a:lnTo>
                  <a:pt x="1604009" y="289559"/>
                </a:lnTo>
                <a:lnTo>
                  <a:pt x="1613153" y="286511"/>
                </a:lnTo>
                <a:lnTo>
                  <a:pt x="1616201" y="279653"/>
                </a:lnTo>
                <a:lnTo>
                  <a:pt x="1620011" y="272795"/>
                </a:lnTo>
                <a:lnTo>
                  <a:pt x="1616963" y="264413"/>
                </a:lnTo>
                <a:lnTo>
                  <a:pt x="1610105" y="260603"/>
                </a:lnTo>
                <a:lnTo>
                  <a:pt x="1602485" y="256793"/>
                </a:lnTo>
                <a:close/>
              </a:path>
              <a:path w="1746250" h="3545840">
                <a:moveTo>
                  <a:pt x="1577339" y="308609"/>
                </a:moveTo>
                <a:lnTo>
                  <a:pt x="1568957" y="311657"/>
                </a:lnTo>
                <a:lnTo>
                  <a:pt x="1565909" y="318515"/>
                </a:lnTo>
                <a:lnTo>
                  <a:pt x="1562099" y="325373"/>
                </a:lnTo>
                <a:lnTo>
                  <a:pt x="1565147" y="333755"/>
                </a:lnTo>
                <a:lnTo>
                  <a:pt x="1578863" y="341375"/>
                </a:lnTo>
                <a:lnTo>
                  <a:pt x="1588007" y="338327"/>
                </a:lnTo>
                <a:lnTo>
                  <a:pt x="1591055" y="330707"/>
                </a:lnTo>
                <a:lnTo>
                  <a:pt x="1594865" y="323849"/>
                </a:lnTo>
                <a:lnTo>
                  <a:pt x="1591817" y="315467"/>
                </a:lnTo>
                <a:lnTo>
                  <a:pt x="1584959" y="311657"/>
                </a:lnTo>
                <a:lnTo>
                  <a:pt x="1577339" y="308609"/>
                </a:lnTo>
                <a:close/>
              </a:path>
              <a:path w="1746250" h="3545840">
                <a:moveTo>
                  <a:pt x="1552193" y="359663"/>
                </a:moveTo>
                <a:lnTo>
                  <a:pt x="1543811" y="362711"/>
                </a:lnTo>
                <a:lnTo>
                  <a:pt x="1540763" y="369569"/>
                </a:lnTo>
                <a:lnTo>
                  <a:pt x="1536953" y="376427"/>
                </a:lnTo>
                <a:lnTo>
                  <a:pt x="1540001" y="385571"/>
                </a:lnTo>
                <a:lnTo>
                  <a:pt x="1546859" y="388619"/>
                </a:lnTo>
                <a:lnTo>
                  <a:pt x="1553717" y="392429"/>
                </a:lnTo>
                <a:lnTo>
                  <a:pt x="1562861" y="389381"/>
                </a:lnTo>
                <a:lnTo>
                  <a:pt x="1565909" y="382523"/>
                </a:lnTo>
                <a:lnTo>
                  <a:pt x="1569719" y="375665"/>
                </a:lnTo>
                <a:lnTo>
                  <a:pt x="1566671" y="366521"/>
                </a:lnTo>
                <a:lnTo>
                  <a:pt x="1559813" y="363473"/>
                </a:lnTo>
                <a:lnTo>
                  <a:pt x="1552193" y="359663"/>
                </a:lnTo>
                <a:close/>
              </a:path>
              <a:path w="1746250" h="3545840">
                <a:moveTo>
                  <a:pt x="1527047" y="410717"/>
                </a:moveTo>
                <a:lnTo>
                  <a:pt x="1518665" y="413765"/>
                </a:lnTo>
                <a:lnTo>
                  <a:pt x="1515617" y="421385"/>
                </a:lnTo>
                <a:lnTo>
                  <a:pt x="1511807" y="428243"/>
                </a:lnTo>
                <a:lnTo>
                  <a:pt x="1514855" y="436625"/>
                </a:lnTo>
                <a:lnTo>
                  <a:pt x="1521713" y="440435"/>
                </a:lnTo>
                <a:lnTo>
                  <a:pt x="1528571" y="443483"/>
                </a:lnTo>
                <a:lnTo>
                  <a:pt x="1537715" y="441197"/>
                </a:lnTo>
                <a:lnTo>
                  <a:pt x="1540763" y="433577"/>
                </a:lnTo>
                <a:lnTo>
                  <a:pt x="1544573" y="426719"/>
                </a:lnTo>
                <a:lnTo>
                  <a:pt x="1541525" y="418337"/>
                </a:lnTo>
                <a:lnTo>
                  <a:pt x="1534667" y="414527"/>
                </a:lnTo>
                <a:lnTo>
                  <a:pt x="1527047" y="410717"/>
                </a:lnTo>
                <a:close/>
              </a:path>
              <a:path w="1746250" h="3545840">
                <a:moveTo>
                  <a:pt x="1501901" y="462533"/>
                </a:moveTo>
                <a:lnTo>
                  <a:pt x="1493519" y="465581"/>
                </a:lnTo>
                <a:lnTo>
                  <a:pt x="1490471" y="472439"/>
                </a:lnTo>
                <a:lnTo>
                  <a:pt x="1486661" y="479297"/>
                </a:lnTo>
                <a:lnTo>
                  <a:pt x="1489709" y="487679"/>
                </a:lnTo>
                <a:lnTo>
                  <a:pt x="1503425" y="495299"/>
                </a:lnTo>
                <a:lnTo>
                  <a:pt x="1512569" y="492251"/>
                </a:lnTo>
                <a:lnTo>
                  <a:pt x="1515617" y="485393"/>
                </a:lnTo>
                <a:lnTo>
                  <a:pt x="1519427" y="477773"/>
                </a:lnTo>
                <a:lnTo>
                  <a:pt x="1516379" y="469391"/>
                </a:lnTo>
                <a:lnTo>
                  <a:pt x="1509521" y="465581"/>
                </a:lnTo>
                <a:lnTo>
                  <a:pt x="1501901" y="462533"/>
                </a:lnTo>
                <a:close/>
              </a:path>
              <a:path w="1746250" h="3545840">
                <a:moveTo>
                  <a:pt x="1476755" y="513587"/>
                </a:moveTo>
                <a:lnTo>
                  <a:pt x="1468373" y="516635"/>
                </a:lnTo>
                <a:lnTo>
                  <a:pt x="1465325" y="523493"/>
                </a:lnTo>
                <a:lnTo>
                  <a:pt x="1461515" y="531113"/>
                </a:lnTo>
                <a:lnTo>
                  <a:pt x="1464563" y="539495"/>
                </a:lnTo>
                <a:lnTo>
                  <a:pt x="1471421" y="542543"/>
                </a:lnTo>
                <a:lnTo>
                  <a:pt x="1478279" y="546353"/>
                </a:lnTo>
                <a:lnTo>
                  <a:pt x="1487423" y="543305"/>
                </a:lnTo>
                <a:lnTo>
                  <a:pt x="1490471" y="536447"/>
                </a:lnTo>
                <a:lnTo>
                  <a:pt x="1494281" y="529589"/>
                </a:lnTo>
                <a:lnTo>
                  <a:pt x="1491233" y="520445"/>
                </a:lnTo>
                <a:lnTo>
                  <a:pt x="1484375" y="517397"/>
                </a:lnTo>
                <a:lnTo>
                  <a:pt x="1476755" y="513587"/>
                </a:lnTo>
                <a:close/>
              </a:path>
              <a:path w="1746250" h="3545840">
                <a:moveTo>
                  <a:pt x="1451609" y="565403"/>
                </a:moveTo>
                <a:lnTo>
                  <a:pt x="1443227" y="567689"/>
                </a:lnTo>
                <a:lnTo>
                  <a:pt x="1440179" y="575309"/>
                </a:lnTo>
                <a:lnTo>
                  <a:pt x="1436369" y="582167"/>
                </a:lnTo>
                <a:lnTo>
                  <a:pt x="1439417" y="590549"/>
                </a:lnTo>
                <a:lnTo>
                  <a:pt x="1446275" y="594359"/>
                </a:lnTo>
                <a:lnTo>
                  <a:pt x="1453133" y="597407"/>
                </a:lnTo>
                <a:lnTo>
                  <a:pt x="1462277" y="595121"/>
                </a:lnTo>
                <a:lnTo>
                  <a:pt x="1465325" y="587501"/>
                </a:lnTo>
                <a:lnTo>
                  <a:pt x="1469135" y="580643"/>
                </a:lnTo>
                <a:lnTo>
                  <a:pt x="1466087" y="572261"/>
                </a:lnTo>
                <a:lnTo>
                  <a:pt x="1459229" y="568451"/>
                </a:lnTo>
                <a:lnTo>
                  <a:pt x="1451609" y="565403"/>
                </a:lnTo>
                <a:close/>
              </a:path>
              <a:path w="1746250" h="3545840">
                <a:moveTo>
                  <a:pt x="1426463" y="616457"/>
                </a:moveTo>
                <a:lnTo>
                  <a:pt x="1418081" y="619505"/>
                </a:lnTo>
                <a:lnTo>
                  <a:pt x="1415033" y="626363"/>
                </a:lnTo>
                <a:lnTo>
                  <a:pt x="1411223" y="633221"/>
                </a:lnTo>
                <a:lnTo>
                  <a:pt x="1414271" y="642365"/>
                </a:lnTo>
                <a:lnTo>
                  <a:pt x="1421129" y="645413"/>
                </a:lnTo>
                <a:lnTo>
                  <a:pt x="1427987" y="649223"/>
                </a:lnTo>
                <a:lnTo>
                  <a:pt x="1437131" y="646175"/>
                </a:lnTo>
                <a:lnTo>
                  <a:pt x="1440179" y="639317"/>
                </a:lnTo>
                <a:lnTo>
                  <a:pt x="1443989" y="631697"/>
                </a:lnTo>
                <a:lnTo>
                  <a:pt x="1440941" y="623315"/>
                </a:lnTo>
                <a:lnTo>
                  <a:pt x="1434083" y="620267"/>
                </a:lnTo>
                <a:lnTo>
                  <a:pt x="1426463" y="616457"/>
                </a:lnTo>
                <a:close/>
              </a:path>
              <a:path w="1746250" h="3545840">
                <a:moveTo>
                  <a:pt x="1401317" y="667511"/>
                </a:moveTo>
                <a:lnTo>
                  <a:pt x="1392935" y="670559"/>
                </a:lnTo>
                <a:lnTo>
                  <a:pt x="1389887" y="677417"/>
                </a:lnTo>
                <a:lnTo>
                  <a:pt x="1389887" y="678179"/>
                </a:lnTo>
                <a:lnTo>
                  <a:pt x="1386077" y="685037"/>
                </a:lnTo>
                <a:lnTo>
                  <a:pt x="1389125" y="693419"/>
                </a:lnTo>
                <a:lnTo>
                  <a:pt x="1395983" y="697229"/>
                </a:lnTo>
                <a:lnTo>
                  <a:pt x="1402841" y="700277"/>
                </a:lnTo>
                <a:lnTo>
                  <a:pt x="1411223" y="697229"/>
                </a:lnTo>
                <a:lnTo>
                  <a:pt x="1418843" y="683513"/>
                </a:lnTo>
                <a:lnTo>
                  <a:pt x="1415795" y="675131"/>
                </a:lnTo>
                <a:lnTo>
                  <a:pt x="1408937" y="671321"/>
                </a:lnTo>
                <a:lnTo>
                  <a:pt x="1401317" y="667511"/>
                </a:lnTo>
                <a:close/>
              </a:path>
              <a:path w="1746250" h="3545840">
                <a:moveTo>
                  <a:pt x="1376171" y="719327"/>
                </a:moveTo>
                <a:lnTo>
                  <a:pt x="1367789" y="722375"/>
                </a:lnTo>
                <a:lnTo>
                  <a:pt x="1364741" y="729233"/>
                </a:lnTo>
                <a:lnTo>
                  <a:pt x="1363979" y="729233"/>
                </a:lnTo>
                <a:lnTo>
                  <a:pt x="1360931" y="736091"/>
                </a:lnTo>
                <a:lnTo>
                  <a:pt x="1363979" y="744473"/>
                </a:lnTo>
                <a:lnTo>
                  <a:pt x="1377695" y="752093"/>
                </a:lnTo>
                <a:lnTo>
                  <a:pt x="1386077" y="749045"/>
                </a:lnTo>
                <a:lnTo>
                  <a:pt x="1389887" y="742187"/>
                </a:lnTo>
                <a:lnTo>
                  <a:pt x="1393697" y="734567"/>
                </a:lnTo>
                <a:lnTo>
                  <a:pt x="1390649" y="726185"/>
                </a:lnTo>
                <a:lnTo>
                  <a:pt x="1383791" y="722375"/>
                </a:lnTo>
                <a:lnTo>
                  <a:pt x="1376171" y="719327"/>
                </a:lnTo>
                <a:close/>
              </a:path>
              <a:path w="1746250" h="3545840">
                <a:moveTo>
                  <a:pt x="1351025" y="770381"/>
                </a:moveTo>
                <a:lnTo>
                  <a:pt x="1342643" y="773429"/>
                </a:lnTo>
                <a:lnTo>
                  <a:pt x="1339595" y="780287"/>
                </a:lnTo>
                <a:lnTo>
                  <a:pt x="1338833" y="780287"/>
                </a:lnTo>
                <a:lnTo>
                  <a:pt x="1335785" y="787907"/>
                </a:lnTo>
                <a:lnTo>
                  <a:pt x="1338833" y="796289"/>
                </a:lnTo>
                <a:lnTo>
                  <a:pt x="1345691" y="799337"/>
                </a:lnTo>
                <a:lnTo>
                  <a:pt x="1352549" y="803147"/>
                </a:lnTo>
                <a:lnTo>
                  <a:pt x="1360931" y="800099"/>
                </a:lnTo>
                <a:lnTo>
                  <a:pt x="1368551" y="786383"/>
                </a:lnTo>
                <a:lnTo>
                  <a:pt x="1365503" y="777239"/>
                </a:lnTo>
                <a:lnTo>
                  <a:pt x="1358645" y="774191"/>
                </a:lnTo>
                <a:lnTo>
                  <a:pt x="1351025" y="770381"/>
                </a:lnTo>
                <a:close/>
              </a:path>
              <a:path w="1746250" h="3545840">
                <a:moveTo>
                  <a:pt x="1325879" y="822197"/>
                </a:moveTo>
                <a:lnTo>
                  <a:pt x="1317497" y="824483"/>
                </a:lnTo>
                <a:lnTo>
                  <a:pt x="1313687" y="832103"/>
                </a:lnTo>
                <a:lnTo>
                  <a:pt x="1310639" y="838961"/>
                </a:lnTo>
                <a:lnTo>
                  <a:pt x="1313687" y="847343"/>
                </a:lnTo>
                <a:lnTo>
                  <a:pt x="1320545" y="851153"/>
                </a:lnTo>
                <a:lnTo>
                  <a:pt x="1327403" y="854201"/>
                </a:lnTo>
                <a:lnTo>
                  <a:pt x="1335785" y="851915"/>
                </a:lnTo>
                <a:lnTo>
                  <a:pt x="1339595" y="844295"/>
                </a:lnTo>
                <a:lnTo>
                  <a:pt x="1343405" y="837437"/>
                </a:lnTo>
                <a:lnTo>
                  <a:pt x="1340357" y="829055"/>
                </a:lnTo>
                <a:lnTo>
                  <a:pt x="1333499" y="825245"/>
                </a:lnTo>
                <a:lnTo>
                  <a:pt x="1325879" y="822197"/>
                </a:lnTo>
                <a:close/>
              </a:path>
              <a:path w="1746250" h="3545840">
                <a:moveTo>
                  <a:pt x="1300733" y="873251"/>
                </a:moveTo>
                <a:lnTo>
                  <a:pt x="1292351" y="876299"/>
                </a:lnTo>
                <a:lnTo>
                  <a:pt x="1288541" y="883157"/>
                </a:lnTo>
                <a:lnTo>
                  <a:pt x="1285493" y="890015"/>
                </a:lnTo>
                <a:lnTo>
                  <a:pt x="1288541" y="899159"/>
                </a:lnTo>
                <a:lnTo>
                  <a:pt x="1295399" y="902207"/>
                </a:lnTo>
                <a:lnTo>
                  <a:pt x="1302257" y="906017"/>
                </a:lnTo>
                <a:lnTo>
                  <a:pt x="1310639" y="902969"/>
                </a:lnTo>
                <a:lnTo>
                  <a:pt x="1314449" y="896111"/>
                </a:lnTo>
                <a:lnTo>
                  <a:pt x="1318259" y="888491"/>
                </a:lnTo>
                <a:lnTo>
                  <a:pt x="1315211" y="880109"/>
                </a:lnTo>
                <a:lnTo>
                  <a:pt x="1308353" y="877061"/>
                </a:lnTo>
                <a:lnTo>
                  <a:pt x="1300733" y="873251"/>
                </a:lnTo>
                <a:close/>
              </a:path>
              <a:path w="1746250" h="3545840">
                <a:moveTo>
                  <a:pt x="1275587" y="924305"/>
                </a:moveTo>
                <a:lnTo>
                  <a:pt x="1267205" y="927353"/>
                </a:lnTo>
                <a:lnTo>
                  <a:pt x="1263395" y="934211"/>
                </a:lnTo>
                <a:lnTo>
                  <a:pt x="1260347" y="941831"/>
                </a:lnTo>
                <a:lnTo>
                  <a:pt x="1263395" y="950213"/>
                </a:lnTo>
                <a:lnTo>
                  <a:pt x="1270253" y="954023"/>
                </a:lnTo>
                <a:lnTo>
                  <a:pt x="1277111" y="957071"/>
                </a:lnTo>
                <a:lnTo>
                  <a:pt x="1285493" y="954023"/>
                </a:lnTo>
                <a:lnTo>
                  <a:pt x="1293113" y="940307"/>
                </a:lnTo>
                <a:lnTo>
                  <a:pt x="1290065" y="931925"/>
                </a:lnTo>
                <a:lnTo>
                  <a:pt x="1283207" y="928115"/>
                </a:lnTo>
                <a:lnTo>
                  <a:pt x="1275587" y="924305"/>
                </a:lnTo>
                <a:close/>
              </a:path>
              <a:path w="1746250" h="3545840">
                <a:moveTo>
                  <a:pt x="1250441" y="976121"/>
                </a:moveTo>
                <a:lnTo>
                  <a:pt x="1242059" y="979169"/>
                </a:lnTo>
                <a:lnTo>
                  <a:pt x="1238249" y="986027"/>
                </a:lnTo>
                <a:lnTo>
                  <a:pt x="1235201" y="992885"/>
                </a:lnTo>
                <a:lnTo>
                  <a:pt x="1238249" y="1001267"/>
                </a:lnTo>
                <a:lnTo>
                  <a:pt x="1251965" y="1008887"/>
                </a:lnTo>
                <a:lnTo>
                  <a:pt x="1260347" y="1005839"/>
                </a:lnTo>
                <a:lnTo>
                  <a:pt x="1264157" y="998981"/>
                </a:lnTo>
                <a:lnTo>
                  <a:pt x="1264157" y="998219"/>
                </a:lnTo>
                <a:lnTo>
                  <a:pt x="1267967" y="991361"/>
                </a:lnTo>
                <a:lnTo>
                  <a:pt x="1264919" y="982979"/>
                </a:lnTo>
                <a:lnTo>
                  <a:pt x="1258061" y="979169"/>
                </a:lnTo>
                <a:lnTo>
                  <a:pt x="1250441" y="976121"/>
                </a:lnTo>
                <a:close/>
              </a:path>
              <a:path w="1746250" h="3545840">
                <a:moveTo>
                  <a:pt x="1225295" y="1027175"/>
                </a:moveTo>
                <a:lnTo>
                  <a:pt x="1216913" y="1030223"/>
                </a:lnTo>
                <a:lnTo>
                  <a:pt x="1213103" y="1037081"/>
                </a:lnTo>
                <a:lnTo>
                  <a:pt x="1210055" y="1043939"/>
                </a:lnTo>
                <a:lnTo>
                  <a:pt x="1213103" y="1053083"/>
                </a:lnTo>
                <a:lnTo>
                  <a:pt x="1219961" y="1056131"/>
                </a:lnTo>
                <a:lnTo>
                  <a:pt x="1226819" y="1059941"/>
                </a:lnTo>
                <a:lnTo>
                  <a:pt x="1235201" y="1056893"/>
                </a:lnTo>
                <a:lnTo>
                  <a:pt x="1242821" y="1043177"/>
                </a:lnTo>
                <a:lnTo>
                  <a:pt x="1239773" y="1034033"/>
                </a:lnTo>
                <a:lnTo>
                  <a:pt x="1232915" y="1030985"/>
                </a:lnTo>
                <a:lnTo>
                  <a:pt x="1225295" y="1027175"/>
                </a:lnTo>
                <a:close/>
              </a:path>
              <a:path w="1746250" h="3545840">
                <a:moveTo>
                  <a:pt x="1200149" y="1078991"/>
                </a:moveTo>
                <a:lnTo>
                  <a:pt x="1191767" y="1081277"/>
                </a:lnTo>
                <a:lnTo>
                  <a:pt x="1187957" y="1088897"/>
                </a:lnTo>
                <a:lnTo>
                  <a:pt x="1184909" y="1095755"/>
                </a:lnTo>
                <a:lnTo>
                  <a:pt x="1187957" y="1104137"/>
                </a:lnTo>
                <a:lnTo>
                  <a:pt x="1194815" y="1107947"/>
                </a:lnTo>
                <a:lnTo>
                  <a:pt x="1201673" y="1110995"/>
                </a:lnTo>
                <a:lnTo>
                  <a:pt x="1210055" y="1108709"/>
                </a:lnTo>
                <a:lnTo>
                  <a:pt x="1213865" y="1101089"/>
                </a:lnTo>
                <a:lnTo>
                  <a:pt x="1217675" y="1094231"/>
                </a:lnTo>
                <a:lnTo>
                  <a:pt x="1214627" y="1085849"/>
                </a:lnTo>
                <a:lnTo>
                  <a:pt x="1207769" y="1082039"/>
                </a:lnTo>
                <a:lnTo>
                  <a:pt x="1200149" y="1078991"/>
                </a:lnTo>
                <a:close/>
              </a:path>
              <a:path w="1746250" h="3545840">
                <a:moveTo>
                  <a:pt x="1175003" y="1130045"/>
                </a:moveTo>
                <a:lnTo>
                  <a:pt x="1166621" y="1133093"/>
                </a:lnTo>
                <a:lnTo>
                  <a:pt x="1162811" y="1139951"/>
                </a:lnTo>
                <a:lnTo>
                  <a:pt x="1159763" y="1146809"/>
                </a:lnTo>
                <a:lnTo>
                  <a:pt x="1162811" y="1155191"/>
                </a:lnTo>
                <a:lnTo>
                  <a:pt x="1176527" y="1162811"/>
                </a:lnTo>
                <a:lnTo>
                  <a:pt x="1184909" y="1159763"/>
                </a:lnTo>
                <a:lnTo>
                  <a:pt x="1188719" y="1152905"/>
                </a:lnTo>
                <a:lnTo>
                  <a:pt x="1192529" y="1145285"/>
                </a:lnTo>
                <a:lnTo>
                  <a:pt x="1189481" y="1136903"/>
                </a:lnTo>
                <a:lnTo>
                  <a:pt x="1182623" y="1133855"/>
                </a:lnTo>
                <a:lnTo>
                  <a:pt x="1175003" y="1130045"/>
                </a:lnTo>
                <a:close/>
              </a:path>
              <a:path w="1746250" h="3545840">
                <a:moveTo>
                  <a:pt x="1149857" y="1181099"/>
                </a:moveTo>
                <a:lnTo>
                  <a:pt x="1141475" y="1184147"/>
                </a:lnTo>
                <a:lnTo>
                  <a:pt x="1137665" y="1191005"/>
                </a:lnTo>
                <a:lnTo>
                  <a:pt x="1134617" y="1198625"/>
                </a:lnTo>
                <a:lnTo>
                  <a:pt x="1137665" y="1207007"/>
                </a:lnTo>
                <a:lnTo>
                  <a:pt x="1144523" y="1210055"/>
                </a:lnTo>
                <a:lnTo>
                  <a:pt x="1151381" y="1213865"/>
                </a:lnTo>
                <a:lnTo>
                  <a:pt x="1159763" y="1210817"/>
                </a:lnTo>
                <a:lnTo>
                  <a:pt x="1167383" y="1197101"/>
                </a:lnTo>
                <a:lnTo>
                  <a:pt x="1164335" y="1188719"/>
                </a:lnTo>
                <a:lnTo>
                  <a:pt x="1157477" y="1184909"/>
                </a:lnTo>
                <a:lnTo>
                  <a:pt x="1149857" y="1181099"/>
                </a:lnTo>
                <a:close/>
              </a:path>
              <a:path w="1746250" h="3545840">
                <a:moveTo>
                  <a:pt x="1124711" y="1232915"/>
                </a:moveTo>
                <a:lnTo>
                  <a:pt x="1116329" y="1235201"/>
                </a:lnTo>
                <a:lnTo>
                  <a:pt x="1112519" y="1242821"/>
                </a:lnTo>
                <a:lnTo>
                  <a:pt x="1109471" y="1249679"/>
                </a:lnTo>
                <a:lnTo>
                  <a:pt x="1112519" y="1258061"/>
                </a:lnTo>
                <a:lnTo>
                  <a:pt x="1119377" y="1261871"/>
                </a:lnTo>
                <a:lnTo>
                  <a:pt x="1126235" y="1264919"/>
                </a:lnTo>
                <a:lnTo>
                  <a:pt x="1134617" y="1262633"/>
                </a:lnTo>
                <a:lnTo>
                  <a:pt x="1138427" y="1255013"/>
                </a:lnTo>
                <a:lnTo>
                  <a:pt x="1142237" y="1248155"/>
                </a:lnTo>
                <a:lnTo>
                  <a:pt x="1139189" y="1239773"/>
                </a:lnTo>
                <a:lnTo>
                  <a:pt x="1132331" y="1235963"/>
                </a:lnTo>
                <a:lnTo>
                  <a:pt x="1124711" y="1232915"/>
                </a:lnTo>
                <a:close/>
              </a:path>
              <a:path w="1746250" h="3545840">
                <a:moveTo>
                  <a:pt x="1099565" y="1283969"/>
                </a:moveTo>
                <a:lnTo>
                  <a:pt x="1091183" y="1287017"/>
                </a:lnTo>
                <a:lnTo>
                  <a:pt x="1087373" y="1293875"/>
                </a:lnTo>
                <a:lnTo>
                  <a:pt x="1084325" y="1300733"/>
                </a:lnTo>
                <a:lnTo>
                  <a:pt x="1087373" y="1309877"/>
                </a:lnTo>
                <a:lnTo>
                  <a:pt x="1094231" y="1312925"/>
                </a:lnTo>
                <a:lnTo>
                  <a:pt x="1101089" y="1316735"/>
                </a:lnTo>
                <a:lnTo>
                  <a:pt x="1109471" y="1313687"/>
                </a:lnTo>
                <a:lnTo>
                  <a:pt x="1117091" y="1299971"/>
                </a:lnTo>
                <a:lnTo>
                  <a:pt x="1114043" y="1290827"/>
                </a:lnTo>
                <a:lnTo>
                  <a:pt x="1107185" y="1287779"/>
                </a:lnTo>
                <a:lnTo>
                  <a:pt x="1099565" y="1283969"/>
                </a:lnTo>
                <a:close/>
              </a:path>
              <a:path w="1746250" h="3545840">
                <a:moveTo>
                  <a:pt x="1074419" y="1335023"/>
                </a:moveTo>
                <a:lnTo>
                  <a:pt x="1066037" y="1338071"/>
                </a:lnTo>
                <a:lnTo>
                  <a:pt x="1062227" y="1344929"/>
                </a:lnTo>
                <a:lnTo>
                  <a:pt x="1059179" y="1352549"/>
                </a:lnTo>
                <a:lnTo>
                  <a:pt x="1062227" y="1360931"/>
                </a:lnTo>
                <a:lnTo>
                  <a:pt x="1069085" y="1364741"/>
                </a:lnTo>
                <a:lnTo>
                  <a:pt x="1075943" y="1367789"/>
                </a:lnTo>
                <a:lnTo>
                  <a:pt x="1084325" y="1365503"/>
                </a:lnTo>
                <a:lnTo>
                  <a:pt x="1088135" y="1357883"/>
                </a:lnTo>
                <a:lnTo>
                  <a:pt x="1091945" y="1351025"/>
                </a:lnTo>
                <a:lnTo>
                  <a:pt x="1088897" y="1342643"/>
                </a:lnTo>
                <a:lnTo>
                  <a:pt x="1082039" y="1338833"/>
                </a:lnTo>
                <a:lnTo>
                  <a:pt x="1074419" y="1335023"/>
                </a:lnTo>
                <a:close/>
              </a:path>
              <a:path w="1746250" h="3545840">
                <a:moveTo>
                  <a:pt x="1049273" y="1386839"/>
                </a:moveTo>
                <a:lnTo>
                  <a:pt x="1040891" y="1389887"/>
                </a:lnTo>
                <a:lnTo>
                  <a:pt x="1037081" y="1396745"/>
                </a:lnTo>
                <a:lnTo>
                  <a:pt x="1034033" y="1403603"/>
                </a:lnTo>
                <a:lnTo>
                  <a:pt x="1037081" y="1411985"/>
                </a:lnTo>
                <a:lnTo>
                  <a:pt x="1050797" y="1419605"/>
                </a:lnTo>
                <a:lnTo>
                  <a:pt x="1059179" y="1416557"/>
                </a:lnTo>
                <a:lnTo>
                  <a:pt x="1062989" y="1409699"/>
                </a:lnTo>
                <a:lnTo>
                  <a:pt x="1066799" y="1402079"/>
                </a:lnTo>
                <a:lnTo>
                  <a:pt x="1063751" y="1393697"/>
                </a:lnTo>
                <a:lnTo>
                  <a:pt x="1056893" y="1389887"/>
                </a:lnTo>
                <a:lnTo>
                  <a:pt x="1049273" y="1386839"/>
                </a:lnTo>
                <a:close/>
              </a:path>
              <a:path w="1746250" h="3545840">
                <a:moveTo>
                  <a:pt x="1024127" y="1437893"/>
                </a:moveTo>
                <a:lnTo>
                  <a:pt x="1015745" y="1440941"/>
                </a:lnTo>
                <a:lnTo>
                  <a:pt x="1011935" y="1447799"/>
                </a:lnTo>
                <a:lnTo>
                  <a:pt x="1008887" y="1455419"/>
                </a:lnTo>
                <a:lnTo>
                  <a:pt x="1011173" y="1463801"/>
                </a:lnTo>
                <a:lnTo>
                  <a:pt x="1018793" y="1466849"/>
                </a:lnTo>
                <a:lnTo>
                  <a:pt x="1025651" y="1470659"/>
                </a:lnTo>
                <a:lnTo>
                  <a:pt x="1034033" y="1467611"/>
                </a:lnTo>
                <a:lnTo>
                  <a:pt x="1041653" y="1453895"/>
                </a:lnTo>
                <a:lnTo>
                  <a:pt x="1038605" y="1444751"/>
                </a:lnTo>
                <a:lnTo>
                  <a:pt x="1031747" y="1441703"/>
                </a:lnTo>
                <a:lnTo>
                  <a:pt x="1024127" y="1437893"/>
                </a:lnTo>
                <a:close/>
              </a:path>
              <a:path w="1746250" h="3545840">
                <a:moveTo>
                  <a:pt x="998981" y="1489709"/>
                </a:moveTo>
                <a:lnTo>
                  <a:pt x="990599" y="1491995"/>
                </a:lnTo>
                <a:lnTo>
                  <a:pt x="986789" y="1499615"/>
                </a:lnTo>
                <a:lnTo>
                  <a:pt x="983741" y="1506473"/>
                </a:lnTo>
                <a:lnTo>
                  <a:pt x="986027" y="1514855"/>
                </a:lnTo>
                <a:lnTo>
                  <a:pt x="993647" y="1518665"/>
                </a:lnTo>
                <a:lnTo>
                  <a:pt x="1000505" y="1521713"/>
                </a:lnTo>
                <a:lnTo>
                  <a:pt x="1008887" y="1519427"/>
                </a:lnTo>
                <a:lnTo>
                  <a:pt x="1012697" y="1511807"/>
                </a:lnTo>
                <a:lnTo>
                  <a:pt x="1016507" y="1504949"/>
                </a:lnTo>
                <a:lnTo>
                  <a:pt x="1013459" y="1496567"/>
                </a:lnTo>
                <a:lnTo>
                  <a:pt x="1006601" y="1492757"/>
                </a:lnTo>
                <a:lnTo>
                  <a:pt x="998981" y="1489709"/>
                </a:lnTo>
                <a:close/>
              </a:path>
              <a:path w="1746250" h="3545840">
                <a:moveTo>
                  <a:pt x="973835" y="1540763"/>
                </a:moveTo>
                <a:lnTo>
                  <a:pt x="965453" y="1543811"/>
                </a:lnTo>
                <a:lnTo>
                  <a:pt x="961643" y="1550669"/>
                </a:lnTo>
                <a:lnTo>
                  <a:pt x="958595" y="1557527"/>
                </a:lnTo>
                <a:lnTo>
                  <a:pt x="960881" y="1566671"/>
                </a:lnTo>
                <a:lnTo>
                  <a:pt x="968501" y="1569719"/>
                </a:lnTo>
                <a:lnTo>
                  <a:pt x="975359" y="1573529"/>
                </a:lnTo>
                <a:lnTo>
                  <a:pt x="983741" y="1570481"/>
                </a:lnTo>
                <a:lnTo>
                  <a:pt x="991361" y="1556765"/>
                </a:lnTo>
                <a:lnTo>
                  <a:pt x="988313" y="1547621"/>
                </a:lnTo>
                <a:lnTo>
                  <a:pt x="981455" y="1544573"/>
                </a:lnTo>
                <a:lnTo>
                  <a:pt x="973835" y="1540763"/>
                </a:lnTo>
                <a:close/>
              </a:path>
              <a:path w="1746250" h="3545840">
                <a:moveTo>
                  <a:pt x="948689" y="1591817"/>
                </a:moveTo>
                <a:lnTo>
                  <a:pt x="940307" y="1594865"/>
                </a:lnTo>
                <a:lnTo>
                  <a:pt x="936497" y="1601723"/>
                </a:lnTo>
                <a:lnTo>
                  <a:pt x="933449" y="1609343"/>
                </a:lnTo>
                <a:lnTo>
                  <a:pt x="935735" y="1617725"/>
                </a:lnTo>
                <a:lnTo>
                  <a:pt x="943355" y="1621535"/>
                </a:lnTo>
                <a:lnTo>
                  <a:pt x="950213" y="1624583"/>
                </a:lnTo>
                <a:lnTo>
                  <a:pt x="958595" y="1621535"/>
                </a:lnTo>
                <a:lnTo>
                  <a:pt x="966215" y="1607819"/>
                </a:lnTo>
                <a:lnTo>
                  <a:pt x="963167" y="1599437"/>
                </a:lnTo>
                <a:lnTo>
                  <a:pt x="956309" y="1595627"/>
                </a:lnTo>
                <a:lnTo>
                  <a:pt x="948689" y="1591817"/>
                </a:lnTo>
                <a:close/>
              </a:path>
              <a:path w="1746250" h="3545840">
                <a:moveTo>
                  <a:pt x="923543" y="1643633"/>
                </a:moveTo>
                <a:lnTo>
                  <a:pt x="915161" y="1646681"/>
                </a:lnTo>
                <a:lnTo>
                  <a:pt x="911351" y="1653539"/>
                </a:lnTo>
                <a:lnTo>
                  <a:pt x="908303" y="1660397"/>
                </a:lnTo>
                <a:lnTo>
                  <a:pt x="910589" y="1668779"/>
                </a:lnTo>
                <a:lnTo>
                  <a:pt x="918209" y="1672589"/>
                </a:lnTo>
                <a:lnTo>
                  <a:pt x="925067" y="1676399"/>
                </a:lnTo>
                <a:lnTo>
                  <a:pt x="933449" y="1673351"/>
                </a:lnTo>
                <a:lnTo>
                  <a:pt x="937259" y="1666493"/>
                </a:lnTo>
                <a:lnTo>
                  <a:pt x="941069" y="1658873"/>
                </a:lnTo>
                <a:lnTo>
                  <a:pt x="938021" y="1650491"/>
                </a:lnTo>
                <a:lnTo>
                  <a:pt x="930401" y="1646681"/>
                </a:lnTo>
                <a:lnTo>
                  <a:pt x="923543" y="1643633"/>
                </a:lnTo>
                <a:close/>
              </a:path>
              <a:path w="1746250" h="3545840">
                <a:moveTo>
                  <a:pt x="898397" y="1694687"/>
                </a:moveTo>
                <a:lnTo>
                  <a:pt x="890015" y="1697735"/>
                </a:lnTo>
                <a:lnTo>
                  <a:pt x="886205" y="1704593"/>
                </a:lnTo>
                <a:lnTo>
                  <a:pt x="883157" y="1711451"/>
                </a:lnTo>
                <a:lnTo>
                  <a:pt x="885443" y="1720595"/>
                </a:lnTo>
                <a:lnTo>
                  <a:pt x="893063" y="1723643"/>
                </a:lnTo>
                <a:lnTo>
                  <a:pt x="899921" y="1727453"/>
                </a:lnTo>
                <a:lnTo>
                  <a:pt x="908303" y="1724405"/>
                </a:lnTo>
                <a:lnTo>
                  <a:pt x="912113" y="1717547"/>
                </a:lnTo>
                <a:lnTo>
                  <a:pt x="915161" y="1710689"/>
                </a:lnTo>
                <a:lnTo>
                  <a:pt x="912875" y="1701545"/>
                </a:lnTo>
                <a:lnTo>
                  <a:pt x="905255" y="1698497"/>
                </a:lnTo>
                <a:lnTo>
                  <a:pt x="898397" y="1694687"/>
                </a:lnTo>
                <a:close/>
              </a:path>
              <a:path w="1746250" h="3545840">
                <a:moveTo>
                  <a:pt x="873251" y="1746503"/>
                </a:moveTo>
                <a:lnTo>
                  <a:pt x="864869" y="1748789"/>
                </a:lnTo>
                <a:lnTo>
                  <a:pt x="861059" y="1756409"/>
                </a:lnTo>
                <a:lnTo>
                  <a:pt x="858011" y="1763267"/>
                </a:lnTo>
                <a:lnTo>
                  <a:pt x="860297" y="1771649"/>
                </a:lnTo>
                <a:lnTo>
                  <a:pt x="867917" y="1775459"/>
                </a:lnTo>
                <a:lnTo>
                  <a:pt x="874775" y="1778507"/>
                </a:lnTo>
                <a:lnTo>
                  <a:pt x="883157" y="1776221"/>
                </a:lnTo>
                <a:lnTo>
                  <a:pt x="886967" y="1768601"/>
                </a:lnTo>
                <a:lnTo>
                  <a:pt x="890015" y="1761743"/>
                </a:lnTo>
                <a:lnTo>
                  <a:pt x="887729" y="1753361"/>
                </a:lnTo>
                <a:lnTo>
                  <a:pt x="880109" y="1749551"/>
                </a:lnTo>
                <a:lnTo>
                  <a:pt x="873251" y="1746503"/>
                </a:lnTo>
                <a:close/>
              </a:path>
              <a:path w="1746250" h="3545840">
                <a:moveTo>
                  <a:pt x="848105" y="1797557"/>
                </a:moveTo>
                <a:lnTo>
                  <a:pt x="839723" y="1800605"/>
                </a:lnTo>
                <a:lnTo>
                  <a:pt x="835913" y="1807463"/>
                </a:lnTo>
                <a:lnTo>
                  <a:pt x="832865" y="1814321"/>
                </a:lnTo>
                <a:lnTo>
                  <a:pt x="835151" y="1822703"/>
                </a:lnTo>
                <a:lnTo>
                  <a:pt x="842771" y="1826513"/>
                </a:lnTo>
                <a:lnTo>
                  <a:pt x="849629" y="1830323"/>
                </a:lnTo>
                <a:lnTo>
                  <a:pt x="858011" y="1827275"/>
                </a:lnTo>
                <a:lnTo>
                  <a:pt x="861821" y="1820417"/>
                </a:lnTo>
                <a:lnTo>
                  <a:pt x="864869" y="1812797"/>
                </a:lnTo>
                <a:lnTo>
                  <a:pt x="862583" y="1804415"/>
                </a:lnTo>
                <a:lnTo>
                  <a:pt x="854963" y="1801367"/>
                </a:lnTo>
                <a:lnTo>
                  <a:pt x="848105" y="1797557"/>
                </a:lnTo>
                <a:close/>
              </a:path>
              <a:path w="1746250" h="3545840">
                <a:moveTo>
                  <a:pt x="822959" y="1848611"/>
                </a:moveTo>
                <a:lnTo>
                  <a:pt x="814577" y="1851659"/>
                </a:lnTo>
                <a:lnTo>
                  <a:pt x="810767" y="1858517"/>
                </a:lnTo>
                <a:lnTo>
                  <a:pt x="807719" y="1866137"/>
                </a:lnTo>
                <a:lnTo>
                  <a:pt x="810005" y="1874519"/>
                </a:lnTo>
                <a:lnTo>
                  <a:pt x="817625" y="1877567"/>
                </a:lnTo>
                <a:lnTo>
                  <a:pt x="824483" y="1881377"/>
                </a:lnTo>
                <a:lnTo>
                  <a:pt x="832865" y="1878329"/>
                </a:lnTo>
                <a:lnTo>
                  <a:pt x="836675" y="1871471"/>
                </a:lnTo>
                <a:lnTo>
                  <a:pt x="839723" y="1864613"/>
                </a:lnTo>
                <a:lnTo>
                  <a:pt x="837437" y="1856231"/>
                </a:lnTo>
                <a:lnTo>
                  <a:pt x="829817" y="1852421"/>
                </a:lnTo>
                <a:lnTo>
                  <a:pt x="822959" y="1848611"/>
                </a:lnTo>
                <a:close/>
              </a:path>
              <a:path w="1746250" h="3545840">
                <a:moveTo>
                  <a:pt x="797813" y="1900427"/>
                </a:moveTo>
                <a:lnTo>
                  <a:pt x="789431" y="1902713"/>
                </a:lnTo>
                <a:lnTo>
                  <a:pt x="785621" y="1910333"/>
                </a:lnTo>
                <a:lnTo>
                  <a:pt x="782573" y="1917191"/>
                </a:lnTo>
                <a:lnTo>
                  <a:pt x="784859" y="1925573"/>
                </a:lnTo>
                <a:lnTo>
                  <a:pt x="792479" y="1929383"/>
                </a:lnTo>
                <a:lnTo>
                  <a:pt x="799337" y="1933193"/>
                </a:lnTo>
                <a:lnTo>
                  <a:pt x="807719" y="1930145"/>
                </a:lnTo>
                <a:lnTo>
                  <a:pt x="811529" y="1922525"/>
                </a:lnTo>
                <a:lnTo>
                  <a:pt x="814577" y="1915667"/>
                </a:lnTo>
                <a:lnTo>
                  <a:pt x="812291" y="1907285"/>
                </a:lnTo>
                <a:lnTo>
                  <a:pt x="804671" y="1903475"/>
                </a:lnTo>
                <a:lnTo>
                  <a:pt x="797813" y="1900427"/>
                </a:lnTo>
                <a:close/>
              </a:path>
              <a:path w="1746250" h="3545840">
                <a:moveTo>
                  <a:pt x="772667" y="1951481"/>
                </a:moveTo>
                <a:lnTo>
                  <a:pt x="764285" y="1954529"/>
                </a:lnTo>
                <a:lnTo>
                  <a:pt x="760475" y="1961387"/>
                </a:lnTo>
                <a:lnTo>
                  <a:pt x="757427" y="1968245"/>
                </a:lnTo>
                <a:lnTo>
                  <a:pt x="759713" y="1977389"/>
                </a:lnTo>
                <a:lnTo>
                  <a:pt x="767333" y="1980437"/>
                </a:lnTo>
                <a:lnTo>
                  <a:pt x="774191" y="1984247"/>
                </a:lnTo>
                <a:lnTo>
                  <a:pt x="782573" y="1981199"/>
                </a:lnTo>
                <a:lnTo>
                  <a:pt x="786383" y="1974341"/>
                </a:lnTo>
                <a:lnTo>
                  <a:pt x="789431" y="1967483"/>
                </a:lnTo>
                <a:lnTo>
                  <a:pt x="787145" y="1958339"/>
                </a:lnTo>
                <a:lnTo>
                  <a:pt x="779525" y="1955291"/>
                </a:lnTo>
                <a:lnTo>
                  <a:pt x="772667" y="1951481"/>
                </a:lnTo>
                <a:close/>
              </a:path>
              <a:path w="1746250" h="3545840">
                <a:moveTo>
                  <a:pt x="747521" y="2002535"/>
                </a:moveTo>
                <a:lnTo>
                  <a:pt x="739139" y="2005583"/>
                </a:lnTo>
                <a:lnTo>
                  <a:pt x="735329" y="2012441"/>
                </a:lnTo>
                <a:lnTo>
                  <a:pt x="732281" y="2020061"/>
                </a:lnTo>
                <a:lnTo>
                  <a:pt x="734567" y="2028443"/>
                </a:lnTo>
                <a:lnTo>
                  <a:pt x="742187" y="2032253"/>
                </a:lnTo>
                <a:lnTo>
                  <a:pt x="749045" y="2035301"/>
                </a:lnTo>
                <a:lnTo>
                  <a:pt x="757427" y="2033015"/>
                </a:lnTo>
                <a:lnTo>
                  <a:pt x="761237" y="2025395"/>
                </a:lnTo>
                <a:lnTo>
                  <a:pt x="764285" y="2018537"/>
                </a:lnTo>
                <a:lnTo>
                  <a:pt x="761999" y="2010155"/>
                </a:lnTo>
                <a:lnTo>
                  <a:pt x="754379" y="2006345"/>
                </a:lnTo>
                <a:lnTo>
                  <a:pt x="747521" y="2002535"/>
                </a:lnTo>
                <a:close/>
              </a:path>
              <a:path w="1746250" h="3545840">
                <a:moveTo>
                  <a:pt x="722375" y="2054351"/>
                </a:moveTo>
                <a:lnTo>
                  <a:pt x="713993" y="2057399"/>
                </a:lnTo>
                <a:lnTo>
                  <a:pt x="710183" y="2064257"/>
                </a:lnTo>
                <a:lnTo>
                  <a:pt x="707135" y="2071115"/>
                </a:lnTo>
                <a:lnTo>
                  <a:pt x="709421" y="2079497"/>
                </a:lnTo>
                <a:lnTo>
                  <a:pt x="717041" y="2083307"/>
                </a:lnTo>
                <a:lnTo>
                  <a:pt x="723899" y="2087117"/>
                </a:lnTo>
                <a:lnTo>
                  <a:pt x="732281" y="2084069"/>
                </a:lnTo>
                <a:lnTo>
                  <a:pt x="736091" y="2077211"/>
                </a:lnTo>
                <a:lnTo>
                  <a:pt x="739139" y="2069591"/>
                </a:lnTo>
                <a:lnTo>
                  <a:pt x="736853" y="2061209"/>
                </a:lnTo>
                <a:lnTo>
                  <a:pt x="729233" y="2057399"/>
                </a:lnTo>
                <a:lnTo>
                  <a:pt x="722375" y="2054351"/>
                </a:lnTo>
                <a:close/>
              </a:path>
              <a:path w="1746250" h="3545840">
                <a:moveTo>
                  <a:pt x="697229" y="2105405"/>
                </a:moveTo>
                <a:lnTo>
                  <a:pt x="688847" y="2108453"/>
                </a:lnTo>
                <a:lnTo>
                  <a:pt x="685037" y="2115311"/>
                </a:lnTo>
                <a:lnTo>
                  <a:pt x="681989" y="2122931"/>
                </a:lnTo>
                <a:lnTo>
                  <a:pt x="684275" y="2131313"/>
                </a:lnTo>
                <a:lnTo>
                  <a:pt x="691895" y="2134361"/>
                </a:lnTo>
                <a:lnTo>
                  <a:pt x="698753" y="2138171"/>
                </a:lnTo>
                <a:lnTo>
                  <a:pt x="707135" y="2135123"/>
                </a:lnTo>
                <a:lnTo>
                  <a:pt x="710945" y="2128265"/>
                </a:lnTo>
                <a:lnTo>
                  <a:pt x="713993" y="2121407"/>
                </a:lnTo>
                <a:lnTo>
                  <a:pt x="711707" y="2112263"/>
                </a:lnTo>
                <a:lnTo>
                  <a:pt x="704087" y="2109215"/>
                </a:lnTo>
                <a:lnTo>
                  <a:pt x="697229" y="2105405"/>
                </a:lnTo>
                <a:close/>
              </a:path>
              <a:path w="1746250" h="3545840">
                <a:moveTo>
                  <a:pt x="672083" y="2157221"/>
                </a:moveTo>
                <a:lnTo>
                  <a:pt x="663701" y="2159507"/>
                </a:lnTo>
                <a:lnTo>
                  <a:pt x="659891" y="2167121"/>
                </a:lnTo>
                <a:lnTo>
                  <a:pt x="656843" y="2173979"/>
                </a:lnTo>
                <a:lnTo>
                  <a:pt x="659129" y="2182361"/>
                </a:lnTo>
                <a:lnTo>
                  <a:pt x="666749" y="2186171"/>
                </a:lnTo>
                <a:lnTo>
                  <a:pt x="673607" y="2189219"/>
                </a:lnTo>
                <a:lnTo>
                  <a:pt x="681989" y="2186933"/>
                </a:lnTo>
                <a:lnTo>
                  <a:pt x="685799" y="2179313"/>
                </a:lnTo>
                <a:lnTo>
                  <a:pt x="688847" y="2172455"/>
                </a:lnTo>
                <a:lnTo>
                  <a:pt x="686561" y="2164073"/>
                </a:lnTo>
                <a:lnTo>
                  <a:pt x="678941" y="2160269"/>
                </a:lnTo>
                <a:lnTo>
                  <a:pt x="672083" y="2157221"/>
                </a:lnTo>
                <a:close/>
              </a:path>
              <a:path w="1746250" h="3545840">
                <a:moveTo>
                  <a:pt x="646937" y="2208269"/>
                </a:moveTo>
                <a:lnTo>
                  <a:pt x="638555" y="2211317"/>
                </a:lnTo>
                <a:lnTo>
                  <a:pt x="634745" y="2218175"/>
                </a:lnTo>
                <a:lnTo>
                  <a:pt x="631697" y="2225033"/>
                </a:lnTo>
                <a:lnTo>
                  <a:pt x="633983" y="2234177"/>
                </a:lnTo>
                <a:lnTo>
                  <a:pt x="641603" y="2237225"/>
                </a:lnTo>
                <a:lnTo>
                  <a:pt x="648461" y="2241035"/>
                </a:lnTo>
                <a:lnTo>
                  <a:pt x="656843" y="2237987"/>
                </a:lnTo>
                <a:lnTo>
                  <a:pt x="660653" y="2231129"/>
                </a:lnTo>
                <a:lnTo>
                  <a:pt x="663701" y="2224271"/>
                </a:lnTo>
                <a:lnTo>
                  <a:pt x="661415" y="2215127"/>
                </a:lnTo>
                <a:lnTo>
                  <a:pt x="653795" y="2212079"/>
                </a:lnTo>
                <a:lnTo>
                  <a:pt x="646937" y="2208269"/>
                </a:lnTo>
                <a:close/>
              </a:path>
              <a:path w="1746250" h="3545840">
                <a:moveTo>
                  <a:pt x="621791" y="2259323"/>
                </a:moveTo>
                <a:lnTo>
                  <a:pt x="613409" y="2262371"/>
                </a:lnTo>
                <a:lnTo>
                  <a:pt x="609599" y="2269229"/>
                </a:lnTo>
                <a:lnTo>
                  <a:pt x="606551" y="2276849"/>
                </a:lnTo>
                <a:lnTo>
                  <a:pt x="608837" y="2285231"/>
                </a:lnTo>
                <a:lnTo>
                  <a:pt x="616457" y="2289041"/>
                </a:lnTo>
                <a:lnTo>
                  <a:pt x="623315" y="2292089"/>
                </a:lnTo>
                <a:lnTo>
                  <a:pt x="631697" y="2289041"/>
                </a:lnTo>
                <a:lnTo>
                  <a:pt x="635507" y="2282183"/>
                </a:lnTo>
                <a:lnTo>
                  <a:pt x="638555" y="2275325"/>
                </a:lnTo>
                <a:lnTo>
                  <a:pt x="636269" y="2266943"/>
                </a:lnTo>
                <a:lnTo>
                  <a:pt x="628649" y="2263133"/>
                </a:lnTo>
                <a:lnTo>
                  <a:pt x="621791" y="2259323"/>
                </a:lnTo>
                <a:close/>
              </a:path>
              <a:path w="1746250" h="3545840">
                <a:moveTo>
                  <a:pt x="596645" y="2311139"/>
                </a:moveTo>
                <a:lnTo>
                  <a:pt x="588263" y="2314187"/>
                </a:lnTo>
                <a:lnTo>
                  <a:pt x="584453" y="2321045"/>
                </a:lnTo>
                <a:lnTo>
                  <a:pt x="581405" y="2327903"/>
                </a:lnTo>
                <a:lnTo>
                  <a:pt x="583691" y="2336285"/>
                </a:lnTo>
                <a:lnTo>
                  <a:pt x="591311" y="2340095"/>
                </a:lnTo>
                <a:lnTo>
                  <a:pt x="598169" y="2343905"/>
                </a:lnTo>
                <a:lnTo>
                  <a:pt x="606551" y="2340857"/>
                </a:lnTo>
                <a:lnTo>
                  <a:pt x="610361" y="2333999"/>
                </a:lnTo>
                <a:lnTo>
                  <a:pt x="613409" y="2326379"/>
                </a:lnTo>
                <a:lnTo>
                  <a:pt x="611123" y="2317997"/>
                </a:lnTo>
                <a:lnTo>
                  <a:pt x="603503" y="2314187"/>
                </a:lnTo>
                <a:lnTo>
                  <a:pt x="596645" y="2311139"/>
                </a:lnTo>
                <a:close/>
              </a:path>
              <a:path w="1746250" h="3545840">
                <a:moveTo>
                  <a:pt x="571499" y="2362193"/>
                </a:moveTo>
                <a:lnTo>
                  <a:pt x="563117" y="2365241"/>
                </a:lnTo>
                <a:lnTo>
                  <a:pt x="559307" y="2372099"/>
                </a:lnTo>
                <a:lnTo>
                  <a:pt x="556259" y="2378957"/>
                </a:lnTo>
                <a:lnTo>
                  <a:pt x="558545" y="2388101"/>
                </a:lnTo>
                <a:lnTo>
                  <a:pt x="566165" y="2391149"/>
                </a:lnTo>
                <a:lnTo>
                  <a:pt x="573023" y="2394959"/>
                </a:lnTo>
                <a:lnTo>
                  <a:pt x="581405" y="2391911"/>
                </a:lnTo>
                <a:lnTo>
                  <a:pt x="585215" y="2385053"/>
                </a:lnTo>
                <a:lnTo>
                  <a:pt x="588263" y="2378195"/>
                </a:lnTo>
                <a:lnTo>
                  <a:pt x="585977" y="2369051"/>
                </a:lnTo>
                <a:lnTo>
                  <a:pt x="578357" y="2366003"/>
                </a:lnTo>
                <a:lnTo>
                  <a:pt x="571499" y="2362193"/>
                </a:lnTo>
                <a:close/>
              </a:path>
              <a:path w="1746250" h="3545840">
                <a:moveTo>
                  <a:pt x="546353" y="2414009"/>
                </a:moveTo>
                <a:lnTo>
                  <a:pt x="537971" y="2416295"/>
                </a:lnTo>
                <a:lnTo>
                  <a:pt x="534161" y="2423915"/>
                </a:lnTo>
                <a:lnTo>
                  <a:pt x="531113" y="2430773"/>
                </a:lnTo>
                <a:lnTo>
                  <a:pt x="533399" y="2439155"/>
                </a:lnTo>
                <a:lnTo>
                  <a:pt x="541019" y="2442965"/>
                </a:lnTo>
                <a:lnTo>
                  <a:pt x="547877" y="2446013"/>
                </a:lnTo>
                <a:lnTo>
                  <a:pt x="556259" y="2443727"/>
                </a:lnTo>
                <a:lnTo>
                  <a:pt x="560069" y="2436107"/>
                </a:lnTo>
                <a:lnTo>
                  <a:pt x="563117" y="2429249"/>
                </a:lnTo>
                <a:lnTo>
                  <a:pt x="560831" y="2420867"/>
                </a:lnTo>
                <a:lnTo>
                  <a:pt x="553211" y="2417057"/>
                </a:lnTo>
                <a:lnTo>
                  <a:pt x="546353" y="2414009"/>
                </a:lnTo>
                <a:close/>
              </a:path>
              <a:path w="1746250" h="3545840">
                <a:moveTo>
                  <a:pt x="521207" y="2465063"/>
                </a:moveTo>
                <a:lnTo>
                  <a:pt x="512825" y="2468111"/>
                </a:lnTo>
                <a:lnTo>
                  <a:pt x="509015" y="2474969"/>
                </a:lnTo>
                <a:lnTo>
                  <a:pt x="505967" y="2481827"/>
                </a:lnTo>
                <a:lnTo>
                  <a:pt x="508253" y="2490209"/>
                </a:lnTo>
                <a:lnTo>
                  <a:pt x="515873" y="2494019"/>
                </a:lnTo>
                <a:lnTo>
                  <a:pt x="522731" y="2497829"/>
                </a:lnTo>
                <a:lnTo>
                  <a:pt x="531113" y="2494781"/>
                </a:lnTo>
                <a:lnTo>
                  <a:pt x="534923" y="2487923"/>
                </a:lnTo>
                <a:lnTo>
                  <a:pt x="537971" y="2480303"/>
                </a:lnTo>
                <a:lnTo>
                  <a:pt x="535685" y="2471921"/>
                </a:lnTo>
                <a:lnTo>
                  <a:pt x="528065" y="2468873"/>
                </a:lnTo>
                <a:lnTo>
                  <a:pt x="521207" y="2465063"/>
                </a:lnTo>
                <a:close/>
              </a:path>
              <a:path w="1746250" h="3545840">
                <a:moveTo>
                  <a:pt x="496061" y="2516117"/>
                </a:moveTo>
                <a:lnTo>
                  <a:pt x="487679" y="2519165"/>
                </a:lnTo>
                <a:lnTo>
                  <a:pt x="483869" y="2526023"/>
                </a:lnTo>
                <a:lnTo>
                  <a:pt x="480821" y="2533643"/>
                </a:lnTo>
                <a:lnTo>
                  <a:pt x="483107" y="2542025"/>
                </a:lnTo>
                <a:lnTo>
                  <a:pt x="490727" y="2545835"/>
                </a:lnTo>
                <a:lnTo>
                  <a:pt x="497585" y="2548883"/>
                </a:lnTo>
                <a:lnTo>
                  <a:pt x="505967" y="2545835"/>
                </a:lnTo>
                <a:lnTo>
                  <a:pt x="509777" y="2538977"/>
                </a:lnTo>
                <a:lnTo>
                  <a:pt x="512825" y="2532119"/>
                </a:lnTo>
                <a:lnTo>
                  <a:pt x="510539" y="2523737"/>
                </a:lnTo>
                <a:lnTo>
                  <a:pt x="502919" y="2519927"/>
                </a:lnTo>
                <a:lnTo>
                  <a:pt x="496061" y="2516117"/>
                </a:lnTo>
                <a:close/>
              </a:path>
              <a:path w="1746250" h="3545840">
                <a:moveTo>
                  <a:pt x="470915" y="2567933"/>
                </a:moveTo>
                <a:lnTo>
                  <a:pt x="462533" y="2570219"/>
                </a:lnTo>
                <a:lnTo>
                  <a:pt x="458723" y="2577839"/>
                </a:lnTo>
                <a:lnTo>
                  <a:pt x="454913" y="2584697"/>
                </a:lnTo>
                <a:lnTo>
                  <a:pt x="457961" y="2593079"/>
                </a:lnTo>
                <a:lnTo>
                  <a:pt x="465581" y="2596889"/>
                </a:lnTo>
                <a:lnTo>
                  <a:pt x="472439" y="2600699"/>
                </a:lnTo>
                <a:lnTo>
                  <a:pt x="480821" y="2597651"/>
                </a:lnTo>
                <a:lnTo>
                  <a:pt x="484631" y="2590793"/>
                </a:lnTo>
                <a:lnTo>
                  <a:pt x="484631" y="2590031"/>
                </a:lnTo>
                <a:lnTo>
                  <a:pt x="487679" y="2583173"/>
                </a:lnTo>
                <a:lnTo>
                  <a:pt x="485393" y="2574791"/>
                </a:lnTo>
                <a:lnTo>
                  <a:pt x="477773" y="2570981"/>
                </a:lnTo>
                <a:lnTo>
                  <a:pt x="470915" y="2567933"/>
                </a:lnTo>
                <a:close/>
              </a:path>
              <a:path w="1746250" h="3545840">
                <a:moveTo>
                  <a:pt x="445769" y="2618987"/>
                </a:moveTo>
                <a:lnTo>
                  <a:pt x="437387" y="2622035"/>
                </a:lnTo>
                <a:lnTo>
                  <a:pt x="429767" y="2635751"/>
                </a:lnTo>
                <a:lnTo>
                  <a:pt x="432815" y="2644895"/>
                </a:lnTo>
                <a:lnTo>
                  <a:pt x="439673" y="2647943"/>
                </a:lnTo>
                <a:lnTo>
                  <a:pt x="447293" y="2651753"/>
                </a:lnTo>
                <a:lnTo>
                  <a:pt x="455675" y="2648705"/>
                </a:lnTo>
                <a:lnTo>
                  <a:pt x="459485" y="2641847"/>
                </a:lnTo>
                <a:lnTo>
                  <a:pt x="462533" y="2634989"/>
                </a:lnTo>
                <a:lnTo>
                  <a:pt x="460247" y="2625845"/>
                </a:lnTo>
                <a:lnTo>
                  <a:pt x="452627" y="2622797"/>
                </a:lnTo>
                <a:lnTo>
                  <a:pt x="445769" y="2618987"/>
                </a:lnTo>
                <a:close/>
              </a:path>
              <a:path w="1746250" h="3545840">
                <a:moveTo>
                  <a:pt x="420623" y="2670041"/>
                </a:moveTo>
                <a:lnTo>
                  <a:pt x="412241" y="2673089"/>
                </a:lnTo>
                <a:lnTo>
                  <a:pt x="408431" y="2679947"/>
                </a:lnTo>
                <a:lnTo>
                  <a:pt x="408431" y="2680709"/>
                </a:lnTo>
                <a:lnTo>
                  <a:pt x="404621" y="2687567"/>
                </a:lnTo>
                <a:lnTo>
                  <a:pt x="407669" y="2695949"/>
                </a:lnTo>
                <a:lnTo>
                  <a:pt x="414527" y="2699759"/>
                </a:lnTo>
                <a:lnTo>
                  <a:pt x="422147" y="2702807"/>
                </a:lnTo>
                <a:lnTo>
                  <a:pt x="430529" y="2700521"/>
                </a:lnTo>
                <a:lnTo>
                  <a:pt x="434339" y="2692901"/>
                </a:lnTo>
                <a:lnTo>
                  <a:pt x="437387" y="2686043"/>
                </a:lnTo>
                <a:lnTo>
                  <a:pt x="435101" y="2677661"/>
                </a:lnTo>
                <a:lnTo>
                  <a:pt x="427481" y="2673851"/>
                </a:lnTo>
                <a:lnTo>
                  <a:pt x="420623" y="2670041"/>
                </a:lnTo>
                <a:close/>
              </a:path>
              <a:path w="1746250" h="3545840">
                <a:moveTo>
                  <a:pt x="395477" y="2721857"/>
                </a:moveTo>
                <a:lnTo>
                  <a:pt x="387095" y="2724905"/>
                </a:lnTo>
                <a:lnTo>
                  <a:pt x="379475" y="2738621"/>
                </a:lnTo>
                <a:lnTo>
                  <a:pt x="382523" y="2747003"/>
                </a:lnTo>
                <a:lnTo>
                  <a:pt x="389381" y="2750813"/>
                </a:lnTo>
                <a:lnTo>
                  <a:pt x="397001" y="2754623"/>
                </a:lnTo>
                <a:lnTo>
                  <a:pt x="405383" y="2751575"/>
                </a:lnTo>
                <a:lnTo>
                  <a:pt x="409193" y="2744717"/>
                </a:lnTo>
                <a:lnTo>
                  <a:pt x="412241" y="2737097"/>
                </a:lnTo>
                <a:lnTo>
                  <a:pt x="409955" y="2728715"/>
                </a:lnTo>
                <a:lnTo>
                  <a:pt x="402335" y="2724905"/>
                </a:lnTo>
                <a:lnTo>
                  <a:pt x="395477" y="2721857"/>
                </a:lnTo>
                <a:close/>
              </a:path>
              <a:path w="1746250" h="3545840">
                <a:moveTo>
                  <a:pt x="370331" y="2772911"/>
                </a:moveTo>
                <a:lnTo>
                  <a:pt x="361949" y="2775959"/>
                </a:lnTo>
                <a:lnTo>
                  <a:pt x="358139" y="2782817"/>
                </a:lnTo>
                <a:lnTo>
                  <a:pt x="354329" y="2790437"/>
                </a:lnTo>
                <a:lnTo>
                  <a:pt x="357377" y="2798819"/>
                </a:lnTo>
                <a:lnTo>
                  <a:pt x="364235" y="2801867"/>
                </a:lnTo>
                <a:lnTo>
                  <a:pt x="371855" y="2805677"/>
                </a:lnTo>
                <a:lnTo>
                  <a:pt x="380237" y="2802629"/>
                </a:lnTo>
                <a:lnTo>
                  <a:pt x="384047" y="2795771"/>
                </a:lnTo>
                <a:lnTo>
                  <a:pt x="387095" y="2788913"/>
                </a:lnTo>
                <a:lnTo>
                  <a:pt x="384809" y="2780531"/>
                </a:lnTo>
                <a:lnTo>
                  <a:pt x="377189" y="2776721"/>
                </a:lnTo>
                <a:lnTo>
                  <a:pt x="370331" y="2772911"/>
                </a:lnTo>
                <a:close/>
              </a:path>
              <a:path w="1746250" h="3545840">
                <a:moveTo>
                  <a:pt x="345185" y="2824727"/>
                </a:moveTo>
                <a:lnTo>
                  <a:pt x="336803" y="2827013"/>
                </a:lnTo>
                <a:lnTo>
                  <a:pt x="332993" y="2834633"/>
                </a:lnTo>
                <a:lnTo>
                  <a:pt x="329183" y="2841491"/>
                </a:lnTo>
                <a:lnTo>
                  <a:pt x="332231" y="2849873"/>
                </a:lnTo>
                <a:lnTo>
                  <a:pt x="339089" y="2853683"/>
                </a:lnTo>
                <a:lnTo>
                  <a:pt x="346709" y="2856731"/>
                </a:lnTo>
                <a:lnTo>
                  <a:pt x="355091" y="2854445"/>
                </a:lnTo>
                <a:lnTo>
                  <a:pt x="358901" y="2846825"/>
                </a:lnTo>
                <a:lnTo>
                  <a:pt x="361949" y="2839967"/>
                </a:lnTo>
                <a:lnTo>
                  <a:pt x="358901" y="2831585"/>
                </a:lnTo>
                <a:lnTo>
                  <a:pt x="352043" y="2827775"/>
                </a:lnTo>
                <a:lnTo>
                  <a:pt x="345185" y="2824727"/>
                </a:lnTo>
                <a:close/>
              </a:path>
              <a:path w="1746250" h="3545840">
                <a:moveTo>
                  <a:pt x="320039" y="2875781"/>
                </a:moveTo>
                <a:lnTo>
                  <a:pt x="311657" y="2878829"/>
                </a:lnTo>
                <a:lnTo>
                  <a:pt x="304037" y="2892545"/>
                </a:lnTo>
                <a:lnTo>
                  <a:pt x="307085" y="2901689"/>
                </a:lnTo>
                <a:lnTo>
                  <a:pt x="313943" y="2904737"/>
                </a:lnTo>
                <a:lnTo>
                  <a:pt x="321563" y="2908547"/>
                </a:lnTo>
                <a:lnTo>
                  <a:pt x="329945" y="2905499"/>
                </a:lnTo>
                <a:lnTo>
                  <a:pt x="333755" y="2898641"/>
                </a:lnTo>
                <a:lnTo>
                  <a:pt x="336803" y="2891783"/>
                </a:lnTo>
                <a:lnTo>
                  <a:pt x="333755" y="2882639"/>
                </a:lnTo>
                <a:lnTo>
                  <a:pt x="326897" y="2879591"/>
                </a:lnTo>
                <a:lnTo>
                  <a:pt x="320039" y="2875781"/>
                </a:lnTo>
                <a:close/>
              </a:path>
              <a:path w="1746250" h="3545840">
                <a:moveTo>
                  <a:pt x="294893" y="2926835"/>
                </a:moveTo>
                <a:lnTo>
                  <a:pt x="286511" y="2929883"/>
                </a:lnTo>
                <a:lnTo>
                  <a:pt x="282701" y="2936741"/>
                </a:lnTo>
                <a:lnTo>
                  <a:pt x="278891" y="2944361"/>
                </a:lnTo>
                <a:lnTo>
                  <a:pt x="281939" y="2952743"/>
                </a:lnTo>
                <a:lnTo>
                  <a:pt x="288797" y="2956553"/>
                </a:lnTo>
                <a:lnTo>
                  <a:pt x="296417" y="2959601"/>
                </a:lnTo>
                <a:lnTo>
                  <a:pt x="304799" y="2956553"/>
                </a:lnTo>
                <a:lnTo>
                  <a:pt x="308609" y="2949695"/>
                </a:lnTo>
                <a:lnTo>
                  <a:pt x="311657" y="2942837"/>
                </a:lnTo>
                <a:lnTo>
                  <a:pt x="308609" y="2934455"/>
                </a:lnTo>
                <a:lnTo>
                  <a:pt x="294893" y="2926835"/>
                </a:lnTo>
                <a:close/>
              </a:path>
              <a:path w="1746250" h="3545840">
                <a:moveTo>
                  <a:pt x="269747" y="2978651"/>
                </a:moveTo>
                <a:lnTo>
                  <a:pt x="261365" y="2981699"/>
                </a:lnTo>
                <a:lnTo>
                  <a:pt x="253745" y="2995415"/>
                </a:lnTo>
                <a:lnTo>
                  <a:pt x="256793" y="3003797"/>
                </a:lnTo>
                <a:lnTo>
                  <a:pt x="263651" y="3007607"/>
                </a:lnTo>
                <a:lnTo>
                  <a:pt x="271271" y="3011417"/>
                </a:lnTo>
                <a:lnTo>
                  <a:pt x="279653" y="3008369"/>
                </a:lnTo>
                <a:lnTo>
                  <a:pt x="283463" y="3001511"/>
                </a:lnTo>
                <a:lnTo>
                  <a:pt x="286511" y="2993891"/>
                </a:lnTo>
                <a:lnTo>
                  <a:pt x="283463" y="2985509"/>
                </a:lnTo>
                <a:lnTo>
                  <a:pt x="276605" y="2981699"/>
                </a:lnTo>
                <a:lnTo>
                  <a:pt x="269747" y="2978651"/>
                </a:lnTo>
                <a:close/>
              </a:path>
              <a:path w="1746250" h="3545840">
                <a:moveTo>
                  <a:pt x="244601" y="3029705"/>
                </a:moveTo>
                <a:lnTo>
                  <a:pt x="236219" y="3032753"/>
                </a:lnTo>
                <a:lnTo>
                  <a:pt x="228599" y="3046469"/>
                </a:lnTo>
                <a:lnTo>
                  <a:pt x="231647" y="3055613"/>
                </a:lnTo>
                <a:lnTo>
                  <a:pt x="238505" y="3058661"/>
                </a:lnTo>
                <a:lnTo>
                  <a:pt x="246125" y="3062471"/>
                </a:lnTo>
                <a:lnTo>
                  <a:pt x="254507" y="3059423"/>
                </a:lnTo>
                <a:lnTo>
                  <a:pt x="258317" y="3052565"/>
                </a:lnTo>
                <a:lnTo>
                  <a:pt x="261365" y="3045707"/>
                </a:lnTo>
                <a:lnTo>
                  <a:pt x="258317" y="3036563"/>
                </a:lnTo>
                <a:lnTo>
                  <a:pt x="251459" y="3033515"/>
                </a:lnTo>
                <a:lnTo>
                  <a:pt x="244601" y="3029705"/>
                </a:lnTo>
                <a:close/>
              </a:path>
              <a:path w="1746250" h="3545840">
                <a:moveTo>
                  <a:pt x="219455" y="3081521"/>
                </a:moveTo>
                <a:lnTo>
                  <a:pt x="211073" y="3083807"/>
                </a:lnTo>
                <a:lnTo>
                  <a:pt x="207263" y="3091427"/>
                </a:lnTo>
                <a:lnTo>
                  <a:pt x="203453" y="3098285"/>
                </a:lnTo>
                <a:lnTo>
                  <a:pt x="206501" y="3106667"/>
                </a:lnTo>
                <a:lnTo>
                  <a:pt x="213359" y="3110477"/>
                </a:lnTo>
                <a:lnTo>
                  <a:pt x="220979" y="3113525"/>
                </a:lnTo>
                <a:lnTo>
                  <a:pt x="229361" y="3111239"/>
                </a:lnTo>
                <a:lnTo>
                  <a:pt x="233171" y="3103619"/>
                </a:lnTo>
                <a:lnTo>
                  <a:pt x="236219" y="3096761"/>
                </a:lnTo>
                <a:lnTo>
                  <a:pt x="233171" y="3088379"/>
                </a:lnTo>
                <a:lnTo>
                  <a:pt x="226313" y="3084569"/>
                </a:lnTo>
                <a:lnTo>
                  <a:pt x="219455" y="3081521"/>
                </a:lnTo>
                <a:close/>
              </a:path>
              <a:path w="1746250" h="3545840">
                <a:moveTo>
                  <a:pt x="194309" y="3132575"/>
                </a:moveTo>
                <a:lnTo>
                  <a:pt x="185927" y="3135623"/>
                </a:lnTo>
                <a:lnTo>
                  <a:pt x="178307" y="3149339"/>
                </a:lnTo>
                <a:lnTo>
                  <a:pt x="181355" y="3158483"/>
                </a:lnTo>
                <a:lnTo>
                  <a:pt x="188213" y="3161531"/>
                </a:lnTo>
                <a:lnTo>
                  <a:pt x="195833" y="3165341"/>
                </a:lnTo>
                <a:lnTo>
                  <a:pt x="204215" y="3162293"/>
                </a:lnTo>
                <a:lnTo>
                  <a:pt x="208025" y="3155435"/>
                </a:lnTo>
                <a:lnTo>
                  <a:pt x="211073" y="3147815"/>
                </a:lnTo>
                <a:lnTo>
                  <a:pt x="208025" y="3139433"/>
                </a:lnTo>
                <a:lnTo>
                  <a:pt x="201167" y="3136385"/>
                </a:lnTo>
                <a:lnTo>
                  <a:pt x="194309" y="3132575"/>
                </a:lnTo>
                <a:close/>
              </a:path>
              <a:path w="1746250" h="3545840">
                <a:moveTo>
                  <a:pt x="169163" y="3183629"/>
                </a:moveTo>
                <a:lnTo>
                  <a:pt x="160781" y="3186677"/>
                </a:lnTo>
                <a:lnTo>
                  <a:pt x="156971" y="3193535"/>
                </a:lnTo>
                <a:lnTo>
                  <a:pt x="153161" y="3201155"/>
                </a:lnTo>
                <a:lnTo>
                  <a:pt x="156209" y="3209537"/>
                </a:lnTo>
                <a:lnTo>
                  <a:pt x="163067" y="3213347"/>
                </a:lnTo>
                <a:lnTo>
                  <a:pt x="170687" y="3216395"/>
                </a:lnTo>
                <a:lnTo>
                  <a:pt x="179069" y="3213347"/>
                </a:lnTo>
                <a:lnTo>
                  <a:pt x="182879" y="3206489"/>
                </a:lnTo>
                <a:lnTo>
                  <a:pt x="185927" y="3199631"/>
                </a:lnTo>
                <a:lnTo>
                  <a:pt x="182879" y="3191249"/>
                </a:lnTo>
                <a:lnTo>
                  <a:pt x="169163" y="3183629"/>
                </a:lnTo>
                <a:close/>
              </a:path>
              <a:path w="1746250" h="3545840">
                <a:moveTo>
                  <a:pt x="144017" y="3235445"/>
                </a:moveTo>
                <a:lnTo>
                  <a:pt x="135635" y="3237731"/>
                </a:lnTo>
                <a:lnTo>
                  <a:pt x="131825" y="3245351"/>
                </a:lnTo>
                <a:lnTo>
                  <a:pt x="128015" y="3252209"/>
                </a:lnTo>
                <a:lnTo>
                  <a:pt x="131063" y="3260591"/>
                </a:lnTo>
                <a:lnTo>
                  <a:pt x="137921" y="3264401"/>
                </a:lnTo>
                <a:lnTo>
                  <a:pt x="145541" y="3268211"/>
                </a:lnTo>
                <a:lnTo>
                  <a:pt x="153923" y="3265163"/>
                </a:lnTo>
                <a:lnTo>
                  <a:pt x="157733" y="3258305"/>
                </a:lnTo>
                <a:lnTo>
                  <a:pt x="160781" y="3250685"/>
                </a:lnTo>
                <a:lnTo>
                  <a:pt x="157733" y="3242303"/>
                </a:lnTo>
                <a:lnTo>
                  <a:pt x="150875" y="3238493"/>
                </a:lnTo>
                <a:lnTo>
                  <a:pt x="144017" y="3235445"/>
                </a:lnTo>
                <a:close/>
              </a:path>
              <a:path w="1746250" h="3545840">
                <a:moveTo>
                  <a:pt x="118871" y="3286499"/>
                </a:moveTo>
                <a:lnTo>
                  <a:pt x="110489" y="3289547"/>
                </a:lnTo>
                <a:lnTo>
                  <a:pt x="102869" y="3303263"/>
                </a:lnTo>
                <a:lnTo>
                  <a:pt x="105917" y="3312407"/>
                </a:lnTo>
                <a:lnTo>
                  <a:pt x="112775" y="3315455"/>
                </a:lnTo>
                <a:lnTo>
                  <a:pt x="120395" y="3319265"/>
                </a:lnTo>
                <a:lnTo>
                  <a:pt x="128777" y="3316217"/>
                </a:lnTo>
                <a:lnTo>
                  <a:pt x="132587" y="3309359"/>
                </a:lnTo>
                <a:lnTo>
                  <a:pt x="135635" y="3302501"/>
                </a:lnTo>
                <a:lnTo>
                  <a:pt x="132587" y="3293357"/>
                </a:lnTo>
                <a:lnTo>
                  <a:pt x="125729" y="3290309"/>
                </a:lnTo>
                <a:lnTo>
                  <a:pt x="118871" y="3286499"/>
                </a:lnTo>
                <a:close/>
              </a:path>
              <a:path w="1746250" h="3545840">
                <a:moveTo>
                  <a:pt x="93725" y="3338315"/>
                </a:moveTo>
                <a:lnTo>
                  <a:pt x="85343" y="3340601"/>
                </a:lnTo>
                <a:lnTo>
                  <a:pt x="81533" y="3348221"/>
                </a:lnTo>
                <a:lnTo>
                  <a:pt x="77723" y="3355079"/>
                </a:lnTo>
                <a:lnTo>
                  <a:pt x="80771" y="3363461"/>
                </a:lnTo>
                <a:lnTo>
                  <a:pt x="87629" y="3367271"/>
                </a:lnTo>
                <a:lnTo>
                  <a:pt x="95249" y="3370319"/>
                </a:lnTo>
                <a:lnTo>
                  <a:pt x="103631" y="3368033"/>
                </a:lnTo>
                <a:lnTo>
                  <a:pt x="106679" y="3360413"/>
                </a:lnTo>
                <a:lnTo>
                  <a:pt x="107441" y="3360413"/>
                </a:lnTo>
                <a:lnTo>
                  <a:pt x="110489" y="3353555"/>
                </a:lnTo>
                <a:lnTo>
                  <a:pt x="107441" y="3345173"/>
                </a:lnTo>
                <a:lnTo>
                  <a:pt x="100583" y="3341363"/>
                </a:lnTo>
                <a:lnTo>
                  <a:pt x="93725" y="3338315"/>
                </a:lnTo>
                <a:close/>
              </a:path>
              <a:path w="1746250" h="3545840">
                <a:moveTo>
                  <a:pt x="68579" y="3389369"/>
                </a:moveTo>
                <a:lnTo>
                  <a:pt x="60197" y="3392417"/>
                </a:lnTo>
                <a:lnTo>
                  <a:pt x="52577" y="3406133"/>
                </a:lnTo>
                <a:lnTo>
                  <a:pt x="55625" y="3414515"/>
                </a:lnTo>
                <a:lnTo>
                  <a:pt x="62483" y="3418325"/>
                </a:lnTo>
                <a:lnTo>
                  <a:pt x="70103" y="3422135"/>
                </a:lnTo>
                <a:lnTo>
                  <a:pt x="78485" y="3419087"/>
                </a:lnTo>
                <a:lnTo>
                  <a:pt x="81533" y="3412229"/>
                </a:lnTo>
                <a:lnTo>
                  <a:pt x="82295" y="3412229"/>
                </a:lnTo>
                <a:lnTo>
                  <a:pt x="85343" y="3404609"/>
                </a:lnTo>
                <a:lnTo>
                  <a:pt x="82295" y="3396227"/>
                </a:lnTo>
                <a:lnTo>
                  <a:pt x="75437" y="3393179"/>
                </a:lnTo>
                <a:lnTo>
                  <a:pt x="68579" y="3389369"/>
                </a:lnTo>
                <a:close/>
              </a:path>
              <a:path w="1746250" h="3545840">
                <a:moveTo>
                  <a:pt x="0" y="3449567"/>
                </a:moveTo>
                <a:lnTo>
                  <a:pt x="761" y="3545579"/>
                </a:lnTo>
                <a:lnTo>
                  <a:pt x="76961" y="3487667"/>
                </a:lnTo>
                <a:lnTo>
                  <a:pt x="47716" y="3473189"/>
                </a:lnTo>
                <a:lnTo>
                  <a:pt x="44957" y="3473189"/>
                </a:lnTo>
                <a:lnTo>
                  <a:pt x="37337" y="3469379"/>
                </a:lnTo>
                <a:lnTo>
                  <a:pt x="30479" y="3466331"/>
                </a:lnTo>
                <a:lnTo>
                  <a:pt x="29737" y="3464289"/>
                </a:lnTo>
                <a:lnTo>
                  <a:pt x="0" y="3449567"/>
                </a:lnTo>
                <a:close/>
              </a:path>
              <a:path w="1746250" h="3545840">
                <a:moveTo>
                  <a:pt x="29737" y="3464289"/>
                </a:moveTo>
                <a:lnTo>
                  <a:pt x="30479" y="3466331"/>
                </a:lnTo>
                <a:lnTo>
                  <a:pt x="37337" y="3469379"/>
                </a:lnTo>
                <a:lnTo>
                  <a:pt x="44957" y="3473189"/>
                </a:lnTo>
                <a:lnTo>
                  <a:pt x="46548" y="3472611"/>
                </a:lnTo>
                <a:lnTo>
                  <a:pt x="29737" y="3464289"/>
                </a:lnTo>
                <a:close/>
              </a:path>
              <a:path w="1746250" h="3545840">
                <a:moveTo>
                  <a:pt x="46548" y="3472611"/>
                </a:moveTo>
                <a:lnTo>
                  <a:pt x="44957" y="3473189"/>
                </a:lnTo>
                <a:lnTo>
                  <a:pt x="47716" y="3473189"/>
                </a:lnTo>
                <a:lnTo>
                  <a:pt x="46548" y="3472611"/>
                </a:lnTo>
                <a:close/>
              </a:path>
              <a:path w="1746250" h="3545840">
                <a:moveTo>
                  <a:pt x="43433" y="3440423"/>
                </a:moveTo>
                <a:lnTo>
                  <a:pt x="35051" y="3443471"/>
                </a:lnTo>
                <a:lnTo>
                  <a:pt x="31241" y="3450329"/>
                </a:lnTo>
                <a:lnTo>
                  <a:pt x="27431" y="3457949"/>
                </a:lnTo>
                <a:lnTo>
                  <a:pt x="29737" y="3464289"/>
                </a:lnTo>
                <a:lnTo>
                  <a:pt x="46548" y="3472611"/>
                </a:lnTo>
                <a:lnTo>
                  <a:pt x="53339" y="3470141"/>
                </a:lnTo>
                <a:lnTo>
                  <a:pt x="56387" y="3463283"/>
                </a:lnTo>
                <a:lnTo>
                  <a:pt x="60197" y="3456425"/>
                </a:lnTo>
                <a:lnTo>
                  <a:pt x="57149" y="3448043"/>
                </a:lnTo>
                <a:lnTo>
                  <a:pt x="43433" y="3440423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1486" y="2728985"/>
            <a:ext cx="1008380" cy="287655"/>
          </a:xfrm>
          <a:custGeom>
            <a:avLst/>
            <a:gdLst/>
            <a:ahLst/>
            <a:cxnLst/>
            <a:rect l="l" t="t" r="r" b="b"/>
            <a:pathLst>
              <a:path w="1008379" h="287655">
                <a:moveTo>
                  <a:pt x="503681" y="0"/>
                </a:moveTo>
                <a:lnTo>
                  <a:pt x="462378" y="473"/>
                </a:lnTo>
                <a:lnTo>
                  <a:pt x="421993" y="1871"/>
                </a:lnTo>
                <a:lnTo>
                  <a:pt x="382656" y="4155"/>
                </a:lnTo>
                <a:lnTo>
                  <a:pt x="344497" y="7290"/>
                </a:lnTo>
                <a:lnTo>
                  <a:pt x="272231" y="15965"/>
                </a:lnTo>
                <a:lnTo>
                  <a:pt x="206233" y="27602"/>
                </a:lnTo>
                <a:lnTo>
                  <a:pt x="147542" y="41909"/>
                </a:lnTo>
                <a:lnTo>
                  <a:pt x="97194" y="58594"/>
                </a:lnTo>
                <a:lnTo>
                  <a:pt x="56228" y="77364"/>
                </a:lnTo>
                <a:lnTo>
                  <a:pt x="14640" y="108787"/>
                </a:lnTo>
                <a:lnTo>
                  <a:pt x="0" y="143255"/>
                </a:lnTo>
                <a:lnTo>
                  <a:pt x="1670" y="155028"/>
                </a:lnTo>
                <a:lnTo>
                  <a:pt x="25682" y="188665"/>
                </a:lnTo>
                <a:lnTo>
                  <a:pt x="75474" y="218989"/>
                </a:lnTo>
                <a:lnTo>
                  <a:pt x="121260" y="236862"/>
                </a:lnTo>
                <a:lnTo>
                  <a:pt x="175909" y="252509"/>
                </a:lnTo>
                <a:lnTo>
                  <a:pt x="238384" y="265627"/>
                </a:lnTo>
                <a:lnTo>
                  <a:pt x="307645" y="275915"/>
                </a:lnTo>
                <a:lnTo>
                  <a:pt x="382656" y="283071"/>
                </a:lnTo>
                <a:lnTo>
                  <a:pt x="421993" y="285381"/>
                </a:lnTo>
                <a:lnTo>
                  <a:pt x="462378" y="286794"/>
                </a:lnTo>
                <a:lnTo>
                  <a:pt x="503681" y="287273"/>
                </a:lnTo>
                <a:lnTo>
                  <a:pt x="544991" y="286794"/>
                </a:lnTo>
                <a:lnTo>
                  <a:pt x="585392" y="285381"/>
                </a:lnTo>
                <a:lnTo>
                  <a:pt x="624753" y="283071"/>
                </a:lnTo>
                <a:lnTo>
                  <a:pt x="662946" y="279903"/>
                </a:lnTo>
                <a:lnTo>
                  <a:pt x="735297" y="271143"/>
                </a:lnTo>
                <a:lnTo>
                  <a:pt x="801398" y="259403"/>
                </a:lnTo>
                <a:lnTo>
                  <a:pt x="860202" y="244982"/>
                </a:lnTo>
                <a:lnTo>
                  <a:pt x="910663" y="228185"/>
                </a:lnTo>
                <a:lnTo>
                  <a:pt x="951732" y="209312"/>
                </a:lnTo>
                <a:lnTo>
                  <a:pt x="993438" y="177770"/>
                </a:lnTo>
                <a:lnTo>
                  <a:pt x="1008125" y="143255"/>
                </a:lnTo>
                <a:lnTo>
                  <a:pt x="1006450" y="131489"/>
                </a:lnTo>
                <a:lnTo>
                  <a:pt x="982364" y="97926"/>
                </a:lnTo>
                <a:lnTo>
                  <a:pt x="932437" y="67737"/>
                </a:lnTo>
                <a:lnTo>
                  <a:pt x="886541" y="49973"/>
                </a:lnTo>
                <a:lnTo>
                  <a:pt x="831778" y="34440"/>
                </a:lnTo>
                <a:lnTo>
                  <a:pt x="769194" y="21432"/>
                </a:lnTo>
                <a:lnTo>
                  <a:pt x="699837" y="11239"/>
                </a:lnTo>
                <a:lnTo>
                  <a:pt x="624753" y="4155"/>
                </a:lnTo>
                <a:lnTo>
                  <a:pt x="585392" y="1871"/>
                </a:lnTo>
                <a:lnTo>
                  <a:pt x="544991" y="473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9162" y="1288805"/>
            <a:ext cx="1007744" cy="287655"/>
          </a:xfrm>
          <a:custGeom>
            <a:avLst/>
            <a:gdLst/>
            <a:ahLst/>
            <a:cxnLst/>
            <a:rect l="l" t="t" r="r" b="b"/>
            <a:pathLst>
              <a:path w="1007745" h="287655">
                <a:moveTo>
                  <a:pt x="503681" y="0"/>
                </a:moveTo>
                <a:lnTo>
                  <a:pt x="462378" y="474"/>
                </a:lnTo>
                <a:lnTo>
                  <a:pt x="421993" y="1872"/>
                </a:lnTo>
                <a:lnTo>
                  <a:pt x="382656" y="4158"/>
                </a:lnTo>
                <a:lnTo>
                  <a:pt x="344497" y="7296"/>
                </a:lnTo>
                <a:lnTo>
                  <a:pt x="272231" y="15985"/>
                </a:lnTo>
                <a:lnTo>
                  <a:pt x="206233" y="27651"/>
                </a:lnTo>
                <a:lnTo>
                  <a:pt x="147542" y="42005"/>
                </a:lnTo>
                <a:lnTo>
                  <a:pt x="97194" y="58759"/>
                </a:lnTo>
                <a:lnTo>
                  <a:pt x="56228" y="77625"/>
                </a:lnTo>
                <a:lnTo>
                  <a:pt x="14640" y="109255"/>
                </a:lnTo>
                <a:lnTo>
                  <a:pt x="0" y="144017"/>
                </a:lnTo>
                <a:lnTo>
                  <a:pt x="1670" y="155784"/>
                </a:lnTo>
                <a:lnTo>
                  <a:pt x="25682" y="189347"/>
                </a:lnTo>
                <a:lnTo>
                  <a:pt x="75474" y="219536"/>
                </a:lnTo>
                <a:lnTo>
                  <a:pt x="121260" y="237300"/>
                </a:lnTo>
                <a:lnTo>
                  <a:pt x="175909" y="252833"/>
                </a:lnTo>
                <a:lnTo>
                  <a:pt x="238384" y="265841"/>
                </a:lnTo>
                <a:lnTo>
                  <a:pt x="307645" y="276034"/>
                </a:lnTo>
                <a:lnTo>
                  <a:pt x="382656" y="283118"/>
                </a:lnTo>
                <a:lnTo>
                  <a:pt x="421993" y="285402"/>
                </a:lnTo>
                <a:lnTo>
                  <a:pt x="462378" y="286800"/>
                </a:lnTo>
                <a:lnTo>
                  <a:pt x="503681" y="287273"/>
                </a:lnTo>
                <a:lnTo>
                  <a:pt x="544985" y="286800"/>
                </a:lnTo>
                <a:lnTo>
                  <a:pt x="585370" y="285402"/>
                </a:lnTo>
                <a:lnTo>
                  <a:pt x="624707" y="283118"/>
                </a:lnTo>
                <a:lnTo>
                  <a:pt x="662866" y="279983"/>
                </a:lnTo>
                <a:lnTo>
                  <a:pt x="735132" y="271308"/>
                </a:lnTo>
                <a:lnTo>
                  <a:pt x="801130" y="259671"/>
                </a:lnTo>
                <a:lnTo>
                  <a:pt x="859821" y="245363"/>
                </a:lnTo>
                <a:lnTo>
                  <a:pt x="910169" y="228679"/>
                </a:lnTo>
                <a:lnTo>
                  <a:pt x="951135" y="209909"/>
                </a:lnTo>
                <a:lnTo>
                  <a:pt x="992723" y="178486"/>
                </a:lnTo>
                <a:lnTo>
                  <a:pt x="1007363" y="144017"/>
                </a:lnTo>
                <a:lnTo>
                  <a:pt x="1005693" y="132142"/>
                </a:lnTo>
                <a:lnTo>
                  <a:pt x="981681" y="98316"/>
                </a:lnTo>
                <a:lnTo>
                  <a:pt x="931889" y="67946"/>
                </a:lnTo>
                <a:lnTo>
                  <a:pt x="886103" y="50100"/>
                </a:lnTo>
                <a:lnTo>
                  <a:pt x="831454" y="34510"/>
                </a:lnTo>
                <a:lnTo>
                  <a:pt x="768979" y="21464"/>
                </a:lnTo>
                <a:lnTo>
                  <a:pt x="699718" y="11251"/>
                </a:lnTo>
                <a:lnTo>
                  <a:pt x="624707" y="4158"/>
                </a:lnTo>
                <a:lnTo>
                  <a:pt x="585370" y="1872"/>
                </a:lnTo>
                <a:lnTo>
                  <a:pt x="544985" y="474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06526" y="1433585"/>
            <a:ext cx="1600200" cy="1455420"/>
          </a:xfrm>
          <a:custGeom>
            <a:avLst/>
            <a:gdLst/>
            <a:ahLst/>
            <a:cxnLst/>
            <a:rect l="l" t="t" r="r" b="b"/>
            <a:pathLst>
              <a:path w="1600200" h="1455420">
                <a:moveTo>
                  <a:pt x="1588769" y="1423415"/>
                </a:moveTo>
                <a:lnTo>
                  <a:pt x="1579625" y="1424177"/>
                </a:lnTo>
                <a:lnTo>
                  <a:pt x="1574291" y="1429511"/>
                </a:lnTo>
                <a:lnTo>
                  <a:pt x="1568957" y="1435607"/>
                </a:lnTo>
                <a:lnTo>
                  <a:pt x="1568957" y="1444751"/>
                </a:lnTo>
                <a:lnTo>
                  <a:pt x="1581149" y="1455419"/>
                </a:lnTo>
                <a:lnTo>
                  <a:pt x="1590293" y="1454657"/>
                </a:lnTo>
                <a:lnTo>
                  <a:pt x="1594865" y="1449323"/>
                </a:lnTo>
                <a:lnTo>
                  <a:pt x="1600199" y="1443227"/>
                </a:lnTo>
                <a:lnTo>
                  <a:pt x="1600199" y="1434083"/>
                </a:lnTo>
                <a:lnTo>
                  <a:pt x="1594103" y="1428749"/>
                </a:lnTo>
                <a:lnTo>
                  <a:pt x="1588769" y="1423415"/>
                </a:lnTo>
                <a:close/>
              </a:path>
              <a:path w="1600200" h="1455420">
                <a:moveTo>
                  <a:pt x="1546097" y="1385315"/>
                </a:moveTo>
                <a:lnTo>
                  <a:pt x="1536953" y="1385315"/>
                </a:lnTo>
                <a:lnTo>
                  <a:pt x="1526285" y="1397507"/>
                </a:lnTo>
                <a:lnTo>
                  <a:pt x="1527047" y="1406651"/>
                </a:lnTo>
                <a:lnTo>
                  <a:pt x="1532381" y="1411223"/>
                </a:lnTo>
                <a:lnTo>
                  <a:pt x="1532381" y="1411985"/>
                </a:lnTo>
                <a:lnTo>
                  <a:pt x="1538477" y="1416557"/>
                </a:lnTo>
                <a:lnTo>
                  <a:pt x="1547621" y="1416557"/>
                </a:lnTo>
                <a:lnTo>
                  <a:pt x="1552955" y="1410461"/>
                </a:lnTo>
                <a:lnTo>
                  <a:pt x="1558289" y="1405127"/>
                </a:lnTo>
                <a:lnTo>
                  <a:pt x="1557527" y="1395983"/>
                </a:lnTo>
                <a:lnTo>
                  <a:pt x="1552193" y="1390649"/>
                </a:lnTo>
                <a:lnTo>
                  <a:pt x="1546097" y="1385315"/>
                </a:lnTo>
                <a:close/>
              </a:path>
              <a:path w="1600200" h="1455420">
                <a:moveTo>
                  <a:pt x="1504187" y="1346453"/>
                </a:moveTo>
                <a:lnTo>
                  <a:pt x="1495043" y="1347215"/>
                </a:lnTo>
                <a:lnTo>
                  <a:pt x="1489709" y="1353311"/>
                </a:lnTo>
                <a:lnTo>
                  <a:pt x="1484375" y="1358645"/>
                </a:lnTo>
                <a:lnTo>
                  <a:pt x="1484375" y="1367789"/>
                </a:lnTo>
                <a:lnTo>
                  <a:pt x="1496567" y="1378457"/>
                </a:lnTo>
                <a:lnTo>
                  <a:pt x="1504949" y="1377695"/>
                </a:lnTo>
                <a:lnTo>
                  <a:pt x="1510283" y="1372361"/>
                </a:lnTo>
                <a:lnTo>
                  <a:pt x="1515617" y="1366265"/>
                </a:lnTo>
                <a:lnTo>
                  <a:pt x="1515617" y="1357121"/>
                </a:lnTo>
                <a:lnTo>
                  <a:pt x="1509521" y="1351787"/>
                </a:lnTo>
                <a:lnTo>
                  <a:pt x="1504187" y="1346453"/>
                </a:lnTo>
                <a:close/>
              </a:path>
              <a:path w="1600200" h="1455420">
                <a:moveTo>
                  <a:pt x="1461515" y="1308353"/>
                </a:moveTo>
                <a:lnTo>
                  <a:pt x="1452371" y="1308353"/>
                </a:lnTo>
                <a:lnTo>
                  <a:pt x="1441703" y="1320545"/>
                </a:lnTo>
                <a:lnTo>
                  <a:pt x="1442465" y="1329689"/>
                </a:lnTo>
                <a:lnTo>
                  <a:pt x="1447799" y="1335023"/>
                </a:lnTo>
                <a:lnTo>
                  <a:pt x="1453895" y="1340357"/>
                </a:lnTo>
                <a:lnTo>
                  <a:pt x="1463039" y="1339595"/>
                </a:lnTo>
                <a:lnTo>
                  <a:pt x="1468373" y="1333499"/>
                </a:lnTo>
                <a:lnTo>
                  <a:pt x="1473707" y="1328165"/>
                </a:lnTo>
                <a:lnTo>
                  <a:pt x="1472945" y="1319021"/>
                </a:lnTo>
                <a:lnTo>
                  <a:pt x="1467611" y="1313687"/>
                </a:lnTo>
                <a:lnTo>
                  <a:pt x="1461515" y="1308353"/>
                </a:lnTo>
                <a:close/>
              </a:path>
              <a:path w="1600200" h="1455420">
                <a:moveTo>
                  <a:pt x="1418843" y="1269491"/>
                </a:moveTo>
                <a:lnTo>
                  <a:pt x="1410461" y="1270253"/>
                </a:lnTo>
                <a:lnTo>
                  <a:pt x="1405127" y="1276349"/>
                </a:lnTo>
                <a:lnTo>
                  <a:pt x="1399793" y="1281683"/>
                </a:lnTo>
                <a:lnTo>
                  <a:pt x="1399793" y="1290827"/>
                </a:lnTo>
                <a:lnTo>
                  <a:pt x="1411985" y="1301495"/>
                </a:lnTo>
                <a:lnTo>
                  <a:pt x="1420367" y="1301495"/>
                </a:lnTo>
                <a:lnTo>
                  <a:pt x="1431035" y="1289303"/>
                </a:lnTo>
                <a:lnTo>
                  <a:pt x="1431035" y="1280159"/>
                </a:lnTo>
                <a:lnTo>
                  <a:pt x="1418843" y="1269491"/>
                </a:lnTo>
                <a:close/>
              </a:path>
              <a:path w="1600200" h="1455420">
                <a:moveTo>
                  <a:pt x="1376933" y="1231391"/>
                </a:moveTo>
                <a:lnTo>
                  <a:pt x="1367789" y="1231391"/>
                </a:lnTo>
                <a:lnTo>
                  <a:pt x="1357121" y="1243583"/>
                </a:lnTo>
                <a:lnTo>
                  <a:pt x="1357883" y="1252727"/>
                </a:lnTo>
                <a:lnTo>
                  <a:pt x="1363217" y="1258061"/>
                </a:lnTo>
                <a:lnTo>
                  <a:pt x="1369313" y="1263395"/>
                </a:lnTo>
                <a:lnTo>
                  <a:pt x="1378457" y="1262633"/>
                </a:lnTo>
                <a:lnTo>
                  <a:pt x="1383791" y="1256537"/>
                </a:lnTo>
                <a:lnTo>
                  <a:pt x="1389125" y="1251203"/>
                </a:lnTo>
                <a:lnTo>
                  <a:pt x="1388363" y="1242059"/>
                </a:lnTo>
                <a:lnTo>
                  <a:pt x="1383029" y="1236725"/>
                </a:lnTo>
                <a:lnTo>
                  <a:pt x="1376933" y="1231391"/>
                </a:lnTo>
                <a:close/>
              </a:path>
              <a:path w="1600200" h="1455420">
                <a:moveTo>
                  <a:pt x="1334261" y="1192529"/>
                </a:moveTo>
                <a:lnTo>
                  <a:pt x="1325879" y="1193291"/>
                </a:lnTo>
                <a:lnTo>
                  <a:pt x="1320545" y="1199387"/>
                </a:lnTo>
                <a:lnTo>
                  <a:pt x="1315211" y="1204721"/>
                </a:lnTo>
                <a:lnTo>
                  <a:pt x="1315211" y="1213865"/>
                </a:lnTo>
                <a:lnTo>
                  <a:pt x="1321307" y="1219199"/>
                </a:lnTo>
                <a:lnTo>
                  <a:pt x="1326641" y="1224533"/>
                </a:lnTo>
                <a:lnTo>
                  <a:pt x="1335785" y="1224533"/>
                </a:lnTo>
                <a:lnTo>
                  <a:pt x="1346453" y="1212341"/>
                </a:lnTo>
                <a:lnTo>
                  <a:pt x="1346453" y="1203197"/>
                </a:lnTo>
                <a:lnTo>
                  <a:pt x="1334261" y="1192529"/>
                </a:lnTo>
                <a:close/>
              </a:path>
              <a:path w="1600200" h="1455420">
                <a:moveTo>
                  <a:pt x="1292351" y="1154429"/>
                </a:moveTo>
                <a:lnTo>
                  <a:pt x="1283207" y="1155191"/>
                </a:lnTo>
                <a:lnTo>
                  <a:pt x="1277873" y="1160525"/>
                </a:lnTo>
                <a:lnTo>
                  <a:pt x="1272539" y="1166621"/>
                </a:lnTo>
                <a:lnTo>
                  <a:pt x="1273301" y="1175765"/>
                </a:lnTo>
                <a:lnTo>
                  <a:pt x="1278635" y="1181099"/>
                </a:lnTo>
                <a:lnTo>
                  <a:pt x="1284731" y="1186433"/>
                </a:lnTo>
                <a:lnTo>
                  <a:pt x="1293875" y="1185671"/>
                </a:lnTo>
                <a:lnTo>
                  <a:pt x="1299209" y="1179575"/>
                </a:lnTo>
                <a:lnTo>
                  <a:pt x="1304543" y="1174241"/>
                </a:lnTo>
                <a:lnTo>
                  <a:pt x="1303781" y="1165097"/>
                </a:lnTo>
                <a:lnTo>
                  <a:pt x="1298447" y="1159763"/>
                </a:lnTo>
                <a:lnTo>
                  <a:pt x="1292351" y="1154429"/>
                </a:lnTo>
                <a:close/>
              </a:path>
              <a:path w="1600200" h="1455420">
                <a:moveTo>
                  <a:pt x="1249679" y="1116329"/>
                </a:moveTo>
                <a:lnTo>
                  <a:pt x="1240535" y="1116329"/>
                </a:lnTo>
                <a:lnTo>
                  <a:pt x="1235963" y="1122425"/>
                </a:lnTo>
                <a:lnTo>
                  <a:pt x="1230629" y="1127759"/>
                </a:lnTo>
                <a:lnTo>
                  <a:pt x="1230629" y="1136903"/>
                </a:lnTo>
                <a:lnTo>
                  <a:pt x="1236725" y="1142237"/>
                </a:lnTo>
                <a:lnTo>
                  <a:pt x="1242059" y="1147571"/>
                </a:lnTo>
                <a:lnTo>
                  <a:pt x="1251203" y="1147571"/>
                </a:lnTo>
                <a:lnTo>
                  <a:pt x="1261871" y="1135379"/>
                </a:lnTo>
                <a:lnTo>
                  <a:pt x="1261871" y="1126997"/>
                </a:lnTo>
                <a:lnTo>
                  <a:pt x="1249679" y="1116329"/>
                </a:lnTo>
                <a:close/>
              </a:path>
              <a:path w="1600200" h="1455420">
                <a:moveTo>
                  <a:pt x="1207769" y="1077467"/>
                </a:moveTo>
                <a:lnTo>
                  <a:pt x="1198625" y="1078229"/>
                </a:lnTo>
                <a:lnTo>
                  <a:pt x="1193291" y="1083563"/>
                </a:lnTo>
                <a:lnTo>
                  <a:pt x="1187957" y="1089659"/>
                </a:lnTo>
                <a:lnTo>
                  <a:pt x="1188719" y="1098803"/>
                </a:lnTo>
                <a:lnTo>
                  <a:pt x="1194053" y="1104137"/>
                </a:lnTo>
                <a:lnTo>
                  <a:pt x="1200149" y="1109471"/>
                </a:lnTo>
                <a:lnTo>
                  <a:pt x="1209293" y="1108709"/>
                </a:lnTo>
                <a:lnTo>
                  <a:pt x="1214627" y="1103375"/>
                </a:lnTo>
                <a:lnTo>
                  <a:pt x="1219961" y="1097279"/>
                </a:lnTo>
                <a:lnTo>
                  <a:pt x="1219199" y="1088135"/>
                </a:lnTo>
                <a:lnTo>
                  <a:pt x="1213103" y="1082801"/>
                </a:lnTo>
                <a:lnTo>
                  <a:pt x="1207769" y="1077467"/>
                </a:lnTo>
                <a:close/>
              </a:path>
              <a:path w="1600200" h="1455420">
                <a:moveTo>
                  <a:pt x="1165097" y="1039367"/>
                </a:moveTo>
                <a:lnTo>
                  <a:pt x="1155953" y="1039367"/>
                </a:lnTo>
                <a:lnTo>
                  <a:pt x="1150619" y="1045463"/>
                </a:lnTo>
                <a:lnTo>
                  <a:pt x="1145285" y="1050797"/>
                </a:lnTo>
                <a:lnTo>
                  <a:pt x="1146047" y="1059941"/>
                </a:lnTo>
                <a:lnTo>
                  <a:pt x="1152143" y="1065275"/>
                </a:lnTo>
                <a:lnTo>
                  <a:pt x="1157477" y="1070609"/>
                </a:lnTo>
                <a:lnTo>
                  <a:pt x="1166621" y="1070609"/>
                </a:lnTo>
                <a:lnTo>
                  <a:pt x="1177289" y="1058417"/>
                </a:lnTo>
                <a:lnTo>
                  <a:pt x="1177289" y="1050035"/>
                </a:lnTo>
                <a:lnTo>
                  <a:pt x="1165097" y="1039367"/>
                </a:lnTo>
                <a:close/>
              </a:path>
              <a:path w="1600200" h="1455420">
                <a:moveTo>
                  <a:pt x="1123187" y="1000505"/>
                </a:moveTo>
                <a:lnTo>
                  <a:pt x="1114043" y="1001267"/>
                </a:lnTo>
                <a:lnTo>
                  <a:pt x="1108709" y="1006601"/>
                </a:lnTo>
                <a:lnTo>
                  <a:pt x="1103375" y="1012697"/>
                </a:lnTo>
                <a:lnTo>
                  <a:pt x="1103375" y="1021841"/>
                </a:lnTo>
                <a:lnTo>
                  <a:pt x="1115567" y="1032509"/>
                </a:lnTo>
                <a:lnTo>
                  <a:pt x="1124711" y="1031747"/>
                </a:lnTo>
                <a:lnTo>
                  <a:pt x="1130045" y="1026413"/>
                </a:lnTo>
                <a:lnTo>
                  <a:pt x="1135379" y="1020317"/>
                </a:lnTo>
                <a:lnTo>
                  <a:pt x="1134617" y="1011173"/>
                </a:lnTo>
                <a:lnTo>
                  <a:pt x="1128521" y="1005839"/>
                </a:lnTo>
                <a:lnTo>
                  <a:pt x="1123187" y="1000505"/>
                </a:lnTo>
                <a:close/>
              </a:path>
              <a:path w="1600200" h="1455420">
                <a:moveTo>
                  <a:pt x="1080515" y="962405"/>
                </a:moveTo>
                <a:lnTo>
                  <a:pt x="1071371" y="962405"/>
                </a:lnTo>
                <a:lnTo>
                  <a:pt x="1060703" y="974597"/>
                </a:lnTo>
                <a:lnTo>
                  <a:pt x="1061465" y="982979"/>
                </a:lnTo>
                <a:lnTo>
                  <a:pt x="1067561" y="988313"/>
                </a:lnTo>
                <a:lnTo>
                  <a:pt x="1072895" y="993647"/>
                </a:lnTo>
                <a:lnTo>
                  <a:pt x="1082039" y="993647"/>
                </a:lnTo>
                <a:lnTo>
                  <a:pt x="1087373" y="987551"/>
                </a:lnTo>
                <a:lnTo>
                  <a:pt x="1092707" y="982217"/>
                </a:lnTo>
                <a:lnTo>
                  <a:pt x="1092707" y="973073"/>
                </a:lnTo>
                <a:lnTo>
                  <a:pt x="1080515" y="962405"/>
                </a:lnTo>
                <a:close/>
              </a:path>
              <a:path w="1600200" h="1455420">
                <a:moveTo>
                  <a:pt x="1038605" y="923543"/>
                </a:moveTo>
                <a:lnTo>
                  <a:pt x="1029461" y="924305"/>
                </a:lnTo>
                <a:lnTo>
                  <a:pt x="1024127" y="929639"/>
                </a:lnTo>
                <a:lnTo>
                  <a:pt x="1018793" y="935735"/>
                </a:lnTo>
                <a:lnTo>
                  <a:pt x="1018793" y="944879"/>
                </a:lnTo>
                <a:lnTo>
                  <a:pt x="1030985" y="955547"/>
                </a:lnTo>
                <a:lnTo>
                  <a:pt x="1040129" y="954785"/>
                </a:lnTo>
                <a:lnTo>
                  <a:pt x="1045463" y="949451"/>
                </a:lnTo>
                <a:lnTo>
                  <a:pt x="1050797" y="943355"/>
                </a:lnTo>
                <a:lnTo>
                  <a:pt x="1050035" y="934211"/>
                </a:lnTo>
                <a:lnTo>
                  <a:pt x="1043939" y="928877"/>
                </a:lnTo>
                <a:lnTo>
                  <a:pt x="1038605" y="923543"/>
                </a:lnTo>
                <a:close/>
              </a:path>
              <a:path w="1600200" h="1455420">
                <a:moveTo>
                  <a:pt x="995933" y="885443"/>
                </a:moveTo>
                <a:lnTo>
                  <a:pt x="986789" y="885443"/>
                </a:lnTo>
                <a:lnTo>
                  <a:pt x="976121" y="897635"/>
                </a:lnTo>
                <a:lnTo>
                  <a:pt x="976883" y="906017"/>
                </a:lnTo>
                <a:lnTo>
                  <a:pt x="982979" y="911351"/>
                </a:lnTo>
                <a:lnTo>
                  <a:pt x="988313" y="916685"/>
                </a:lnTo>
                <a:lnTo>
                  <a:pt x="997457" y="916685"/>
                </a:lnTo>
                <a:lnTo>
                  <a:pt x="1002791" y="910589"/>
                </a:lnTo>
                <a:lnTo>
                  <a:pt x="1008125" y="905255"/>
                </a:lnTo>
                <a:lnTo>
                  <a:pt x="1007363" y="896111"/>
                </a:lnTo>
                <a:lnTo>
                  <a:pt x="1002029" y="890777"/>
                </a:lnTo>
                <a:lnTo>
                  <a:pt x="995933" y="885443"/>
                </a:lnTo>
                <a:close/>
              </a:path>
              <a:path w="1600200" h="1455420">
                <a:moveTo>
                  <a:pt x="954023" y="846581"/>
                </a:moveTo>
                <a:lnTo>
                  <a:pt x="944879" y="847343"/>
                </a:lnTo>
                <a:lnTo>
                  <a:pt x="939545" y="852677"/>
                </a:lnTo>
                <a:lnTo>
                  <a:pt x="934211" y="858773"/>
                </a:lnTo>
                <a:lnTo>
                  <a:pt x="934211" y="867917"/>
                </a:lnTo>
                <a:lnTo>
                  <a:pt x="946403" y="878585"/>
                </a:lnTo>
                <a:lnTo>
                  <a:pt x="955547" y="877823"/>
                </a:lnTo>
                <a:lnTo>
                  <a:pt x="960881" y="872489"/>
                </a:lnTo>
                <a:lnTo>
                  <a:pt x="965453" y="866393"/>
                </a:lnTo>
                <a:lnTo>
                  <a:pt x="965453" y="857249"/>
                </a:lnTo>
                <a:lnTo>
                  <a:pt x="959357" y="851915"/>
                </a:lnTo>
                <a:lnTo>
                  <a:pt x="954023" y="846581"/>
                </a:lnTo>
                <a:close/>
              </a:path>
              <a:path w="1600200" h="1455420">
                <a:moveTo>
                  <a:pt x="911351" y="808481"/>
                </a:moveTo>
                <a:lnTo>
                  <a:pt x="902207" y="808481"/>
                </a:lnTo>
                <a:lnTo>
                  <a:pt x="891539" y="820673"/>
                </a:lnTo>
                <a:lnTo>
                  <a:pt x="892301" y="829817"/>
                </a:lnTo>
                <a:lnTo>
                  <a:pt x="897635" y="834389"/>
                </a:lnTo>
                <a:lnTo>
                  <a:pt x="898397" y="835151"/>
                </a:lnTo>
                <a:lnTo>
                  <a:pt x="903731" y="839723"/>
                </a:lnTo>
                <a:lnTo>
                  <a:pt x="912875" y="839723"/>
                </a:lnTo>
                <a:lnTo>
                  <a:pt x="918209" y="833627"/>
                </a:lnTo>
                <a:lnTo>
                  <a:pt x="923543" y="828293"/>
                </a:lnTo>
                <a:lnTo>
                  <a:pt x="922781" y="819149"/>
                </a:lnTo>
                <a:lnTo>
                  <a:pt x="917447" y="813815"/>
                </a:lnTo>
                <a:lnTo>
                  <a:pt x="911351" y="808481"/>
                </a:lnTo>
                <a:close/>
              </a:path>
              <a:path w="1600200" h="1455420">
                <a:moveTo>
                  <a:pt x="869441" y="769619"/>
                </a:moveTo>
                <a:lnTo>
                  <a:pt x="860297" y="770381"/>
                </a:lnTo>
                <a:lnTo>
                  <a:pt x="854963" y="776477"/>
                </a:lnTo>
                <a:lnTo>
                  <a:pt x="849629" y="781811"/>
                </a:lnTo>
                <a:lnTo>
                  <a:pt x="849629" y="790955"/>
                </a:lnTo>
                <a:lnTo>
                  <a:pt x="861821" y="801623"/>
                </a:lnTo>
                <a:lnTo>
                  <a:pt x="870203" y="800861"/>
                </a:lnTo>
                <a:lnTo>
                  <a:pt x="875537" y="795527"/>
                </a:lnTo>
                <a:lnTo>
                  <a:pt x="880871" y="789431"/>
                </a:lnTo>
                <a:lnTo>
                  <a:pt x="880871" y="780287"/>
                </a:lnTo>
                <a:lnTo>
                  <a:pt x="874775" y="774953"/>
                </a:lnTo>
                <a:lnTo>
                  <a:pt x="869441" y="769619"/>
                </a:lnTo>
                <a:close/>
              </a:path>
              <a:path w="1600200" h="1455420">
                <a:moveTo>
                  <a:pt x="826769" y="731519"/>
                </a:moveTo>
                <a:lnTo>
                  <a:pt x="817625" y="731519"/>
                </a:lnTo>
                <a:lnTo>
                  <a:pt x="806957" y="743711"/>
                </a:lnTo>
                <a:lnTo>
                  <a:pt x="807719" y="752855"/>
                </a:lnTo>
                <a:lnTo>
                  <a:pt x="813053" y="758189"/>
                </a:lnTo>
                <a:lnTo>
                  <a:pt x="819149" y="763523"/>
                </a:lnTo>
                <a:lnTo>
                  <a:pt x="828293" y="762761"/>
                </a:lnTo>
                <a:lnTo>
                  <a:pt x="833627" y="756665"/>
                </a:lnTo>
                <a:lnTo>
                  <a:pt x="838961" y="751331"/>
                </a:lnTo>
                <a:lnTo>
                  <a:pt x="838199" y="742187"/>
                </a:lnTo>
                <a:lnTo>
                  <a:pt x="832865" y="736853"/>
                </a:lnTo>
                <a:lnTo>
                  <a:pt x="826769" y="731519"/>
                </a:lnTo>
                <a:close/>
              </a:path>
              <a:path w="1600200" h="1455420">
                <a:moveTo>
                  <a:pt x="784859" y="692657"/>
                </a:moveTo>
                <a:lnTo>
                  <a:pt x="775715" y="693419"/>
                </a:lnTo>
                <a:lnTo>
                  <a:pt x="770381" y="699515"/>
                </a:lnTo>
                <a:lnTo>
                  <a:pt x="765047" y="704849"/>
                </a:lnTo>
                <a:lnTo>
                  <a:pt x="765047" y="713993"/>
                </a:lnTo>
                <a:lnTo>
                  <a:pt x="777239" y="724661"/>
                </a:lnTo>
                <a:lnTo>
                  <a:pt x="785621" y="724661"/>
                </a:lnTo>
                <a:lnTo>
                  <a:pt x="796289" y="712469"/>
                </a:lnTo>
                <a:lnTo>
                  <a:pt x="796289" y="703325"/>
                </a:lnTo>
                <a:lnTo>
                  <a:pt x="790193" y="697991"/>
                </a:lnTo>
                <a:lnTo>
                  <a:pt x="784859" y="692657"/>
                </a:lnTo>
                <a:close/>
              </a:path>
              <a:path w="1600200" h="1455420">
                <a:moveTo>
                  <a:pt x="742187" y="654557"/>
                </a:moveTo>
                <a:lnTo>
                  <a:pt x="733043" y="654557"/>
                </a:lnTo>
                <a:lnTo>
                  <a:pt x="722375" y="666749"/>
                </a:lnTo>
                <a:lnTo>
                  <a:pt x="723137" y="675893"/>
                </a:lnTo>
                <a:lnTo>
                  <a:pt x="728471" y="681227"/>
                </a:lnTo>
                <a:lnTo>
                  <a:pt x="734567" y="686561"/>
                </a:lnTo>
                <a:lnTo>
                  <a:pt x="743711" y="685799"/>
                </a:lnTo>
                <a:lnTo>
                  <a:pt x="749045" y="679703"/>
                </a:lnTo>
                <a:lnTo>
                  <a:pt x="754379" y="674369"/>
                </a:lnTo>
                <a:lnTo>
                  <a:pt x="753617" y="665225"/>
                </a:lnTo>
                <a:lnTo>
                  <a:pt x="748283" y="659891"/>
                </a:lnTo>
                <a:lnTo>
                  <a:pt x="742187" y="654557"/>
                </a:lnTo>
                <a:close/>
              </a:path>
              <a:path w="1600200" h="1455420">
                <a:moveTo>
                  <a:pt x="699515" y="615695"/>
                </a:moveTo>
                <a:lnTo>
                  <a:pt x="691133" y="616457"/>
                </a:lnTo>
                <a:lnTo>
                  <a:pt x="685799" y="622553"/>
                </a:lnTo>
                <a:lnTo>
                  <a:pt x="680465" y="627887"/>
                </a:lnTo>
                <a:lnTo>
                  <a:pt x="680465" y="637031"/>
                </a:lnTo>
                <a:lnTo>
                  <a:pt x="686561" y="642365"/>
                </a:lnTo>
                <a:lnTo>
                  <a:pt x="691895" y="647699"/>
                </a:lnTo>
                <a:lnTo>
                  <a:pt x="701039" y="647699"/>
                </a:lnTo>
                <a:lnTo>
                  <a:pt x="711707" y="635507"/>
                </a:lnTo>
                <a:lnTo>
                  <a:pt x="711707" y="626363"/>
                </a:lnTo>
                <a:lnTo>
                  <a:pt x="699515" y="615695"/>
                </a:lnTo>
                <a:close/>
              </a:path>
              <a:path w="1600200" h="1455420">
                <a:moveTo>
                  <a:pt x="657605" y="577595"/>
                </a:moveTo>
                <a:lnTo>
                  <a:pt x="648461" y="578357"/>
                </a:lnTo>
                <a:lnTo>
                  <a:pt x="643127" y="583691"/>
                </a:lnTo>
                <a:lnTo>
                  <a:pt x="637793" y="589787"/>
                </a:lnTo>
                <a:lnTo>
                  <a:pt x="638555" y="598931"/>
                </a:lnTo>
                <a:lnTo>
                  <a:pt x="643889" y="604265"/>
                </a:lnTo>
                <a:lnTo>
                  <a:pt x="649985" y="609599"/>
                </a:lnTo>
                <a:lnTo>
                  <a:pt x="659129" y="608837"/>
                </a:lnTo>
                <a:lnTo>
                  <a:pt x="664463" y="602741"/>
                </a:lnTo>
                <a:lnTo>
                  <a:pt x="669797" y="597407"/>
                </a:lnTo>
                <a:lnTo>
                  <a:pt x="669035" y="588263"/>
                </a:lnTo>
                <a:lnTo>
                  <a:pt x="663701" y="582929"/>
                </a:lnTo>
                <a:lnTo>
                  <a:pt x="657605" y="577595"/>
                </a:lnTo>
                <a:close/>
              </a:path>
              <a:path w="1600200" h="1455420">
                <a:moveTo>
                  <a:pt x="614933" y="539495"/>
                </a:moveTo>
                <a:lnTo>
                  <a:pt x="606551" y="539495"/>
                </a:lnTo>
                <a:lnTo>
                  <a:pt x="601217" y="545591"/>
                </a:lnTo>
                <a:lnTo>
                  <a:pt x="595883" y="550925"/>
                </a:lnTo>
                <a:lnTo>
                  <a:pt x="595883" y="560069"/>
                </a:lnTo>
                <a:lnTo>
                  <a:pt x="601979" y="565403"/>
                </a:lnTo>
                <a:lnTo>
                  <a:pt x="607313" y="570737"/>
                </a:lnTo>
                <a:lnTo>
                  <a:pt x="616457" y="570737"/>
                </a:lnTo>
                <a:lnTo>
                  <a:pt x="627125" y="558545"/>
                </a:lnTo>
                <a:lnTo>
                  <a:pt x="627125" y="550163"/>
                </a:lnTo>
                <a:lnTo>
                  <a:pt x="614933" y="539495"/>
                </a:lnTo>
                <a:close/>
              </a:path>
              <a:path w="1600200" h="1455420">
                <a:moveTo>
                  <a:pt x="573023" y="500633"/>
                </a:moveTo>
                <a:lnTo>
                  <a:pt x="563879" y="501395"/>
                </a:lnTo>
                <a:lnTo>
                  <a:pt x="558545" y="506729"/>
                </a:lnTo>
                <a:lnTo>
                  <a:pt x="553211" y="512825"/>
                </a:lnTo>
                <a:lnTo>
                  <a:pt x="553973" y="521969"/>
                </a:lnTo>
                <a:lnTo>
                  <a:pt x="559307" y="527303"/>
                </a:lnTo>
                <a:lnTo>
                  <a:pt x="565403" y="532637"/>
                </a:lnTo>
                <a:lnTo>
                  <a:pt x="574547" y="531875"/>
                </a:lnTo>
                <a:lnTo>
                  <a:pt x="579881" y="526541"/>
                </a:lnTo>
                <a:lnTo>
                  <a:pt x="585215" y="520445"/>
                </a:lnTo>
                <a:lnTo>
                  <a:pt x="584453" y="511301"/>
                </a:lnTo>
                <a:lnTo>
                  <a:pt x="579119" y="505967"/>
                </a:lnTo>
                <a:lnTo>
                  <a:pt x="573023" y="500633"/>
                </a:lnTo>
                <a:close/>
              </a:path>
              <a:path w="1600200" h="1455420">
                <a:moveTo>
                  <a:pt x="530351" y="462533"/>
                </a:moveTo>
                <a:lnTo>
                  <a:pt x="521207" y="462533"/>
                </a:lnTo>
                <a:lnTo>
                  <a:pt x="515873" y="468629"/>
                </a:lnTo>
                <a:lnTo>
                  <a:pt x="511301" y="473963"/>
                </a:lnTo>
                <a:lnTo>
                  <a:pt x="511301" y="483107"/>
                </a:lnTo>
                <a:lnTo>
                  <a:pt x="517397" y="488441"/>
                </a:lnTo>
                <a:lnTo>
                  <a:pt x="522731" y="493775"/>
                </a:lnTo>
                <a:lnTo>
                  <a:pt x="531875" y="493775"/>
                </a:lnTo>
                <a:lnTo>
                  <a:pt x="542543" y="481583"/>
                </a:lnTo>
                <a:lnTo>
                  <a:pt x="542543" y="473201"/>
                </a:lnTo>
                <a:lnTo>
                  <a:pt x="530351" y="462533"/>
                </a:lnTo>
                <a:close/>
              </a:path>
              <a:path w="1600200" h="1455420">
                <a:moveTo>
                  <a:pt x="488441" y="423671"/>
                </a:moveTo>
                <a:lnTo>
                  <a:pt x="479297" y="424433"/>
                </a:lnTo>
                <a:lnTo>
                  <a:pt x="473963" y="429767"/>
                </a:lnTo>
                <a:lnTo>
                  <a:pt x="468629" y="435863"/>
                </a:lnTo>
                <a:lnTo>
                  <a:pt x="469391" y="445007"/>
                </a:lnTo>
                <a:lnTo>
                  <a:pt x="474725" y="450341"/>
                </a:lnTo>
                <a:lnTo>
                  <a:pt x="480821" y="455675"/>
                </a:lnTo>
                <a:lnTo>
                  <a:pt x="489965" y="454913"/>
                </a:lnTo>
                <a:lnTo>
                  <a:pt x="495299" y="449579"/>
                </a:lnTo>
                <a:lnTo>
                  <a:pt x="500633" y="443483"/>
                </a:lnTo>
                <a:lnTo>
                  <a:pt x="499871" y="434339"/>
                </a:lnTo>
                <a:lnTo>
                  <a:pt x="493775" y="429005"/>
                </a:lnTo>
                <a:lnTo>
                  <a:pt x="488441" y="423671"/>
                </a:lnTo>
                <a:close/>
              </a:path>
              <a:path w="1600200" h="1455420">
                <a:moveTo>
                  <a:pt x="445769" y="385571"/>
                </a:moveTo>
                <a:lnTo>
                  <a:pt x="436625" y="385571"/>
                </a:lnTo>
                <a:lnTo>
                  <a:pt x="431291" y="391667"/>
                </a:lnTo>
                <a:lnTo>
                  <a:pt x="425957" y="397001"/>
                </a:lnTo>
                <a:lnTo>
                  <a:pt x="426719" y="406145"/>
                </a:lnTo>
                <a:lnTo>
                  <a:pt x="432815" y="411479"/>
                </a:lnTo>
                <a:lnTo>
                  <a:pt x="438149" y="416813"/>
                </a:lnTo>
                <a:lnTo>
                  <a:pt x="447293" y="416813"/>
                </a:lnTo>
                <a:lnTo>
                  <a:pt x="457961" y="404621"/>
                </a:lnTo>
                <a:lnTo>
                  <a:pt x="457961" y="396239"/>
                </a:lnTo>
                <a:lnTo>
                  <a:pt x="445769" y="385571"/>
                </a:lnTo>
                <a:close/>
              </a:path>
              <a:path w="1600200" h="1455420">
                <a:moveTo>
                  <a:pt x="403859" y="346709"/>
                </a:moveTo>
                <a:lnTo>
                  <a:pt x="394715" y="347471"/>
                </a:lnTo>
                <a:lnTo>
                  <a:pt x="389381" y="352805"/>
                </a:lnTo>
                <a:lnTo>
                  <a:pt x="384047" y="358901"/>
                </a:lnTo>
                <a:lnTo>
                  <a:pt x="384047" y="368045"/>
                </a:lnTo>
                <a:lnTo>
                  <a:pt x="396239" y="378713"/>
                </a:lnTo>
                <a:lnTo>
                  <a:pt x="405383" y="377951"/>
                </a:lnTo>
                <a:lnTo>
                  <a:pt x="410717" y="372617"/>
                </a:lnTo>
                <a:lnTo>
                  <a:pt x="416051" y="366521"/>
                </a:lnTo>
                <a:lnTo>
                  <a:pt x="415289" y="357377"/>
                </a:lnTo>
                <a:lnTo>
                  <a:pt x="409193" y="352043"/>
                </a:lnTo>
                <a:lnTo>
                  <a:pt x="403859" y="346709"/>
                </a:lnTo>
                <a:close/>
              </a:path>
              <a:path w="1600200" h="1455420">
                <a:moveTo>
                  <a:pt x="361187" y="308609"/>
                </a:moveTo>
                <a:lnTo>
                  <a:pt x="352043" y="308609"/>
                </a:lnTo>
                <a:lnTo>
                  <a:pt x="341375" y="320801"/>
                </a:lnTo>
                <a:lnTo>
                  <a:pt x="342137" y="329183"/>
                </a:lnTo>
                <a:lnTo>
                  <a:pt x="348233" y="334517"/>
                </a:lnTo>
                <a:lnTo>
                  <a:pt x="353567" y="339851"/>
                </a:lnTo>
                <a:lnTo>
                  <a:pt x="362711" y="339851"/>
                </a:lnTo>
                <a:lnTo>
                  <a:pt x="368045" y="333755"/>
                </a:lnTo>
                <a:lnTo>
                  <a:pt x="373379" y="328421"/>
                </a:lnTo>
                <a:lnTo>
                  <a:pt x="373379" y="319277"/>
                </a:lnTo>
                <a:lnTo>
                  <a:pt x="361187" y="308609"/>
                </a:lnTo>
                <a:close/>
              </a:path>
              <a:path w="1600200" h="1455420">
                <a:moveTo>
                  <a:pt x="319277" y="269747"/>
                </a:moveTo>
                <a:lnTo>
                  <a:pt x="310133" y="270509"/>
                </a:lnTo>
                <a:lnTo>
                  <a:pt x="304799" y="275843"/>
                </a:lnTo>
                <a:lnTo>
                  <a:pt x="299465" y="281939"/>
                </a:lnTo>
                <a:lnTo>
                  <a:pt x="299465" y="291083"/>
                </a:lnTo>
                <a:lnTo>
                  <a:pt x="311657" y="301751"/>
                </a:lnTo>
                <a:lnTo>
                  <a:pt x="320801" y="300989"/>
                </a:lnTo>
                <a:lnTo>
                  <a:pt x="326135" y="295655"/>
                </a:lnTo>
                <a:lnTo>
                  <a:pt x="331469" y="289559"/>
                </a:lnTo>
                <a:lnTo>
                  <a:pt x="330707" y="280415"/>
                </a:lnTo>
                <a:lnTo>
                  <a:pt x="324611" y="275081"/>
                </a:lnTo>
                <a:lnTo>
                  <a:pt x="319277" y="269747"/>
                </a:lnTo>
                <a:close/>
              </a:path>
              <a:path w="1600200" h="1455420">
                <a:moveTo>
                  <a:pt x="276605" y="231647"/>
                </a:moveTo>
                <a:lnTo>
                  <a:pt x="267461" y="231647"/>
                </a:lnTo>
                <a:lnTo>
                  <a:pt x="256793" y="243839"/>
                </a:lnTo>
                <a:lnTo>
                  <a:pt x="257555" y="252221"/>
                </a:lnTo>
                <a:lnTo>
                  <a:pt x="263651" y="257555"/>
                </a:lnTo>
                <a:lnTo>
                  <a:pt x="268985" y="262889"/>
                </a:lnTo>
                <a:lnTo>
                  <a:pt x="278129" y="262889"/>
                </a:lnTo>
                <a:lnTo>
                  <a:pt x="283463" y="256793"/>
                </a:lnTo>
                <a:lnTo>
                  <a:pt x="288797" y="251459"/>
                </a:lnTo>
                <a:lnTo>
                  <a:pt x="288035" y="242315"/>
                </a:lnTo>
                <a:lnTo>
                  <a:pt x="282701" y="236981"/>
                </a:lnTo>
                <a:lnTo>
                  <a:pt x="276605" y="231647"/>
                </a:lnTo>
                <a:close/>
              </a:path>
              <a:path w="1600200" h="1455420">
                <a:moveTo>
                  <a:pt x="234695" y="192785"/>
                </a:moveTo>
                <a:lnTo>
                  <a:pt x="225551" y="193547"/>
                </a:lnTo>
                <a:lnTo>
                  <a:pt x="220217" y="199643"/>
                </a:lnTo>
                <a:lnTo>
                  <a:pt x="214883" y="204977"/>
                </a:lnTo>
                <a:lnTo>
                  <a:pt x="214883" y="214121"/>
                </a:lnTo>
                <a:lnTo>
                  <a:pt x="227075" y="224789"/>
                </a:lnTo>
                <a:lnTo>
                  <a:pt x="236219" y="224027"/>
                </a:lnTo>
                <a:lnTo>
                  <a:pt x="240791" y="218693"/>
                </a:lnTo>
                <a:lnTo>
                  <a:pt x="246125" y="212597"/>
                </a:lnTo>
                <a:lnTo>
                  <a:pt x="246125" y="203453"/>
                </a:lnTo>
                <a:lnTo>
                  <a:pt x="240029" y="198119"/>
                </a:lnTo>
                <a:lnTo>
                  <a:pt x="234695" y="192785"/>
                </a:lnTo>
                <a:close/>
              </a:path>
              <a:path w="1600200" h="1455420">
                <a:moveTo>
                  <a:pt x="192023" y="154685"/>
                </a:moveTo>
                <a:lnTo>
                  <a:pt x="182879" y="154685"/>
                </a:lnTo>
                <a:lnTo>
                  <a:pt x="172211" y="166877"/>
                </a:lnTo>
                <a:lnTo>
                  <a:pt x="172973" y="176021"/>
                </a:lnTo>
                <a:lnTo>
                  <a:pt x="178307" y="181355"/>
                </a:lnTo>
                <a:lnTo>
                  <a:pt x="184403" y="186689"/>
                </a:lnTo>
                <a:lnTo>
                  <a:pt x="193547" y="185927"/>
                </a:lnTo>
                <a:lnTo>
                  <a:pt x="198881" y="179831"/>
                </a:lnTo>
                <a:lnTo>
                  <a:pt x="204215" y="174497"/>
                </a:lnTo>
                <a:lnTo>
                  <a:pt x="203453" y="165353"/>
                </a:lnTo>
                <a:lnTo>
                  <a:pt x="198119" y="160019"/>
                </a:lnTo>
                <a:lnTo>
                  <a:pt x="192023" y="154685"/>
                </a:lnTo>
                <a:close/>
              </a:path>
              <a:path w="1600200" h="1455420">
                <a:moveTo>
                  <a:pt x="150113" y="115823"/>
                </a:moveTo>
                <a:lnTo>
                  <a:pt x="140969" y="116585"/>
                </a:lnTo>
                <a:lnTo>
                  <a:pt x="135635" y="122681"/>
                </a:lnTo>
                <a:lnTo>
                  <a:pt x="130301" y="128015"/>
                </a:lnTo>
                <a:lnTo>
                  <a:pt x="130301" y="137159"/>
                </a:lnTo>
                <a:lnTo>
                  <a:pt x="142493" y="147827"/>
                </a:lnTo>
                <a:lnTo>
                  <a:pt x="150875" y="147827"/>
                </a:lnTo>
                <a:lnTo>
                  <a:pt x="161543" y="135635"/>
                </a:lnTo>
                <a:lnTo>
                  <a:pt x="161543" y="126491"/>
                </a:lnTo>
                <a:lnTo>
                  <a:pt x="155447" y="121157"/>
                </a:lnTo>
                <a:lnTo>
                  <a:pt x="150113" y="115823"/>
                </a:lnTo>
                <a:close/>
              </a:path>
              <a:path w="1600200" h="1455420">
                <a:moveTo>
                  <a:pt x="107441" y="77723"/>
                </a:moveTo>
                <a:lnTo>
                  <a:pt x="98297" y="77723"/>
                </a:lnTo>
                <a:lnTo>
                  <a:pt x="87629" y="89915"/>
                </a:lnTo>
                <a:lnTo>
                  <a:pt x="88391" y="99059"/>
                </a:lnTo>
                <a:lnTo>
                  <a:pt x="93725" y="104393"/>
                </a:lnTo>
                <a:lnTo>
                  <a:pt x="99821" y="109727"/>
                </a:lnTo>
                <a:lnTo>
                  <a:pt x="108965" y="108965"/>
                </a:lnTo>
                <a:lnTo>
                  <a:pt x="114299" y="102869"/>
                </a:lnTo>
                <a:lnTo>
                  <a:pt x="119633" y="97535"/>
                </a:lnTo>
                <a:lnTo>
                  <a:pt x="118871" y="88391"/>
                </a:lnTo>
                <a:lnTo>
                  <a:pt x="113537" y="83057"/>
                </a:lnTo>
                <a:lnTo>
                  <a:pt x="107441" y="77723"/>
                </a:lnTo>
                <a:close/>
              </a:path>
              <a:path w="1600200" h="1455420">
                <a:moveTo>
                  <a:pt x="0" y="0"/>
                </a:moveTo>
                <a:lnTo>
                  <a:pt x="35051" y="89153"/>
                </a:lnTo>
                <a:lnTo>
                  <a:pt x="54517" y="67895"/>
                </a:lnTo>
                <a:lnTo>
                  <a:pt x="45719" y="60197"/>
                </a:lnTo>
                <a:lnTo>
                  <a:pt x="45719" y="51053"/>
                </a:lnTo>
                <a:lnTo>
                  <a:pt x="51053" y="45719"/>
                </a:lnTo>
                <a:lnTo>
                  <a:pt x="56387" y="39623"/>
                </a:lnTo>
                <a:lnTo>
                  <a:pt x="64769" y="38861"/>
                </a:lnTo>
                <a:lnTo>
                  <a:pt x="81102" y="38861"/>
                </a:lnTo>
                <a:lnTo>
                  <a:pt x="92963" y="25907"/>
                </a:lnTo>
                <a:lnTo>
                  <a:pt x="0" y="0"/>
                </a:lnTo>
                <a:close/>
              </a:path>
              <a:path w="1600200" h="1455420">
                <a:moveTo>
                  <a:pt x="73837" y="46796"/>
                </a:moveTo>
                <a:lnTo>
                  <a:pt x="54517" y="67895"/>
                </a:lnTo>
                <a:lnTo>
                  <a:pt x="57911" y="70865"/>
                </a:lnTo>
                <a:lnTo>
                  <a:pt x="66293" y="70865"/>
                </a:lnTo>
                <a:lnTo>
                  <a:pt x="76961" y="58673"/>
                </a:lnTo>
                <a:lnTo>
                  <a:pt x="76961" y="49529"/>
                </a:lnTo>
                <a:lnTo>
                  <a:pt x="73837" y="46796"/>
                </a:lnTo>
                <a:close/>
              </a:path>
              <a:path w="1600200" h="1455420">
                <a:moveTo>
                  <a:pt x="64769" y="38861"/>
                </a:moveTo>
                <a:lnTo>
                  <a:pt x="56387" y="39623"/>
                </a:lnTo>
                <a:lnTo>
                  <a:pt x="51053" y="45719"/>
                </a:lnTo>
                <a:lnTo>
                  <a:pt x="45719" y="51053"/>
                </a:lnTo>
                <a:lnTo>
                  <a:pt x="45719" y="60197"/>
                </a:lnTo>
                <a:lnTo>
                  <a:pt x="54517" y="67895"/>
                </a:lnTo>
                <a:lnTo>
                  <a:pt x="73837" y="46796"/>
                </a:lnTo>
                <a:lnTo>
                  <a:pt x="64769" y="38861"/>
                </a:lnTo>
                <a:close/>
              </a:path>
              <a:path w="1600200" h="1455420">
                <a:moveTo>
                  <a:pt x="81102" y="38861"/>
                </a:moveTo>
                <a:lnTo>
                  <a:pt x="64769" y="38861"/>
                </a:lnTo>
                <a:lnTo>
                  <a:pt x="73837" y="46796"/>
                </a:lnTo>
                <a:lnTo>
                  <a:pt x="81102" y="38861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00943" y="6520134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4895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458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2.4.2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One-Pass</a:t>
            </a:r>
            <a:r>
              <a:rPr sz="3200" spc="-2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6361" y="6520134"/>
            <a:ext cx="2781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8542655" cy="403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Anothe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one-pas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assembler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generatin</a:t>
            </a:r>
            <a:r>
              <a:rPr sz="2800" dirty="0">
                <a:latin typeface="Franklin Gothic Medium"/>
                <a:cs typeface="Franklin Gothic Medium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OP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Generate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another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Text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record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correct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address.</a:t>
            </a:r>
            <a:endParaRPr sz="2400">
              <a:latin typeface="Franklin Gothic Medium"/>
              <a:cs typeface="Franklin Gothic Medium"/>
            </a:endParaRPr>
          </a:p>
          <a:p>
            <a:pPr marL="755650" marR="28575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Whe</a:t>
            </a:r>
            <a:r>
              <a:rPr sz="2400" dirty="0">
                <a:latin typeface="Franklin Gothic Medium"/>
                <a:cs typeface="Franklin Gothic Medium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load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will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inserted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loader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755650" marR="201295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Figure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2.20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lines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15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30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3</a:t>
            </a:r>
            <a:r>
              <a:rPr sz="2400" dirty="0">
                <a:latin typeface="Franklin Gothic Medium"/>
                <a:cs typeface="Franklin Gothic Medium"/>
              </a:rPr>
              <a:t>5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generated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0000.</a:t>
            </a:r>
            <a:endParaRPr sz="2400">
              <a:latin typeface="Franklin Gothic Medium"/>
              <a:cs typeface="Franklin Gothic Medium"/>
            </a:endParaRPr>
          </a:p>
          <a:p>
            <a:pPr marL="755650" marR="285750" indent="-285750" algn="just">
              <a:lnSpc>
                <a:spcPct val="100000"/>
              </a:lnSpc>
              <a:spcBef>
                <a:spcPts val="570"/>
              </a:spcBef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  </a:t>
            </a:r>
            <a:r>
              <a:rPr sz="1400" spc="-50" dirty="0">
                <a:solidFill>
                  <a:srgbClr val="3B822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When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definition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ENDFIL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encountere</a:t>
            </a:r>
            <a:r>
              <a:rPr sz="2400" spc="-15" dirty="0">
                <a:latin typeface="Franklin Gothic Medium"/>
                <a:cs typeface="Franklin Gothic Medium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45,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third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Tex</a:t>
            </a:r>
            <a:r>
              <a:rPr sz="2400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record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generated,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202</a:t>
            </a:r>
            <a:r>
              <a:rPr sz="2400" dirty="0">
                <a:latin typeface="Franklin Gothic Medium"/>
                <a:cs typeface="Franklin Gothic Medium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loaded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location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201C.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loader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completes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forward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references.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6144"/>
            <a:ext cx="9118600" cy="5005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2807"/>
            <a:ext cx="8460875" cy="7673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32577" y="2269499"/>
            <a:ext cx="73660" cy="3385185"/>
          </a:xfrm>
          <a:custGeom>
            <a:avLst/>
            <a:gdLst/>
            <a:ahLst/>
            <a:cxnLst/>
            <a:rect l="l" t="t" r="r" b="b"/>
            <a:pathLst>
              <a:path w="73659" h="3385185">
                <a:moveTo>
                  <a:pt x="73151" y="0"/>
                </a:moveTo>
                <a:lnTo>
                  <a:pt x="0" y="3384797"/>
                </a:lnTo>
              </a:path>
            </a:pathLst>
          </a:custGeom>
          <a:ln w="38099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93418"/>
            <a:ext cx="9118600" cy="421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6063"/>
            <a:ext cx="8460875" cy="7673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12181" y="2414279"/>
            <a:ext cx="71755" cy="2087880"/>
          </a:xfrm>
          <a:custGeom>
            <a:avLst/>
            <a:gdLst/>
            <a:ahLst/>
            <a:cxnLst/>
            <a:rect l="l" t="t" r="r" b="b"/>
            <a:pathLst>
              <a:path w="71754" h="2087879">
                <a:moveTo>
                  <a:pt x="71627" y="0"/>
                </a:moveTo>
                <a:lnTo>
                  <a:pt x="0" y="2087873"/>
                </a:lnTo>
              </a:path>
            </a:pathLst>
          </a:custGeom>
          <a:ln w="38099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4631" y="4502153"/>
            <a:ext cx="647700" cy="288925"/>
          </a:xfrm>
          <a:custGeom>
            <a:avLst/>
            <a:gdLst/>
            <a:ahLst/>
            <a:cxnLst/>
            <a:rect l="l" t="t" r="r" b="b"/>
            <a:pathLst>
              <a:path w="647700" h="288925">
                <a:moveTo>
                  <a:pt x="323849" y="0"/>
                </a:moveTo>
                <a:lnTo>
                  <a:pt x="271453" y="1892"/>
                </a:lnTo>
                <a:lnTo>
                  <a:pt x="221699" y="7370"/>
                </a:lnTo>
                <a:lnTo>
                  <a:pt x="175264" y="16130"/>
                </a:lnTo>
                <a:lnTo>
                  <a:pt x="132825" y="27870"/>
                </a:lnTo>
                <a:lnTo>
                  <a:pt x="95059" y="42290"/>
                </a:lnTo>
                <a:lnTo>
                  <a:pt x="48651" y="68284"/>
                </a:lnTo>
                <a:lnTo>
                  <a:pt x="16562" y="98608"/>
                </a:lnTo>
                <a:lnTo>
                  <a:pt x="0" y="144017"/>
                </a:lnTo>
                <a:lnTo>
                  <a:pt x="1077" y="155899"/>
                </a:lnTo>
                <a:lnTo>
                  <a:pt x="25526" y="200394"/>
                </a:lnTo>
                <a:lnTo>
                  <a:pt x="62642" y="229544"/>
                </a:lnTo>
                <a:lnTo>
                  <a:pt x="113316" y="253963"/>
                </a:lnTo>
                <a:lnTo>
                  <a:pt x="153503" y="267118"/>
                </a:lnTo>
                <a:lnTo>
                  <a:pt x="198024" y="277427"/>
                </a:lnTo>
                <a:lnTo>
                  <a:pt x="246203" y="284593"/>
                </a:lnTo>
                <a:lnTo>
                  <a:pt x="297363" y="288318"/>
                </a:lnTo>
                <a:lnTo>
                  <a:pt x="323849" y="288797"/>
                </a:lnTo>
                <a:lnTo>
                  <a:pt x="350439" y="288318"/>
                </a:lnTo>
                <a:lnTo>
                  <a:pt x="401744" y="284593"/>
                </a:lnTo>
                <a:lnTo>
                  <a:pt x="449996" y="277427"/>
                </a:lnTo>
                <a:lnTo>
                  <a:pt x="494534" y="267118"/>
                </a:lnTo>
                <a:lnTo>
                  <a:pt x="534694" y="253963"/>
                </a:lnTo>
                <a:lnTo>
                  <a:pt x="569814" y="238259"/>
                </a:lnTo>
                <a:lnTo>
                  <a:pt x="611592" y="210574"/>
                </a:lnTo>
                <a:lnTo>
                  <a:pt x="638300" y="178826"/>
                </a:lnTo>
                <a:lnTo>
                  <a:pt x="647699" y="144017"/>
                </a:lnTo>
                <a:lnTo>
                  <a:pt x="646627" y="132245"/>
                </a:lnTo>
                <a:lnTo>
                  <a:pt x="622280" y="88082"/>
                </a:lnTo>
                <a:lnTo>
                  <a:pt x="585276" y="59088"/>
                </a:lnTo>
                <a:lnTo>
                  <a:pt x="534694" y="34764"/>
                </a:lnTo>
                <a:lnTo>
                  <a:pt x="494534" y="21646"/>
                </a:lnTo>
                <a:lnTo>
                  <a:pt x="449996" y="11358"/>
                </a:lnTo>
                <a:lnTo>
                  <a:pt x="401744" y="4202"/>
                </a:lnTo>
                <a:lnTo>
                  <a:pt x="350439" y="479"/>
                </a:lnTo>
                <a:lnTo>
                  <a:pt x="323849" y="0"/>
                </a:lnTo>
                <a:close/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280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simple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SIC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854950" cy="461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forwar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</a:t>
            </a:r>
            <a:r>
              <a:rPr sz="28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reference</a:t>
            </a:r>
            <a:endParaRPr sz="2800" dirty="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  <a:tab pos="1840864" algn="l"/>
                <a:tab pos="2753995" algn="l"/>
                <a:tab pos="4582795" algn="l"/>
                <a:tab pos="6413500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10</a:t>
            </a:r>
            <a:r>
              <a:rPr sz="2400" spc="-150" dirty="0"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1000</a:t>
            </a:r>
            <a:r>
              <a:rPr sz="2400" spc="-15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F</a:t>
            </a:r>
            <a:r>
              <a:rPr sz="2400" spc="-15" dirty="0">
                <a:latin typeface="Franklin Gothic Medium"/>
                <a:cs typeface="Franklin Gothic Medium"/>
              </a:rPr>
              <a:t>IRST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STL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RETADR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Franklin Gothic Medium"/>
                <a:cs typeface="Franklin Gothic Medium"/>
              </a:rPr>
              <a:t>141033</a:t>
            </a:r>
          </a:p>
          <a:p>
            <a:pPr marL="755650" marR="508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reference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label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(RETADR</a:t>
            </a:r>
            <a:r>
              <a:rPr sz="2400" spc="-10" dirty="0">
                <a:latin typeface="Franklin Gothic Medium"/>
                <a:cs typeface="Franklin Gothic Medium"/>
              </a:rPr>
              <a:t>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tha</a:t>
            </a:r>
            <a:r>
              <a:rPr sz="2400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defined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later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endParaRPr sz="2400" dirty="0">
              <a:latin typeface="Franklin Gothic Medium"/>
              <a:cs typeface="Franklin Gothic Medium"/>
            </a:endParaRPr>
          </a:p>
          <a:p>
            <a:pPr marL="755650" marR="429259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Most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make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passes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over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source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endParaRPr sz="2400" dirty="0">
              <a:latin typeface="Franklin Gothic Medium"/>
              <a:cs typeface="Franklin Gothic Medium"/>
            </a:endParaRPr>
          </a:p>
          <a:p>
            <a:pPr marL="354965" marR="313690" indent="-342265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Mos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assemblers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mak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tw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</a:t>
            </a:r>
            <a:r>
              <a:rPr sz="28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passes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ove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source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program.</a:t>
            </a:r>
            <a:endParaRPr sz="2800" dirty="0">
              <a:latin typeface="Franklin Gothic Medium"/>
              <a:cs typeface="Franklin Gothic Medium"/>
            </a:endParaRPr>
          </a:p>
          <a:p>
            <a:pPr marL="755015" marR="770255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scans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source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label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definitions</a:t>
            </a:r>
            <a:r>
              <a:rPr sz="2400" spc="-2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assigns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(Loc).</a:t>
            </a:r>
            <a:endParaRPr sz="2400" dirty="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2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performs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most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actual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translation.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280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simple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SIC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5367655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Example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Franklin Gothic Medium"/>
                <a:cs typeface="Franklin Gothic Medium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Instruction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Assemble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Forward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reference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  <a:tab pos="205803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STC</a:t>
            </a:r>
            <a:r>
              <a:rPr sz="2400" dirty="0">
                <a:latin typeface="Franklin Gothic Medium"/>
                <a:cs typeface="Franklin Gothic Medium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BUFFER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X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3971" y="4215226"/>
            <a:ext cx="73660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(54)</a:t>
            </a:r>
            <a:r>
              <a:rPr sz="2400" b="1" baseline="-20833" dirty="0">
                <a:solidFill>
                  <a:srgbClr val="CC0000"/>
                </a:solidFill>
                <a:latin typeface="Times New Roman"/>
                <a:cs typeface="Times New Roman"/>
              </a:rPr>
              <a:t>16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4589" y="4215226"/>
            <a:ext cx="1091565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1	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(001)</a:t>
            </a:r>
            <a:r>
              <a:rPr sz="2400" b="1" baseline="-20833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5229" y="4215226"/>
            <a:ext cx="889635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(039)</a:t>
            </a:r>
            <a:r>
              <a:rPr sz="2400" b="1" baseline="-20833" dirty="0">
                <a:solidFill>
                  <a:srgbClr val="CC0000"/>
                </a:solidFill>
                <a:latin typeface="Times New Roman"/>
                <a:cs typeface="Times New Roman"/>
              </a:rPr>
              <a:t>16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4377" y="3265169"/>
            <a:ext cx="1403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3353" y="3265169"/>
            <a:ext cx="1403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2504" y="3265169"/>
            <a:ext cx="25590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latin typeface="Times New Roman"/>
                <a:cs typeface="Times New Roman"/>
              </a:rPr>
              <a:t>1</a:t>
            </a:r>
            <a:r>
              <a:rPr sz="1800" b="1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9277" y="3570672"/>
            <a:ext cx="7169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Times New Roman"/>
                <a:cs typeface="Times New Roman"/>
              </a:rPr>
              <a:t>opcode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3318" y="3570672"/>
            <a:ext cx="1403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2434" y="3570672"/>
            <a:ext cx="776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5" dirty="0">
                <a:latin typeface="Times New Roman"/>
                <a:cs typeface="Times New Roman"/>
              </a:rPr>
              <a:t>dd</a:t>
            </a:r>
            <a:r>
              <a:rPr sz="1800" b="1" spc="-35" dirty="0">
                <a:latin typeface="Times New Roman"/>
                <a:cs typeface="Times New Roman"/>
              </a:rPr>
              <a:t>r</a:t>
            </a:r>
            <a:r>
              <a:rPr sz="1800" b="1" spc="5" dirty="0">
                <a:latin typeface="Times New Roman"/>
                <a:cs typeface="Times New Roman"/>
              </a:rPr>
              <a:t>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3591" y="3538610"/>
            <a:ext cx="8343265" cy="0"/>
          </a:xfrm>
          <a:custGeom>
            <a:avLst/>
            <a:gdLst/>
            <a:ahLst/>
            <a:cxnLst/>
            <a:rect l="l" t="t" r="r" b="b"/>
            <a:pathLst>
              <a:path w="8343265">
                <a:moveTo>
                  <a:pt x="0" y="0"/>
                </a:moveTo>
                <a:lnTo>
                  <a:pt x="8343134" y="0"/>
                </a:lnTo>
              </a:path>
            </a:pathLst>
          </a:custGeom>
          <a:ln w="44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591" y="3516893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591" y="3516893"/>
            <a:ext cx="8343265" cy="0"/>
          </a:xfrm>
          <a:custGeom>
            <a:avLst/>
            <a:gdLst/>
            <a:ahLst/>
            <a:cxnLst/>
            <a:rect l="l" t="t" r="r" b="b"/>
            <a:pathLst>
              <a:path w="8343265">
                <a:moveTo>
                  <a:pt x="0" y="0"/>
                </a:moveTo>
                <a:lnTo>
                  <a:pt x="83431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263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017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9965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5913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71861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7809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3753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9702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40409" y="3559566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0409" y="3516893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83082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6357" y="3559566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6357" y="3516893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29030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46783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2731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38680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84627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30575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76524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21709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67657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13605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59553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05502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51450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97397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43345" y="351689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74053" y="3516893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4927" y="3560328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43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61745" y="3560328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43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07694" y="3560328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43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95389" y="3560328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43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042551" y="3877818"/>
            <a:ext cx="216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3591" y="3843410"/>
            <a:ext cx="8343265" cy="0"/>
          </a:xfrm>
          <a:custGeom>
            <a:avLst/>
            <a:gdLst/>
            <a:ahLst/>
            <a:cxnLst/>
            <a:rect l="l" t="t" r="r" b="b"/>
            <a:pathLst>
              <a:path w="8343265">
                <a:moveTo>
                  <a:pt x="0" y="0"/>
                </a:moveTo>
                <a:lnTo>
                  <a:pt x="8343134" y="0"/>
                </a:lnTo>
              </a:path>
            </a:pathLst>
          </a:custGeom>
          <a:ln w="43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3591" y="3822455"/>
            <a:ext cx="8343265" cy="0"/>
          </a:xfrm>
          <a:custGeom>
            <a:avLst/>
            <a:gdLst/>
            <a:ahLst/>
            <a:cxnLst/>
            <a:rect l="l" t="t" r="r" b="b"/>
            <a:pathLst>
              <a:path w="8343265">
                <a:moveTo>
                  <a:pt x="0" y="0"/>
                </a:moveTo>
                <a:lnTo>
                  <a:pt x="83431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6263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4017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79965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25913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71861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17809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63753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09702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83082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29030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46783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2731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8680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84627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30575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76524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21709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67657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13605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59553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05502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51450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97397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43345" y="3822455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729620" y="3054699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549039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280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simple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SIC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811530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Forwar</a:t>
            </a:r>
            <a:r>
              <a:rPr sz="2800" dirty="0">
                <a:latin typeface="Franklin Gothic Medium"/>
                <a:cs typeface="Franklin Gothic Medium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reference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Reference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label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defined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later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program.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9261" y="3738635"/>
            <a:ext cx="329565" cy="772795"/>
          </a:xfrm>
          <a:custGeom>
            <a:avLst/>
            <a:gdLst/>
            <a:ahLst/>
            <a:cxnLst/>
            <a:rect l="l" t="t" r="r" b="b"/>
            <a:pathLst>
              <a:path w="329565" h="772795">
                <a:moveTo>
                  <a:pt x="179050" y="58391"/>
                </a:moveTo>
                <a:lnTo>
                  <a:pt x="177590" y="60200"/>
                </a:lnTo>
                <a:lnTo>
                  <a:pt x="141185" y="104282"/>
                </a:lnTo>
                <a:lnTo>
                  <a:pt x="127976" y="120463"/>
                </a:lnTo>
                <a:lnTo>
                  <a:pt x="101026" y="154607"/>
                </a:lnTo>
                <a:lnTo>
                  <a:pt x="74567" y="190627"/>
                </a:lnTo>
                <a:lnTo>
                  <a:pt x="50037" y="227923"/>
                </a:lnTo>
                <a:lnTo>
                  <a:pt x="28876" y="265897"/>
                </a:lnTo>
                <a:lnTo>
                  <a:pt x="12523" y="303947"/>
                </a:lnTo>
                <a:lnTo>
                  <a:pt x="2418" y="341475"/>
                </a:lnTo>
                <a:lnTo>
                  <a:pt x="0" y="377882"/>
                </a:lnTo>
                <a:lnTo>
                  <a:pt x="2123" y="395477"/>
                </a:lnTo>
                <a:lnTo>
                  <a:pt x="14175" y="438891"/>
                </a:lnTo>
                <a:lnTo>
                  <a:pt x="34222" y="481731"/>
                </a:lnTo>
                <a:lnTo>
                  <a:pt x="60827" y="523737"/>
                </a:lnTo>
                <a:lnTo>
                  <a:pt x="92552" y="564651"/>
                </a:lnTo>
                <a:lnTo>
                  <a:pt x="127962" y="604213"/>
                </a:lnTo>
                <a:lnTo>
                  <a:pt x="165618" y="642163"/>
                </a:lnTo>
                <a:lnTo>
                  <a:pt x="204084" y="678242"/>
                </a:lnTo>
                <a:lnTo>
                  <a:pt x="294361" y="758553"/>
                </a:lnTo>
                <a:lnTo>
                  <a:pt x="309971" y="772661"/>
                </a:lnTo>
                <a:lnTo>
                  <a:pt x="329021" y="750563"/>
                </a:lnTo>
                <a:lnTo>
                  <a:pt x="314542" y="737830"/>
                </a:lnTo>
                <a:lnTo>
                  <a:pt x="263855" y="693752"/>
                </a:lnTo>
                <a:lnTo>
                  <a:pt x="245262" y="677326"/>
                </a:lnTo>
                <a:lnTo>
                  <a:pt x="206828" y="642285"/>
                </a:lnTo>
                <a:lnTo>
                  <a:pt x="168169" y="604776"/>
                </a:lnTo>
                <a:lnTo>
                  <a:pt x="131015" y="565346"/>
                </a:lnTo>
                <a:lnTo>
                  <a:pt x="97094" y="524537"/>
                </a:lnTo>
                <a:lnTo>
                  <a:pt x="68135" y="482894"/>
                </a:lnTo>
                <a:lnTo>
                  <a:pt x="45867" y="440962"/>
                </a:lnTo>
                <a:lnTo>
                  <a:pt x="32019" y="399286"/>
                </a:lnTo>
                <a:lnTo>
                  <a:pt x="28793" y="378713"/>
                </a:lnTo>
                <a:lnTo>
                  <a:pt x="28849" y="363071"/>
                </a:lnTo>
                <a:lnTo>
                  <a:pt x="39576" y="313932"/>
                </a:lnTo>
                <a:lnTo>
                  <a:pt x="62948" y="262902"/>
                </a:lnTo>
                <a:lnTo>
                  <a:pt x="83525" y="228740"/>
                </a:lnTo>
                <a:lnTo>
                  <a:pt x="106680" y="195099"/>
                </a:lnTo>
                <a:lnTo>
                  <a:pt x="131195" y="162524"/>
                </a:lnTo>
                <a:lnTo>
                  <a:pt x="155855" y="131560"/>
                </a:lnTo>
                <a:lnTo>
                  <a:pt x="190452" y="89325"/>
                </a:lnTo>
                <a:lnTo>
                  <a:pt x="200739" y="76641"/>
                </a:lnTo>
                <a:lnTo>
                  <a:pt x="201444" y="75752"/>
                </a:lnTo>
                <a:lnTo>
                  <a:pt x="179050" y="58391"/>
                </a:lnTo>
                <a:close/>
              </a:path>
              <a:path w="329565" h="772795">
                <a:moveTo>
                  <a:pt x="233696" y="47243"/>
                </a:moveTo>
                <a:lnTo>
                  <a:pt x="188051" y="47243"/>
                </a:lnTo>
                <a:lnTo>
                  <a:pt x="210149" y="64769"/>
                </a:lnTo>
                <a:lnTo>
                  <a:pt x="201444" y="75752"/>
                </a:lnTo>
                <a:lnTo>
                  <a:pt x="224627" y="93725"/>
                </a:lnTo>
                <a:lnTo>
                  <a:pt x="233696" y="47243"/>
                </a:lnTo>
                <a:close/>
              </a:path>
              <a:path w="329565" h="772795">
                <a:moveTo>
                  <a:pt x="188051" y="47243"/>
                </a:moveTo>
                <a:lnTo>
                  <a:pt x="179050" y="58391"/>
                </a:lnTo>
                <a:lnTo>
                  <a:pt x="201444" y="75752"/>
                </a:lnTo>
                <a:lnTo>
                  <a:pt x="210149" y="64769"/>
                </a:lnTo>
                <a:lnTo>
                  <a:pt x="188051" y="47243"/>
                </a:lnTo>
                <a:close/>
              </a:path>
              <a:path w="329565" h="772795">
                <a:moveTo>
                  <a:pt x="242915" y="0"/>
                </a:moveTo>
                <a:lnTo>
                  <a:pt x="156809" y="41147"/>
                </a:lnTo>
                <a:lnTo>
                  <a:pt x="179050" y="58391"/>
                </a:lnTo>
                <a:lnTo>
                  <a:pt x="188051" y="47243"/>
                </a:lnTo>
                <a:lnTo>
                  <a:pt x="233696" y="47243"/>
                </a:lnTo>
                <a:lnTo>
                  <a:pt x="24291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507" y="3118367"/>
            <a:ext cx="786765" cy="2068195"/>
          </a:xfrm>
          <a:custGeom>
            <a:avLst/>
            <a:gdLst/>
            <a:ahLst/>
            <a:cxnLst/>
            <a:rect l="l" t="t" r="r" b="b"/>
            <a:pathLst>
              <a:path w="786765" h="2068195">
                <a:moveTo>
                  <a:pt x="702181" y="2023209"/>
                </a:moveTo>
                <a:lnTo>
                  <a:pt x="683513" y="2045201"/>
                </a:lnTo>
                <a:lnTo>
                  <a:pt x="776477" y="2068061"/>
                </a:lnTo>
                <a:lnTo>
                  <a:pt x="761349" y="2032247"/>
                </a:lnTo>
                <a:lnTo>
                  <a:pt x="712469" y="2032247"/>
                </a:lnTo>
                <a:lnTo>
                  <a:pt x="702181" y="2023209"/>
                </a:lnTo>
                <a:close/>
              </a:path>
              <a:path w="786765" h="2068195">
                <a:moveTo>
                  <a:pt x="720692" y="2001402"/>
                </a:moveTo>
                <a:lnTo>
                  <a:pt x="702181" y="2023209"/>
                </a:lnTo>
                <a:lnTo>
                  <a:pt x="712469" y="2032247"/>
                </a:lnTo>
                <a:lnTo>
                  <a:pt x="731519" y="2010911"/>
                </a:lnTo>
                <a:lnTo>
                  <a:pt x="720692" y="2001402"/>
                </a:lnTo>
                <a:close/>
              </a:path>
              <a:path w="786765" h="2068195">
                <a:moveTo>
                  <a:pt x="739139" y="1979669"/>
                </a:moveTo>
                <a:lnTo>
                  <a:pt x="720692" y="2001402"/>
                </a:lnTo>
                <a:lnTo>
                  <a:pt x="731519" y="2010911"/>
                </a:lnTo>
                <a:lnTo>
                  <a:pt x="712469" y="2032247"/>
                </a:lnTo>
                <a:lnTo>
                  <a:pt x="761349" y="2032247"/>
                </a:lnTo>
                <a:lnTo>
                  <a:pt x="739139" y="1979669"/>
                </a:lnTo>
                <a:close/>
              </a:path>
              <a:path w="786765" h="2068195">
                <a:moveTo>
                  <a:pt x="766571" y="0"/>
                </a:moveTo>
                <a:lnTo>
                  <a:pt x="727311" y="38528"/>
                </a:lnTo>
                <a:lnTo>
                  <a:pt x="591219" y="169091"/>
                </a:lnTo>
                <a:lnTo>
                  <a:pt x="541719" y="217051"/>
                </a:lnTo>
                <a:lnTo>
                  <a:pt x="491137" y="266954"/>
                </a:lnTo>
                <a:lnTo>
                  <a:pt x="440062" y="318633"/>
                </a:lnTo>
                <a:lnTo>
                  <a:pt x="389084" y="371924"/>
                </a:lnTo>
                <a:lnTo>
                  <a:pt x="338796" y="426661"/>
                </a:lnTo>
                <a:lnTo>
                  <a:pt x="289787" y="482676"/>
                </a:lnTo>
                <a:lnTo>
                  <a:pt x="242648" y="539805"/>
                </a:lnTo>
                <a:lnTo>
                  <a:pt x="197969" y="597882"/>
                </a:lnTo>
                <a:lnTo>
                  <a:pt x="156342" y="656740"/>
                </a:lnTo>
                <a:lnTo>
                  <a:pt x="118357" y="716214"/>
                </a:lnTo>
                <a:lnTo>
                  <a:pt x="84604" y="776138"/>
                </a:lnTo>
                <a:lnTo>
                  <a:pt x="55674" y="836346"/>
                </a:lnTo>
                <a:lnTo>
                  <a:pt x="32158" y="896672"/>
                </a:lnTo>
                <a:lnTo>
                  <a:pt x="14647" y="956950"/>
                </a:lnTo>
                <a:lnTo>
                  <a:pt x="3730" y="1017015"/>
                </a:lnTo>
                <a:lnTo>
                  <a:pt x="0" y="1076699"/>
                </a:lnTo>
                <a:lnTo>
                  <a:pt x="3127" y="1132877"/>
                </a:lnTo>
                <a:lnTo>
                  <a:pt x="12768" y="1188734"/>
                </a:lnTo>
                <a:lnTo>
                  <a:pt x="28408" y="1244176"/>
                </a:lnTo>
                <a:lnTo>
                  <a:pt x="49531" y="1299109"/>
                </a:lnTo>
                <a:lnTo>
                  <a:pt x="75621" y="1353439"/>
                </a:lnTo>
                <a:lnTo>
                  <a:pt x="106164" y="1407073"/>
                </a:lnTo>
                <a:lnTo>
                  <a:pt x="140642" y="1459917"/>
                </a:lnTo>
                <a:lnTo>
                  <a:pt x="178541" y="1511876"/>
                </a:lnTo>
                <a:lnTo>
                  <a:pt x="219346" y="1562857"/>
                </a:lnTo>
                <a:lnTo>
                  <a:pt x="262539" y="1612766"/>
                </a:lnTo>
                <a:lnTo>
                  <a:pt x="307607" y="1661510"/>
                </a:lnTo>
                <a:lnTo>
                  <a:pt x="354033" y="1708993"/>
                </a:lnTo>
                <a:lnTo>
                  <a:pt x="401302" y="1755123"/>
                </a:lnTo>
                <a:lnTo>
                  <a:pt x="448897" y="1799806"/>
                </a:lnTo>
                <a:lnTo>
                  <a:pt x="496305" y="1842947"/>
                </a:lnTo>
                <a:lnTo>
                  <a:pt x="543008" y="1884453"/>
                </a:lnTo>
                <a:lnTo>
                  <a:pt x="673738" y="1998221"/>
                </a:lnTo>
                <a:lnTo>
                  <a:pt x="702181" y="2023209"/>
                </a:lnTo>
                <a:lnTo>
                  <a:pt x="720692" y="2001402"/>
                </a:lnTo>
                <a:lnTo>
                  <a:pt x="694256" y="1978183"/>
                </a:lnTo>
                <a:lnTo>
                  <a:pt x="566984" y="1867613"/>
                </a:lnTo>
                <a:lnTo>
                  <a:pt x="521153" y="1827001"/>
                </a:lnTo>
                <a:lnTo>
                  <a:pt x="474494" y="1784697"/>
                </a:lnTo>
                <a:lnTo>
                  <a:pt x="427534" y="1740814"/>
                </a:lnTo>
                <a:lnTo>
                  <a:pt x="380799" y="1695463"/>
                </a:lnTo>
                <a:lnTo>
                  <a:pt x="334814" y="1648756"/>
                </a:lnTo>
                <a:lnTo>
                  <a:pt x="290106" y="1600805"/>
                </a:lnTo>
                <a:lnTo>
                  <a:pt x="247201" y="1551721"/>
                </a:lnTo>
                <a:lnTo>
                  <a:pt x="206624" y="1501617"/>
                </a:lnTo>
                <a:lnTo>
                  <a:pt x="168902" y="1450604"/>
                </a:lnTo>
                <a:lnTo>
                  <a:pt x="134560" y="1398795"/>
                </a:lnTo>
                <a:lnTo>
                  <a:pt x="104125" y="1346300"/>
                </a:lnTo>
                <a:lnTo>
                  <a:pt x="78123" y="1293231"/>
                </a:lnTo>
                <a:lnTo>
                  <a:pt x="57078" y="1239702"/>
                </a:lnTo>
                <a:lnTo>
                  <a:pt x="41518" y="1185822"/>
                </a:lnTo>
                <a:lnTo>
                  <a:pt x="31969" y="1131705"/>
                </a:lnTo>
                <a:lnTo>
                  <a:pt x="28955" y="1077461"/>
                </a:lnTo>
                <a:lnTo>
                  <a:pt x="29372" y="1053270"/>
                </a:lnTo>
                <a:lnTo>
                  <a:pt x="34207" y="1004905"/>
                </a:lnTo>
                <a:lnTo>
                  <a:pt x="43897" y="956762"/>
                </a:lnTo>
                <a:lnTo>
                  <a:pt x="57858" y="909074"/>
                </a:lnTo>
                <a:lnTo>
                  <a:pt x="75511" y="862075"/>
                </a:lnTo>
                <a:lnTo>
                  <a:pt x="96274" y="816000"/>
                </a:lnTo>
                <a:lnTo>
                  <a:pt x="119564" y="771082"/>
                </a:lnTo>
                <a:lnTo>
                  <a:pt x="144802" y="727555"/>
                </a:lnTo>
                <a:lnTo>
                  <a:pt x="171405" y="685654"/>
                </a:lnTo>
                <a:lnTo>
                  <a:pt x="198792" y="645613"/>
                </a:lnTo>
                <a:lnTo>
                  <a:pt x="237645" y="593303"/>
                </a:lnTo>
                <a:lnTo>
                  <a:pt x="263330" y="560642"/>
                </a:lnTo>
                <a:lnTo>
                  <a:pt x="289611" y="528362"/>
                </a:lnTo>
                <a:lnTo>
                  <a:pt x="316445" y="496445"/>
                </a:lnTo>
                <a:lnTo>
                  <a:pt x="343790" y="464873"/>
                </a:lnTo>
                <a:lnTo>
                  <a:pt x="371603" y="433629"/>
                </a:lnTo>
                <a:lnTo>
                  <a:pt x="399842" y="402695"/>
                </a:lnTo>
                <a:lnTo>
                  <a:pt x="428465" y="372052"/>
                </a:lnTo>
                <a:lnTo>
                  <a:pt x="457428" y="341683"/>
                </a:lnTo>
                <a:lnTo>
                  <a:pt x="486690" y="311570"/>
                </a:lnTo>
                <a:lnTo>
                  <a:pt x="516208" y="281695"/>
                </a:lnTo>
                <a:lnTo>
                  <a:pt x="545939" y="252040"/>
                </a:lnTo>
                <a:lnTo>
                  <a:pt x="575842" y="222587"/>
                </a:lnTo>
                <a:lnTo>
                  <a:pt x="635990" y="164216"/>
                </a:lnTo>
                <a:lnTo>
                  <a:pt x="786383" y="20573"/>
                </a:lnTo>
                <a:lnTo>
                  <a:pt x="766571" y="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6068" y="2448510"/>
          <a:ext cx="5708724" cy="2933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921"/>
                <a:gridCol w="1523749"/>
                <a:gridCol w="1905167"/>
                <a:gridCol w="1482887"/>
              </a:tblGrid>
              <a:tr h="1098624">
                <a:tc>
                  <a:txBody>
                    <a:bodyPr/>
                    <a:lstStyle/>
                    <a:p>
                      <a:pPr marL="34925" marR="144145">
                        <a:lnSpc>
                          <a:spcPts val="4750"/>
                        </a:lnSpc>
                      </a:pPr>
                      <a:r>
                        <a:rPr sz="2000" b="1" u="sng" dirty="0">
                          <a:latin typeface="Courier New"/>
                          <a:cs typeface="Courier New"/>
                        </a:rPr>
                        <a:t>Loc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marR="601345">
                        <a:lnSpc>
                          <a:spcPts val="4750"/>
                        </a:lnSpc>
                      </a:pPr>
                      <a:r>
                        <a:rPr sz="2000" b="1" u="sng" dirty="0">
                          <a:latin typeface="Courier New"/>
                          <a:cs typeface="Courier New"/>
                        </a:rPr>
                        <a:t>Label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FIRST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 marR="372745">
                        <a:lnSpc>
                          <a:spcPts val="4750"/>
                        </a:lnSpc>
                      </a:pPr>
                      <a:r>
                        <a:rPr sz="2000" b="1" u="sng" dirty="0">
                          <a:latin typeface="Courier New"/>
                          <a:cs typeface="Courier New"/>
                        </a:rPr>
                        <a:t>OP Code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STL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0" marR="27305">
                        <a:lnSpc>
                          <a:spcPts val="4750"/>
                        </a:lnSpc>
                      </a:pPr>
                      <a:r>
                        <a:rPr sz="2000" b="1" u="sng" dirty="0">
                          <a:latin typeface="Courier New"/>
                          <a:cs typeface="Courier New"/>
                        </a:rPr>
                        <a:t>Operand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RETADR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71411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1003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4925" marR="144145" indent="-15240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1012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4925" marR="14478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1033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894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CLOOP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…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51765" marR="449580" indent="3048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RETADR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JSUB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457200" marR="128714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J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457200" marR="83058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RESW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RDREC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1000" marR="3321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CLOOP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 marR="9417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280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simple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SIC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112000" cy="263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6055" indent="-342265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objec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</a:t>
            </a:r>
            <a:r>
              <a:rPr sz="28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program</a:t>
            </a:r>
            <a:r>
              <a:rPr sz="28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(OP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)</a:t>
            </a:r>
            <a:r>
              <a:rPr sz="28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Franklin Gothic Medium"/>
                <a:cs typeface="Franklin Gothic Medium"/>
              </a:rPr>
              <a:t>will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loaded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into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memor</a:t>
            </a:r>
            <a:r>
              <a:rPr sz="2800" dirty="0">
                <a:latin typeface="Franklin Gothic Medium"/>
                <a:cs typeface="Franklin Gothic Medium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fo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execution.</a:t>
            </a:r>
            <a:endParaRPr sz="28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Thre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type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Franklin Gothic Medium"/>
                <a:cs typeface="Franklin Gothic Medium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records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Header</a:t>
            </a:r>
            <a:r>
              <a:rPr sz="2400" spc="-10" dirty="0">
                <a:latin typeface="Franklin Gothic Medium"/>
                <a:cs typeface="Franklin Gothic Medium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name,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starting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length.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Text</a:t>
            </a:r>
            <a:r>
              <a:rPr sz="2400" dirty="0">
                <a:latin typeface="Franklin Gothic Medium"/>
                <a:cs typeface="Franklin Gothic Medium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starting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length,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code.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End: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first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executabl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instruction.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693" y="3976370"/>
            <a:ext cx="7703058" cy="2258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7959" y="6086351"/>
            <a:ext cx="3671570" cy="0"/>
          </a:xfrm>
          <a:custGeom>
            <a:avLst/>
            <a:gdLst/>
            <a:ahLst/>
            <a:cxnLst/>
            <a:rect l="l" t="t" r="r" b="b"/>
            <a:pathLst>
              <a:path w="3671570">
                <a:moveTo>
                  <a:pt x="0" y="0"/>
                </a:moveTo>
                <a:lnTo>
                  <a:pt x="367131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8825" y="5654297"/>
            <a:ext cx="3672204" cy="0"/>
          </a:xfrm>
          <a:custGeom>
            <a:avLst/>
            <a:gdLst/>
            <a:ahLst/>
            <a:cxnLst/>
            <a:rect l="l" t="t" r="r" b="b"/>
            <a:pathLst>
              <a:path w="3672204">
                <a:moveTo>
                  <a:pt x="0" y="0"/>
                </a:moveTo>
                <a:lnTo>
                  <a:pt x="367207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280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simple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SIC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635" y="1659890"/>
            <a:ext cx="8228837" cy="424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4808" y="299035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9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4808" y="338887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9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280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simple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SIC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6353175" cy="12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symbo</a:t>
            </a:r>
            <a:r>
              <a:rPr sz="2800" dirty="0">
                <a:latin typeface="Franklin Gothic Medium"/>
                <a:cs typeface="Franklin Gothic Medium"/>
              </a:rPr>
              <a:t>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^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used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separat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fields.</a:t>
            </a:r>
            <a:endParaRPr sz="2800">
              <a:latin typeface="Franklin Gothic Medium"/>
              <a:cs typeface="Franklin Gothic Medium"/>
            </a:endParaRPr>
          </a:p>
          <a:p>
            <a:pPr marL="926465" marR="1956435" indent="-457200">
              <a:lnSpc>
                <a:spcPct val="119700"/>
              </a:lnSpc>
              <a:spcBef>
                <a:spcPts val="1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Figure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2.3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1E(H)=30(D)=16(D)+14(D)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938270"/>
            <a:ext cx="7727069" cy="2657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02276" y="0"/>
            <a:ext cx="1616323" cy="5464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6704" y="4307843"/>
            <a:ext cx="215900" cy="288290"/>
          </a:xfrm>
          <a:custGeom>
            <a:avLst/>
            <a:gdLst/>
            <a:ahLst/>
            <a:cxnLst/>
            <a:rect l="l" t="t" r="r" b="b"/>
            <a:pathLst>
              <a:path w="215900" h="288289">
                <a:moveTo>
                  <a:pt x="107426" y="0"/>
                </a:moveTo>
                <a:lnTo>
                  <a:pt x="60581" y="14395"/>
                </a:lnTo>
                <a:lnTo>
                  <a:pt x="32029" y="41474"/>
                </a:lnTo>
                <a:lnTo>
                  <a:pt x="11442" y="79315"/>
                </a:lnTo>
                <a:lnTo>
                  <a:pt x="913" y="125039"/>
                </a:lnTo>
                <a:lnTo>
                  <a:pt x="0" y="141535"/>
                </a:lnTo>
                <a:lnTo>
                  <a:pt x="688" y="158409"/>
                </a:lnTo>
                <a:lnTo>
                  <a:pt x="10449" y="205068"/>
                </a:lnTo>
                <a:lnTo>
                  <a:pt x="30182" y="243726"/>
                </a:lnTo>
                <a:lnTo>
                  <a:pt x="57861" y="271736"/>
                </a:lnTo>
                <a:lnTo>
                  <a:pt x="103628" y="287947"/>
                </a:lnTo>
                <a:lnTo>
                  <a:pt x="116745" y="287040"/>
                </a:lnTo>
                <a:lnTo>
                  <a:pt x="152659" y="274033"/>
                </a:lnTo>
                <a:lnTo>
                  <a:pt x="182062" y="247734"/>
                </a:lnTo>
                <a:lnTo>
                  <a:pt x="203207" y="210894"/>
                </a:lnTo>
                <a:lnTo>
                  <a:pt x="214347" y="166261"/>
                </a:lnTo>
                <a:lnTo>
                  <a:pt x="215534" y="150127"/>
                </a:lnTo>
                <a:lnTo>
                  <a:pt x="214886" y="132864"/>
                </a:lnTo>
                <a:lnTo>
                  <a:pt x="205487" y="85418"/>
                </a:lnTo>
                <a:lnTo>
                  <a:pt x="186367" y="46288"/>
                </a:lnTo>
                <a:lnTo>
                  <a:pt x="159405" y="17783"/>
                </a:lnTo>
                <a:lnTo>
                  <a:pt x="114501" y="300"/>
                </a:lnTo>
                <a:lnTo>
                  <a:pt x="107426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6041" y="2485907"/>
            <a:ext cx="664845" cy="1877695"/>
          </a:xfrm>
          <a:custGeom>
            <a:avLst/>
            <a:gdLst/>
            <a:ahLst/>
            <a:cxnLst/>
            <a:rect l="l" t="t" r="r" b="b"/>
            <a:pathLst>
              <a:path w="664844" h="1877695">
                <a:moveTo>
                  <a:pt x="624527" y="70561"/>
                </a:moveTo>
                <a:lnTo>
                  <a:pt x="0" y="1871465"/>
                </a:lnTo>
                <a:lnTo>
                  <a:pt x="0" y="1875275"/>
                </a:lnTo>
                <a:lnTo>
                  <a:pt x="3047" y="1877561"/>
                </a:lnTo>
                <a:lnTo>
                  <a:pt x="6095" y="1877561"/>
                </a:lnTo>
                <a:lnTo>
                  <a:pt x="9143" y="1874513"/>
                </a:lnTo>
                <a:lnTo>
                  <a:pt x="632946" y="73517"/>
                </a:lnTo>
                <a:lnTo>
                  <a:pt x="624527" y="70561"/>
                </a:lnTo>
                <a:close/>
              </a:path>
              <a:path w="664844" h="1877695">
                <a:moveTo>
                  <a:pt x="660811" y="55625"/>
                </a:moveTo>
                <a:lnTo>
                  <a:pt x="634745" y="55625"/>
                </a:lnTo>
                <a:lnTo>
                  <a:pt x="637031" y="57911"/>
                </a:lnTo>
                <a:lnTo>
                  <a:pt x="637031" y="61721"/>
                </a:lnTo>
                <a:lnTo>
                  <a:pt x="632946" y="73517"/>
                </a:lnTo>
                <a:lnTo>
                  <a:pt x="664463" y="84581"/>
                </a:lnTo>
                <a:lnTo>
                  <a:pt x="660811" y="55625"/>
                </a:lnTo>
                <a:close/>
              </a:path>
              <a:path w="664844" h="1877695">
                <a:moveTo>
                  <a:pt x="634745" y="55625"/>
                </a:moveTo>
                <a:lnTo>
                  <a:pt x="630935" y="55625"/>
                </a:lnTo>
                <a:lnTo>
                  <a:pt x="628649" y="58673"/>
                </a:lnTo>
                <a:lnTo>
                  <a:pt x="624527" y="70561"/>
                </a:lnTo>
                <a:lnTo>
                  <a:pt x="632946" y="73517"/>
                </a:lnTo>
                <a:lnTo>
                  <a:pt x="637031" y="61721"/>
                </a:lnTo>
                <a:lnTo>
                  <a:pt x="637031" y="57911"/>
                </a:lnTo>
                <a:lnTo>
                  <a:pt x="634745" y="55625"/>
                </a:lnTo>
                <a:close/>
              </a:path>
              <a:path w="664844" h="1877695">
                <a:moveTo>
                  <a:pt x="653795" y="0"/>
                </a:moveTo>
                <a:lnTo>
                  <a:pt x="592835" y="59435"/>
                </a:lnTo>
                <a:lnTo>
                  <a:pt x="624527" y="70561"/>
                </a:lnTo>
                <a:lnTo>
                  <a:pt x="628649" y="58673"/>
                </a:lnTo>
                <a:lnTo>
                  <a:pt x="630935" y="55625"/>
                </a:lnTo>
                <a:lnTo>
                  <a:pt x="660811" y="55625"/>
                </a:lnTo>
                <a:lnTo>
                  <a:pt x="653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280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simple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SIC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638415" cy="440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Assembler’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Functions</a:t>
            </a:r>
            <a:endParaRPr sz="28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Convert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mnemonic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operation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codes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thei</a:t>
            </a:r>
            <a:r>
              <a:rPr sz="2400" spc="-10" dirty="0">
                <a:latin typeface="Franklin Gothic Medium"/>
                <a:cs typeface="Franklin Gothic Medium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language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equivalents</a:t>
            </a:r>
            <a:endParaRPr sz="2400">
              <a:latin typeface="Franklin Gothic Medium"/>
              <a:cs typeface="Franklin Gothic Medium"/>
            </a:endParaRPr>
          </a:p>
          <a:p>
            <a:pPr marL="1155700" lvl="1" indent="-228600">
              <a:lnSpc>
                <a:spcPct val="100000"/>
              </a:lnSpc>
              <a:spcBef>
                <a:spcPts val="484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ST</a:t>
            </a:r>
            <a:r>
              <a:rPr sz="20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</a:t>
            </a:r>
            <a:r>
              <a:rPr sz="20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14</a:t>
            </a:r>
            <a:endParaRPr sz="2000">
              <a:latin typeface="Franklin Gothic Medium"/>
              <a:cs typeface="Franklin Gothic Medium"/>
            </a:endParaRPr>
          </a:p>
          <a:p>
            <a:pPr marL="755650" marR="323215" indent="-285750">
              <a:lnSpc>
                <a:spcPct val="10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Convert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symboli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operands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(referred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label</a:t>
            </a:r>
            <a:r>
              <a:rPr sz="2400" spc="-15" dirty="0">
                <a:latin typeface="Franklin Gothic Medium"/>
                <a:cs typeface="Franklin Gothic Medium"/>
              </a:rPr>
              <a:t>)</a:t>
            </a:r>
            <a:r>
              <a:rPr sz="2400" u="heavy" dirty="0">
                <a:latin typeface="Franklin Gothic Medium"/>
                <a:cs typeface="Franklin Gothic Medium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their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equivalen</a:t>
            </a:r>
            <a:r>
              <a:rPr sz="2400" spc="-10" dirty="0">
                <a:latin typeface="Franklin Gothic Medium"/>
                <a:cs typeface="Franklin Gothic Medium"/>
              </a:rPr>
              <a:t>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machine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addresses</a:t>
            </a:r>
            <a:endParaRPr sz="2400">
              <a:latin typeface="Franklin Gothic Medium"/>
              <a:cs typeface="Franklin Gothic Medium"/>
            </a:endParaRPr>
          </a:p>
          <a:p>
            <a:pPr marL="1155700" lvl="1" indent="-228600">
              <a:lnSpc>
                <a:spcPct val="100000"/>
              </a:lnSpc>
              <a:spcBef>
                <a:spcPts val="49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RETADR</a:t>
            </a:r>
            <a:r>
              <a:rPr sz="20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1033</a:t>
            </a:r>
            <a:endParaRPr sz="20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Build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machine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proper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format</a:t>
            </a:r>
            <a:endParaRPr sz="2400">
              <a:latin typeface="Franklin Gothic Medium"/>
              <a:cs typeface="Franklin Gothic Medium"/>
            </a:endParaRPr>
          </a:p>
          <a:p>
            <a:pPr marL="755650" marR="729615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Convert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data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constants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internal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representations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Write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listing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2063" y="6475825"/>
            <a:ext cx="13589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390765" cy="498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2.</a:t>
            </a:r>
            <a:r>
              <a:rPr sz="2800" dirty="0">
                <a:latin typeface="Franklin Gothic Medium"/>
                <a:cs typeface="Franklin Gothic Medium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Basi</a:t>
            </a:r>
            <a:r>
              <a:rPr sz="2800" dirty="0">
                <a:latin typeface="Franklin Gothic Medium"/>
                <a:cs typeface="Franklin Gothic Medium"/>
              </a:rPr>
              <a:t>c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Assemble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Functions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simpl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table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logic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2.</a:t>
            </a:r>
            <a:r>
              <a:rPr sz="2800" dirty="0">
                <a:latin typeface="Franklin Gothic Medium"/>
                <a:cs typeface="Franklin Gothic Medium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Machine-Dependen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Assemble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Features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Instruction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formats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modes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relocation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2.</a:t>
            </a:r>
            <a:r>
              <a:rPr sz="2800" dirty="0">
                <a:latin typeface="Franklin Gothic Medium"/>
                <a:cs typeface="Franklin Gothic Medium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Machine-Independen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Assemble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Features</a:t>
            </a:r>
            <a:endParaRPr sz="28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2.</a:t>
            </a:r>
            <a:r>
              <a:rPr sz="2800" dirty="0">
                <a:latin typeface="Franklin Gothic Medium"/>
                <a:cs typeface="Franklin Gothic Medium"/>
              </a:rPr>
              <a:t>4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Assemble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Design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Options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Two-pass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One-pass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Multi-pass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0943" y="6520134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435" y="22200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599"/>
                </a:moveTo>
                <a:lnTo>
                  <a:pt x="0" y="0"/>
                </a:ln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142" y="370184"/>
            <a:ext cx="5280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simple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SIC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343" y="6577834"/>
            <a:ext cx="77355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400" spc="-17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7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70" dirty="0">
                <a:latin typeface="Franklin Gothic Medium"/>
                <a:cs typeface="Franklin Gothic Medium"/>
              </a:rPr>
              <a:t>Write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</a:t>
            </a:r>
            <a:r>
              <a:rPr sz="2400" spc="-20" dirty="0">
                <a:latin typeface="Franklin Gothic Medium"/>
                <a:cs typeface="Franklin Gothic Medium"/>
              </a:rPr>
              <a:t>F</a:t>
            </a:r>
            <a:r>
              <a:rPr sz="2400" spc="-10" dirty="0">
                <a:latin typeface="Franklin Gothic Medium"/>
                <a:cs typeface="Franklin Gothic Medium"/>
              </a:rPr>
              <a:t>i</a:t>
            </a:r>
            <a:r>
              <a:rPr sz="2400" spc="-5" dirty="0">
                <a:latin typeface="Franklin Gothic Medium"/>
                <a:cs typeface="Franklin Gothic Medium"/>
              </a:rPr>
              <a:t>g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2.</a:t>
            </a:r>
            <a:r>
              <a:rPr sz="2400" spc="5" dirty="0">
                <a:latin typeface="Franklin Gothic Medium"/>
                <a:cs typeface="Franklin Gothic Medium"/>
              </a:rPr>
              <a:t>3</a:t>
            </a:r>
            <a:r>
              <a:rPr sz="2400" dirty="0">
                <a:latin typeface="Franklin Gothic Medium"/>
                <a:cs typeface="Franklin Gothic Medium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</a:t>
            </a:r>
            <a:r>
              <a:rPr sz="2400" spc="-20" dirty="0">
                <a:latin typeface="Franklin Gothic Medium"/>
                <a:cs typeface="Franklin Gothic Medium"/>
              </a:rPr>
              <a:t>l</a:t>
            </a:r>
            <a:r>
              <a:rPr sz="2400" spc="-15" dirty="0">
                <a:latin typeface="Franklin Gothic Medium"/>
                <a:cs typeface="Franklin Gothic Medium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listi</a:t>
            </a:r>
            <a:r>
              <a:rPr sz="2400" spc="-20" dirty="0">
                <a:latin typeface="Franklin Gothic Medium"/>
                <a:cs typeface="Franklin Gothic Medium"/>
              </a:rPr>
              <a:t>n</a:t>
            </a:r>
            <a:r>
              <a:rPr sz="2400" dirty="0">
                <a:latin typeface="Franklin Gothic Medium"/>
                <a:cs typeface="Franklin Gothic Medium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</a:t>
            </a:r>
            <a:r>
              <a:rPr sz="2400" spc="-20" dirty="0">
                <a:latin typeface="Franklin Gothic Medium"/>
                <a:cs typeface="Franklin Gothic Medium"/>
              </a:rPr>
              <a:t>F</a:t>
            </a:r>
            <a:r>
              <a:rPr sz="2400" spc="-10" dirty="0">
                <a:latin typeface="Franklin Gothic Medium"/>
                <a:cs typeface="Franklin Gothic Medium"/>
              </a:rPr>
              <a:t>i</a:t>
            </a:r>
            <a:r>
              <a:rPr sz="2400" spc="-5" dirty="0">
                <a:latin typeface="Franklin Gothic Medium"/>
                <a:cs typeface="Franklin Gothic Medium"/>
              </a:rPr>
              <a:t>g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2.</a:t>
            </a:r>
            <a:r>
              <a:rPr sz="2400" spc="5" dirty="0">
                <a:latin typeface="Franklin Gothic Medium"/>
                <a:cs typeface="Franklin Gothic Medium"/>
              </a:rPr>
              <a:t>2</a:t>
            </a:r>
            <a:r>
              <a:rPr sz="2400" spc="-5" dirty="0">
                <a:latin typeface="Franklin Gothic Medium"/>
                <a:cs typeface="Franklin Gothic Medium"/>
              </a:rPr>
              <a:t>)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142" y="898518"/>
            <a:ext cx="8379459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function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Franklin Gothic Medium"/>
                <a:cs typeface="Franklin Gothic Medium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tw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passes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assembler.</a:t>
            </a:r>
            <a:endParaRPr sz="28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Pas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(defin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symbol)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Assign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all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statements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(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generate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</a:t>
            </a:r>
            <a:r>
              <a:rPr sz="2400" spc="-5" dirty="0">
                <a:latin typeface="Franklin Gothic Medium"/>
                <a:cs typeface="Franklin Gothic Medium"/>
              </a:rPr>
              <a:t>).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Check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correctness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(chec</a:t>
            </a:r>
            <a:r>
              <a:rPr sz="2400" dirty="0">
                <a:latin typeface="Franklin Gothic Medium"/>
                <a:cs typeface="Franklin Gothic Medium"/>
              </a:rPr>
              <a:t>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table).</a:t>
            </a:r>
            <a:endParaRPr sz="2400">
              <a:latin typeface="Franklin Gothic Medium"/>
              <a:cs typeface="Franklin Gothic Medium"/>
            </a:endParaRPr>
          </a:p>
          <a:p>
            <a:pPr marL="755015" marR="88773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Sav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value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400" dirty="0">
                <a:latin typeface="Franklin Gothic Medium"/>
                <a:cs typeface="Franklin Gothic Medium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assigned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all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labels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SYMBOL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2.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Perform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processing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assembler</a:t>
            </a:r>
            <a:r>
              <a:rPr sz="2400" spc="-2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directive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Pas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2</a:t>
            </a:r>
            <a:endParaRPr sz="2800">
              <a:latin typeface="Franklin Gothic Medium"/>
              <a:cs typeface="Franklin Gothic Medium"/>
            </a:endParaRPr>
          </a:p>
          <a:p>
            <a:pPr marL="755650" marR="457200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Assemble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(op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table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SYMBOL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table).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Generate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value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defined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BYTE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WORD.</a:t>
            </a:r>
            <a:endParaRPr sz="2400">
              <a:latin typeface="Franklin Gothic Medium"/>
              <a:cs typeface="Franklin Gothic Medium"/>
            </a:endParaRPr>
          </a:p>
          <a:p>
            <a:pPr marL="755650" marR="73533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Perform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processing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directives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during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Pas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999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Table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and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Logic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992244"/>
            <a:ext cx="8352790" cy="533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0979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Franklin Gothic Medium"/>
                <a:cs typeface="Franklin Gothic Medium"/>
              </a:rPr>
              <a:t>Our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simpl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assembler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uses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tw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internal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tables</a:t>
            </a:r>
            <a:r>
              <a:rPr sz="2800" dirty="0">
                <a:latin typeface="Franklin Gothic Medium"/>
                <a:cs typeface="Franklin Gothic Medium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OPTA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</a:t>
            </a:r>
            <a:r>
              <a:rPr sz="28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SYMTA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</a:t>
            </a:r>
            <a:r>
              <a:rPr sz="2800" spc="-10" dirty="0">
                <a:latin typeface="Franklin Gothic Medium"/>
                <a:cs typeface="Franklin Gothic Medium"/>
              </a:rPr>
              <a:t>.</a:t>
            </a:r>
            <a:endParaRPr sz="2800">
              <a:latin typeface="Franklin Gothic Medium"/>
              <a:cs typeface="Franklin Gothic Medium"/>
            </a:endParaRPr>
          </a:p>
          <a:p>
            <a:pPr marL="755650" marR="107314" indent="-286385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OPTAB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look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spc="-15" dirty="0">
                <a:latin typeface="Franklin Gothic Medium"/>
                <a:cs typeface="Franklin Gothic Medium"/>
              </a:rPr>
              <a:t>mnemonic</a:t>
            </a:r>
            <a:r>
              <a:rPr sz="2400" u="heavy" spc="5" dirty="0">
                <a:latin typeface="Franklin Gothic Medium"/>
                <a:cs typeface="Franklin Gothic Medium"/>
              </a:rPr>
              <a:t> </a:t>
            </a:r>
            <a:r>
              <a:rPr sz="2400" u="heavy" spc="-15" dirty="0">
                <a:latin typeface="Franklin Gothic Medium"/>
                <a:cs typeface="Franklin Gothic Medium"/>
              </a:rPr>
              <a:t>operation</a:t>
            </a:r>
            <a:r>
              <a:rPr sz="2400" u="heavy" spc="-5" dirty="0">
                <a:latin typeface="Franklin Gothic Medium"/>
                <a:cs typeface="Franklin Gothic Medium"/>
              </a:rPr>
              <a:t> </a:t>
            </a:r>
            <a:r>
              <a:rPr sz="2400" u="heavy" spc="-15" dirty="0">
                <a:latin typeface="Franklin Gothic Medium"/>
                <a:cs typeface="Franklin Gothic Medium"/>
              </a:rPr>
              <a:t>codes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translate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their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machine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language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equivalents.</a:t>
            </a:r>
            <a:endParaRPr sz="2400">
              <a:latin typeface="Franklin Gothic Medium"/>
              <a:cs typeface="Franklin Gothic Medium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1300" dirty="0">
                <a:solidFill>
                  <a:srgbClr val="CC9A00"/>
                </a:solidFill>
                <a:latin typeface="Wingdings"/>
                <a:cs typeface="Wingdings"/>
              </a:rPr>
              <a:t></a:t>
            </a:r>
            <a:r>
              <a:rPr sz="1300" dirty="0">
                <a:solidFill>
                  <a:srgbClr val="CC9A00"/>
                </a:solidFill>
                <a:latin typeface="Times New Roman"/>
                <a:cs typeface="Times New Roman"/>
              </a:rPr>
              <a:t>  </a:t>
            </a:r>
            <a:r>
              <a:rPr sz="1300" spc="-150" dirty="0">
                <a:solidFill>
                  <a:srgbClr val="CC9A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LD</a:t>
            </a:r>
            <a:r>
              <a:rPr sz="2000" spc="-20" dirty="0">
                <a:latin typeface="Franklin Gothic Medium"/>
                <a:cs typeface="Franklin Gothic Medium"/>
              </a:rPr>
              <a:t>A</a:t>
            </a:r>
            <a:r>
              <a:rPr sz="2000" spc="-15" dirty="0">
                <a:latin typeface="PMingLiU"/>
                <a:cs typeface="PMingLiU"/>
              </a:rPr>
              <a:t>→</a:t>
            </a:r>
            <a:r>
              <a:rPr sz="2000" spc="-20" dirty="0">
                <a:latin typeface="Franklin Gothic Medium"/>
                <a:cs typeface="Franklin Gothic Medium"/>
              </a:rPr>
              <a:t>00</a:t>
            </a:r>
            <a:r>
              <a:rPr sz="2000" spc="-5" dirty="0">
                <a:latin typeface="Franklin Gothic Medium"/>
                <a:cs typeface="Franklin Gothic Medium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STL</a:t>
            </a:r>
            <a:r>
              <a:rPr sz="2000" spc="-15" dirty="0">
                <a:latin typeface="PMingLiU"/>
                <a:cs typeface="PMingLiU"/>
              </a:rPr>
              <a:t>→</a:t>
            </a:r>
            <a:r>
              <a:rPr sz="2000" spc="-10" dirty="0">
                <a:latin typeface="Franklin Gothic Medium"/>
                <a:cs typeface="Franklin Gothic Medium"/>
              </a:rPr>
              <a:t>14,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…</a:t>
            </a:r>
            <a:endParaRPr sz="2000">
              <a:latin typeface="Franklin Gothic Medium"/>
              <a:cs typeface="Franklin Gothic Medium"/>
            </a:endParaRPr>
          </a:p>
          <a:p>
            <a:pPr marL="755650" marR="350520" indent="-285750">
              <a:lnSpc>
                <a:spcPct val="10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SYMTA</a:t>
            </a:r>
            <a:r>
              <a:rPr sz="2400" dirty="0">
                <a:latin typeface="Franklin Gothic Medium"/>
                <a:cs typeface="Franklin Gothic Medium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store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value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(addresses</a:t>
            </a:r>
            <a:r>
              <a:rPr sz="2400" dirty="0">
                <a:latin typeface="Franklin Gothic Medium"/>
                <a:cs typeface="Franklin Gothic Medium"/>
              </a:rPr>
              <a:t>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assigned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u="heavy" spc="-10" dirty="0">
                <a:latin typeface="Franklin Gothic Medium"/>
                <a:cs typeface="Franklin Gothic Medium"/>
              </a:rPr>
              <a:t>label</a:t>
            </a:r>
            <a:r>
              <a:rPr sz="2400" u="heavy" spc="-20" dirty="0">
                <a:latin typeface="Franklin Gothic Medium"/>
                <a:cs typeface="Franklin Gothic Medium"/>
              </a:rPr>
              <a:t>s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</a:pPr>
            <a:r>
              <a:rPr sz="1300" dirty="0">
                <a:solidFill>
                  <a:srgbClr val="CC9A00"/>
                </a:solidFill>
                <a:latin typeface="Wingdings"/>
                <a:cs typeface="Wingdings"/>
              </a:rPr>
              <a:t></a:t>
            </a:r>
            <a:r>
              <a:rPr sz="1300" dirty="0">
                <a:solidFill>
                  <a:srgbClr val="CC9A00"/>
                </a:solidFill>
                <a:latin typeface="Times New Roman"/>
                <a:cs typeface="Times New Roman"/>
              </a:rPr>
              <a:t>  </a:t>
            </a:r>
            <a:r>
              <a:rPr sz="1300" spc="-150" dirty="0">
                <a:solidFill>
                  <a:srgbClr val="CC9A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9A"/>
                </a:solidFill>
                <a:latin typeface="Franklin Gothic Medium"/>
                <a:cs typeface="Franklin Gothic Medium"/>
              </a:rPr>
              <a:t>COPY</a:t>
            </a:r>
            <a:r>
              <a:rPr sz="2000" spc="-20" dirty="0">
                <a:solidFill>
                  <a:srgbClr val="FFFF9A"/>
                </a:solidFill>
                <a:latin typeface="PMingLiU"/>
                <a:cs typeface="PMingLiU"/>
              </a:rPr>
              <a:t>→</a:t>
            </a:r>
            <a:r>
              <a:rPr sz="2000" spc="-15" dirty="0">
                <a:solidFill>
                  <a:srgbClr val="FFFF9A"/>
                </a:solidFill>
                <a:latin typeface="Franklin Gothic Medium"/>
                <a:cs typeface="Franklin Gothic Medium"/>
              </a:rPr>
              <a:t>100</a:t>
            </a:r>
            <a:r>
              <a:rPr sz="2000" spc="-10" dirty="0">
                <a:solidFill>
                  <a:srgbClr val="FFFF9A"/>
                </a:solidFill>
                <a:latin typeface="Franklin Gothic Medium"/>
                <a:cs typeface="Franklin Gothic Medium"/>
              </a:rPr>
              <a:t>0</a:t>
            </a:r>
            <a:r>
              <a:rPr sz="2000" spc="-5" dirty="0">
                <a:latin typeface="Franklin Gothic Medium"/>
                <a:cs typeface="Franklin Gothic Medium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FIRST</a:t>
            </a:r>
            <a:r>
              <a:rPr sz="2000" spc="-20" dirty="0">
                <a:latin typeface="PMingLiU"/>
                <a:cs typeface="PMingLiU"/>
              </a:rPr>
              <a:t>→</a:t>
            </a:r>
            <a:r>
              <a:rPr sz="2000" spc="-15" dirty="0">
                <a:latin typeface="Franklin Gothic Medium"/>
                <a:cs typeface="Franklin Gothic Medium"/>
              </a:rPr>
              <a:t>1000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…</a:t>
            </a:r>
            <a:endParaRPr sz="20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Location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Counte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LOCCTR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LOCCTR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variable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assignment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addresses.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LOCCTR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initialized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specified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START.</a:t>
            </a:r>
            <a:endParaRPr sz="24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Whe</a:t>
            </a:r>
            <a:r>
              <a:rPr sz="2400" dirty="0">
                <a:latin typeface="Franklin Gothic Medium"/>
                <a:cs typeface="Franklin Gothic Medium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label,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current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LOCCTR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gives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associated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tha</a:t>
            </a:r>
            <a:r>
              <a:rPr sz="2400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label.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999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Table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and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Logic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938770" cy="447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Operation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Cod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Tabl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(OPTAB)</a:t>
            </a:r>
            <a:endParaRPr sz="2800">
              <a:latin typeface="Franklin Gothic Medium"/>
              <a:cs typeface="Franklin Gothic Medium"/>
            </a:endParaRPr>
          </a:p>
          <a:p>
            <a:pPr marL="755015" marR="969644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Contain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mnemonic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operation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&amp;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its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machine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language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equivalent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400" spc="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(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at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least</a:t>
            </a:r>
            <a:r>
              <a:rPr sz="2400" spc="-5" dirty="0">
                <a:latin typeface="Franklin Gothic Medium"/>
                <a:cs typeface="Franklin Gothic Medium"/>
              </a:rPr>
              <a:t>).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Contain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instruction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format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&amp;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lengt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h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755650" marR="1198245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OPTAB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look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validate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codes.</a:t>
            </a:r>
            <a:endParaRPr sz="24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OPTAB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translate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codes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machin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language.</a:t>
            </a:r>
            <a:endParaRPr sz="2400">
              <a:latin typeface="Franklin Gothic Medium"/>
              <a:cs typeface="Franklin Gothic Medium"/>
            </a:endParaRPr>
          </a:p>
          <a:p>
            <a:pPr marL="755015" marR="316865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SIC/X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search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OPTAB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instruction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length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incrementing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LOCCTR.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Organize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hash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(stati</a:t>
            </a:r>
            <a:r>
              <a:rPr sz="2400" dirty="0">
                <a:latin typeface="Franklin Gothic Medium"/>
                <a:cs typeface="Franklin Gothic Medium"/>
              </a:rPr>
              <a:t>c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table).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999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Table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and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Logic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174362"/>
            <a:ext cx="464121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Symbo</a:t>
            </a:r>
            <a:r>
              <a:rPr sz="2800" dirty="0">
                <a:latin typeface="Franklin Gothic Medium"/>
                <a:cs typeface="Franklin Gothic Medium"/>
              </a:rPr>
              <a:t>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Tabl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(SYMTAB)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1343" y="1628636"/>
            <a:ext cx="5939155" cy="405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283210" indent="-285750">
              <a:lnSpc>
                <a:spcPts val="2580"/>
              </a:lnSpc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Include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name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value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400" dirty="0">
                <a:latin typeface="Franklin Gothic Medium"/>
                <a:cs typeface="Franklin Gothic Medium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eac</a:t>
            </a:r>
            <a:r>
              <a:rPr sz="2400" spc="-15" dirty="0">
                <a:latin typeface="Franklin Gothic Medium"/>
                <a:cs typeface="Franklin Gothic Medium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label.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Include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flags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indicate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erro</a:t>
            </a:r>
            <a:r>
              <a:rPr sz="2400" spc="-10" dirty="0">
                <a:latin typeface="Franklin Gothic Medium"/>
                <a:cs typeface="Franklin Gothic Medium"/>
              </a:rPr>
              <a:t>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conditions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Contain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typ</a:t>
            </a:r>
            <a:r>
              <a:rPr sz="2400" spc="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lengt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h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298450" marR="411480" indent="-285750">
              <a:lnSpc>
                <a:spcPct val="89900"/>
              </a:lnSpc>
              <a:spcBef>
                <a:spcPts val="570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labels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entere</a:t>
            </a:r>
            <a:r>
              <a:rPr sz="2400" dirty="0">
                <a:latin typeface="Franklin Gothic Medium"/>
                <a:cs typeface="Franklin Gothic Medium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SYMTAB,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along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assigned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(from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LOCCTR).</a:t>
            </a:r>
            <a:endParaRPr sz="2400">
              <a:latin typeface="Franklin Gothic Medium"/>
              <a:cs typeface="Franklin Gothic Medium"/>
            </a:endParaRPr>
          </a:p>
          <a:p>
            <a:pPr marL="298450" marR="5080" indent="-285750">
              <a:lnSpc>
                <a:spcPts val="2580"/>
              </a:lnSpc>
              <a:spcBef>
                <a:spcPts val="620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symbols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operands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look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SYMTA</a:t>
            </a:r>
            <a:r>
              <a:rPr sz="2400" dirty="0">
                <a:latin typeface="Franklin Gothic Medium"/>
                <a:cs typeface="Franklin Gothic Medium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obtain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addresses.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Organize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hash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(stati</a:t>
            </a:r>
            <a:r>
              <a:rPr sz="2400" dirty="0">
                <a:latin typeface="Franklin Gothic Medium"/>
                <a:cs typeface="Franklin Gothic Medium"/>
              </a:rPr>
              <a:t>c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table).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entries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rarely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deleted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table.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6536" y="1550927"/>
            <a:ext cx="1653539" cy="3427729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algn="just">
              <a:lnSpc>
                <a:spcPct val="100000"/>
              </a:lnSpc>
            </a:pPr>
            <a:r>
              <a:rPr sz="1800" b="1" spc="-5" dirty="0">
                <a:solidFill>
                  <a:srgbClr val="FFFF9A"/>
                </a:solidFill>
                <a:latin typeface="Courier New"/>
                <a:cs typeface="Courier New"/>
              </a:rPr>
              <a:t>COP</a:t>
            </a:r>
            <a:r>
              <a:rPr sz="1800" b="1" dirty="0">
                <a:solidFill>
                  <a:srgbClr val="FFFF9A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FFFF9A"/>
                </a:solidFill>
                <a:latin typeface="Times New Roman"/>
                <a:cs typeface="Times New Roman"/>
              </a:rPr>
              <a:t>     </a:t>
            </a:r>
            <a:r>
              <a:rPr sz="1800" b="1" spc="190" dirty="0">
                <a:solidFill>
                  <a:srgbClr val="FFFF9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9A"/>
                </a:solidFill>
                <a:latin typeface="Courier New"/>
                <a:cs typeface="Courier New"/>
              </a:rPr>
              <a:t>1000</a:t>
            </a:r>
            <a:endParaRPr sz="1800">
              <a:latin typeface="Courier New"/>
              <a:cs typeface="Courier New"/>
            </a:endParaRPr>
          </a:p>
          <a:p>
            <a:pPr marL="91440" algn="just">
              <a:lnSpc>
                <a:spcPct val="100000"/>
              </a:lnSpc>
            </a:pPr>
            <a:r>
              <a:rPr sz="1800" b="1" spc="-10" dirty="0">
                <a:solidFill>
                  <a:srgbClr val="FF0065"/>
                </a:solidFill>
                <a:latin typeface="Courier New"/>
                <a:cs typeface="Courier New"/>
              </a:rPr>
              <a:t>FIRS</a:t>
            </a:r>
            <a:r>
              <a:rPr sz="1800" b="1" dirty="0">
                <a:solidFill>
                  <a:srgbClr val="FF0065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   </a:t>
            </a:r>
            <a:r>
              <a:rPr sz="1800" b="1" spc="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1000</a:t>
            </a:r>
            <a:endParaRPr sz="1800">
              <a:latin typeface="Courier New"/>
              <a:cs typeface="Courier New"/>
            </a:endParaRPr>
          </a:p>
          <a:p>
            <a:pPr marL="91440" algn="just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CLOO</a:t>
            </a:r>
            <a:r>
              <a:rPr sz="1800" b="1" dirty="0">
                <a:solidFill>
                  <a:srgbClr val="FF0065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   </a:t>
            </a:r>
            <a:r>
              <a:rPr sz="1800" b="1" spc="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1003</a:t>
            </a:r>
            <a:endParaRPr sz="1800">
              <a:latin typeface="Courier New"/>
              <a:cs typeface="Courier New"/>
            </a:endParaRPr>
          </a:p>
          <a:p>
            <a:pPr marL="91440" marR="83185" algn="just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ENDFI</a:t>
            </a:r>
            <a:r>
              <a:rPr sz="1800" b="1" dirty="0">
                <a:solidFill>
                  <a:srgbClr val="FF0065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16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1015</a:t>
            </a:r>
            <a:r>
              <a:rPr sz="18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EOF</a:t>
            </a:r>
            <a:r>
              <a:rPr sz="1800" b="1" dirty="0">
                <a:solidFill>
                  <a:srgbClr val="FF006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     </a:t>
            </a:r>
            <a:r>
              <a:rPr sz="1800" b="1" spc="18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024</a:t>
            </a:r>
            <a:r>
              <a:rPr sz="18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THRE</a:t>
            </a:r>
            <a:r>
              <a:rPr sz="1800" b="1" dirty="0">
                <a:solidFill>
                  <a:srgbClr val="FF0065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   </a:t>
            </a:r>
            <a:r>
              <a:rPr sz="1800" b="1" spc="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102D</a:t>
            </a:r>
            <a:r>
              <a:rPr sz="18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ZERO</a:t>
            </a:r>
            <a:r>
              <a:rPr sz="1800" b="1" dirty="0">
                <a:solidFill>
                  <a:srgbClr val="FF006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   </a:t>
            </a:r>
            <a:r>
              <a:rPr sz="1800" b="1" spc="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1030</a:t>
            </a:r>
            <a:r>
              <a:rPr sz="18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RETAD</a:t>
            </a:r>
            <a:r>
              <a:rPr sz="1800" b="1" dirty="0">
                <a:solidFill>
                  <a:srgbClr val="FF0065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16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1033</a:t>
            </a:r>
            <a:endParaRPr sz="1800">
              <a:latin typeface="Courier New"/>
              <a:cs typeface="Courier New"/>
            </a:endParaRPr>
          </a:p>
          <a:p>
            <a:pPr marL="91440" algn="just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LENGT</a:t>
            </a:r>
            <a:r>
              <a:rPr sz="1800" b="1" dirty="0">
                <a:solidFill>
                  <a:srgbClr val="FF0065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16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1036</a:t>
            </a:r>
            <a:endParaRPr sz="1800">
              <a:latin typeface="Courier New"/>
              <a:cs typeface="Courier New"/>
            </a:endParaRPr>
          </a:p>
          <a:p>
            <a:pPr marL="91440" algn="just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BUFFE</a:t>
            </a:r>
            <a:r>
              <a:rPr sz="1800" b="1" dirty="0">
                <a:solidFill>
                  <a:srgbClr val="FF0065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16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1039</a:t>
            </a:r>
            <a:endParaRPr sz="1800">
              <a:latin typeface="Courier New"/>
              <a:cs typeface="Courier New"/>
            </a:endParaRPr>
          </a:p>
          <a:p>
            <a:pPr marL="91440" algn="just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RDRE</a:t>
            </a:r>
            <a:r>
              <a:rPr sz="1800" b="1" dirty="0">
                <a:solidFill>
                  <a:srgbClr val="FF0065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   </a:t>
            </a:r>
            <a:r>
              <a:rPr sz="1800" b="1" spc="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Courier New"/>
                <a:cs typeface="Courier New"/>
              </a:rPr>
              <a:t>2039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999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Table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and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Logic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580630" cy="345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Pas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usually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writes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intermediat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8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file.</a:t>
            </a:r>
            <a:endParaRPr sz="28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Contain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source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statement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togethe</a:t>
            </a:r>
            <a:r>
              <a:rPr sz="2400" dirty="0">
                <a:latin typeface="Franklin Gothic Medium"/>
                <a:cs typeface="Franklin Gothic Medium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assigned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erro</a:t>
            </a:r>
            <a:r>
              <a:rPr sz="2400" spc="-10" dirty="0">
                <a:latin typeface="Franklin Gothic Medium"/>
                <a:cs typeface="Franklin Gothic Medium"/>
              </a:rPr>
              <a:t>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indicators.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Thi</a:t>
            </a:r>
            <a:r>
              <a:rPr sz="2400" dirty="0">
                <a:latin typeface="Franklin Gothic Medium"/>
                <a:cs typeface="Franklin Gothic Medium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input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2.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Figur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</a:t>
            </a:r>
            <a:r>
              <a:rPr sz="2800" dirty="0">
                <a:latin typeface="Franklin Gothic Medium"/>
                <a:cs typeface="Franklin Gothic Medium"/>
              </a:rPr>
              <a:t>4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show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tw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passes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Franklin Gothic Medium"/>
                <a:cs typeface="Franklin Gothic Medium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assembler.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Format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fields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LABE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OPCOD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OPERAN</a:t>
            </a:r>
            <a:r>
              <a:rPr sz="2400" spc="-3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Denote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numeric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prefix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#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850900">
              <a:lnSpc>
                <a:spcPct val="100000"/>
              </a:lnSpc>
              <a:spcBef>
                <a:spcPts val="570"/>
              </a:spcBef>
            </a:pPr>
            <a:r>
              <a:rPr sz="2400" spc="-20" dirty="0">
                <a:latin typeface="Franklin Gothic Medium"/>
                <a:cs typeface="Franklin Gothic Medium"/>
              </a:rPr>
              <a:t>#[OPERAND]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Pas</a:t>
            </a:r>
            <a:r>
              <a:rPr spc="-15" dirty="0"/>
              <a:t>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166505" y="901700"/>
            <a:ext cx="7200137" cy="4033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33" y="5554472"/>
            <a:ext cx="8639556" cy="1290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9162" y="3135131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>
                <a:moveTo>
                  <a:pt x="0" y="0"/>
                </a:moveTo>
                <a:lnTo>
                  <a:pt x="4248149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2865" y="6272279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>
                <a:moveTo>
                  <a:pt x="0" y="0"/>
                </a:moveTo>
                <a:lnTo>
                  <a:pt x="4248146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711" y="5006597"/>
            <a:ext cx="7920355" cy="576580"/>
          </a:xfrm>
          <a:custGeom>
            <a:avLst/>
            <a:gdLst/>
            <a:ahLst/>
            <a:cxnLst/>
            <a:rect l="l" t="t" r="r" b="b"/>
            <a:pathLst>
              <a:path w="7920355" h="576579">
                <a:moveTo>
                  <a:pt x="96011" y="0"/>
                </a:moveTo>
                <a:lnTo>
                  <a:pt x="54337" y="9501"/>
                </a:lnTo>
                <a:lnTo>
                  <a:pt x="21945" y="34976"/>
                </a:lnTo>
                <a:lnTo>
                  <a:pt x="3077" y="71879"/>
                </a:lnTo>
                <a:lnTo>
                  <a:pt x="0" y="480059"/>
                </a:lnTo>
                <a:lnTo>
                  <a:pt x="1093" y="494720"/>
                </a:lnTo>
                <a:lnTo>
                  <a:pt x="16242" y="533772"/>
                </a:lnTo>
                <a:lnTo>
                  <a:pt x="45894" y="562128"/>
                </a:lnTo>
                <a:lnTo>
                  <a:pt x="85805" y="575545"/>
                </a:lnTo>
                <a:lnTo>
                  <a:pt x="7824212" y="576071"/>
                </a:lnTo>
                <a:lnTo>
                  <a:pt x="7838698" y="574978"/>
                </a:lnTo>
                <a:lnTo>
                  <a:pt x="7877590" y="559829"/>
                </a:lnTo>
                <a:lnTo>
                  <a:pt x="7906102" y="530177"/>
                </a:lnTo>
                <a:lnTo>
                  <a:pt x="7919689" y="490266"/>
                </a:lnTo>
                <a:lnTo>
                  <a:pt x="7920224" y="96011"/>
                </a:lnTo>
                <a:lnTo>
                  <a:pt x="7919112" y="81526"/>
                </a:lnTo>
                <a:lnTo>
                  <a:pt x="7903781" y="42634"/>
                </a:lnTo>
                <a:lnTo>
                  <a:pt x="7873992" y="14122"/>
                </a:lnTo>
                <a:lnTo>
                  <a:pt x="7834289" y="535"/>
                </a:lnTo>
                <a:lnTo>
                  <a:pt x="96011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711" y="5006597"/>
            <a:ext cx="7920355" cy="576580"/>
          </a:xfrm>
          <a:custGeom>
            <a:avLst/>
            <a:gdLst/>
            <a:ahLst/>
            <a:cxnLst/>
            <a:rect l="l" t="t" r="r" b="b"/>
            <a:pathLst>
              <a:path w="7920355" h="576579">
                <a:moveTo>
                  <a:pt x="96011" y="0"/>
                </a:moveTo>
                <a:lnTo>
                  <a:pt x="54337" y="9501"/>
                </a:lnTo>
                <a:lnTo>
                  <a:pt x="21945" y="34976"/>
                </a:lnTo>
                <a:lnTo>
                  <a:pt x="3077" y="71879"/>
                </a:lnTo>
                <a:lnTo>
                  <a:pt x="0" y="480059"/>
                </a:lnTo>
                <a:lnTo>
                  <a:pt x="1093" y="494720"/>
                </a:lnTo>
                <a:lnTo>
                  <a:pt x="16242" y="533772"/>
                </a:lnTo>
                <a:lnTo>
                  <a:pt x="45894" y="562128"/>
                </a:lnTo>
                <a:lnTo>
                  <a:pt x="85805" y="575545"/>
                </a:lnTo>
                <a:lnTo>
                  <a:pt x="7824212" y="576071"/>
                </a:lnTo>
                <a:lnTo>
                  <a:pt x="7838698" y="574978"/>
                </a:lnTo>
                <a:lnTo>
                  <a:pt x="7877590" y="559829"/>
                </a:lnTo>
                <a:lnTo>
                  <a:pt x="7906102" y="530177"/>
                </a:lnTo>
                <a:lnTo>
                  <a:pt x="7919689" y="490266"/>
                </a:lnTo>
                <a:lnTo>
                  <a:pt x="7920224" y="96011"/>
                </a:lnTo>
                <a:lnTo>
                  <a:pt x="7919112" y="81526"/>
                </a:lnTo>
                <a:lnTo>
                  <a:pt x="7903781" y="42634"/>
                </a:lnTo>
                <a:lnTo>
                  <a:pt x="7873992" y="14122"/>
                </a:lnTo>
                <a:lnTo>
                  <a:pt x="7834289" y="535"/>
                </a:lnTo>
                <a:lnTo>
                  <a:pt x="96011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1036" y="0"/>
            <a:ext cx="6272783" cy="684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30553" y="3433835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49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5407" y="3865128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49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2453" y="4284221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49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8362" y="4729229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49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0262" y="2811281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49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Pas</a:t>
            </a:r>
            <a:r>
              <a:rPr spc="-15" dirty="0"/>
              <a:t>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527693" y="974861"/>
            <a:ext cx="8062722" cy="2993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639" y="5154422"/>
            <a:ext cx="7559802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205" y="4070105"/>
            <a:ext cx="7920355" cy="1008380"/>
          </a:xfrm>
          <a:custGeom>
            <a:avLst/>
            <a:gdLst/>
            <a:ahLst/>
            <a:cxnLst/>
            <a:rect l="l" t="t" r="r" b="b"/>
            <a:pathLst>
              <a:path w="7920355" h="1008379">
                <a:moveTo>
                  <a:pt x="168401" y="0"/>
                </a:moveTo>
                <a:lnTo>
                  <a:pt x="125273" y="5576"/>
                </a:lnTo>
                <a:lnTo>
                  <a:pt x="86281" y="21339"/>
                </a:lnTo>
                <a:lnTo>
                  <a:pt x="52858" y="45835"/>
                </a:lnTo>
                <a:lnTo>
                  <a:pt x="26435" y="77615"/>
                </a:lnTo>
                <a:lnTo>
                  <a:pt x="8446" y="115226"/>
                </a:lnTo>
                <a:lnTo>
                  <a:pt x="322" y="157217"/>
                </a:lnTo>
                <a:lnTo>
                  <a:pt x="0" y="839717"/>
                </a:lnTo>
                <a:lnTo>
                  <a:pt x="634" y="854431"/>
                </a:lnTo>
                <a:lnTo>
                  <a:pt x="9735" y="896252"/>
                </a:lnTo>
                <a:lnTo>
                  <a:pt x="28522" y="933485"/>
                </a:lnTo>
                <a:lnTo>
                  <a:pt x="55574" y="964707"/>
                </a:lnTo>
                <a:lnTo>
                  <a:pt x="89468" y="988495"/>
                </a:lnTo>
                <a:lnTo>
                  <a:pt x="128782" y="1003427"/>
                </a:lnTo>
                <a:lnTo>
                  <a:pt x="7752584" y="1008119"/>
                </a:lnTo>
                <a:lnTo>
                  <a:pt x="7767215" y="1007482"/>
                </a:lnTo>
                <a:lnTo>
                  <a:pt x="7808847" y="998341"/>
                </a:lnTo>
                <a:lnTo>
                  <a:pt x="7845959" y="979474"/>
                </a:lnTo>
                <a:lnTo>
                  <a:pt x="7877098" y="952313"/>
                </a:lnTo>
                <a:lnTo>
                  <a:pt x="7900813" y="918289"/>
                </a:lnTo>
                <a:lnTo>
                  <a:pt x="7915654" y="878835"/>
                </a:lnTo>
                <a:lnTo>
                  <a:pt x="7920224" y="167633"/>
                </a:lnTo>
                <a:lnTo>
                  <a:pt x="7919584" y="152970"/>
                </a:lnTo>
                <a:lnTo>
                  <a:pt x="7910410" y="111252"/>
                </a:lnTo>
                <a:lnTo>
                  <a:pt x="7891495" y="74080"/>
                </a:lnTo>
                <a:lnTo>
                  <a:pt x="7864299" y="42914"/>
                </a:lnTo>
                <a:lnTo>
                  <a:pt x="7830283" y="19217"/>
                </a:lnTo>
                <a:lnTo>
                  <a:pt x="7790909" y="4449"/>
                </a:lnTo>
                <a:lnTo>
                  <a:pt x="168401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4205" y="4070105"/>
            <a:ext cx="7920355" cy="1008380"/>
          </a:xfrm>
          <a:custGeom>
            <a:avLst/>
            <a:gdLst/>
            <a:ahLst/>
            <a:cxnLst/>
            <a:rect l="l" t="t" r="r" b="b"/>
            <a:pathLst>
              <a:path w="7920355" h="1008379">
                <a:moveTo>
                  <a:pt x="168401" y="0"/>
                </a:moveTo>
                <a:lnTo>
                  <a:pt x="125273" y="5576"/>
                </a:lnTo>
                <a:lnTo>
                  <a:pt x="86281" y="21339"/>
                </a:lnTo>
                <a:lnTo>
                  <a:pt x="52858" y="45835"/>
                </a:lnTo>
                <a:lnTo>
                  <a:pt x="26435" y="77615"/>
                </a:lnTo>
                <a:lnTo>
                  <a:pt x="8446" y="115226"/>
                </a:lnTo>
                <a:lnTo>
                  <a:pt x="322" y="157217"/>
                </a:lnTo>
                <a:lnTo>
                  <a:pt x="0" y="839717"/>
                </a:lnTo>
                <a:lnTo>
                  <a:pt x="634" y="854431"/>
                </a:lnTo>
                <a:lnTo>
                  <a:pt x="9735" y="896252"/>
                </a:lnTo>
                <a:lnTo>
                  <a:pt x="28522" y="933485"/>
                </a:lnTo>
                <a:lnTo>
                  <a:pt x="55574" y="964707"/>
                </a:lnTo>
                <a:lnTo>
                  <a:pt x="89468" y="988495"/>
                </a:lnTo>
                <a:lnTo>
                  <a:pt x="128782" y="1003427"/>
                </a:lnTo>
                <a:lnTo>
                  <a:pt x="7752584" y="1008119"/>
                </a:lnTo>
                <a:lnTo>
                  <a:pt x="7767215" y="1007482"/>
                </a:lnTo>
                <a:lnTo>
                  <a:pt x="7808847" y="998341"/>
                </a:lnTo>
                <a:lnTo>
                  <a:pt x="7845959" y="979474"/>
                </a:lnTo>
                <a:lnTo>
                  <a:pt x="7877098" y="952313"/>
                </a:lnTo>
                <a:lnTo>
                  <a:pt x="7900813" y="918289"/>
                </a:lnTo>
                <a:lnTo>
                  <a:pt x="7915654" y="878835"/>
                </a:lnTo>
                <a:lnTo>
                  <a:pt x="7920224" y="167633"/>
                </a:lnTo>
                <a:lnTo>
                  <a:pt x="7919584" y="152970"/>
                </a:lnTo>
                <a:lnTo>
                  <a:pt x="7910410" y="111252"/>
                </a:lnTo>
                <a:lnTo>
                  <a:pt x="7891495" y="74080"/>
                </a:lnTo>
                <a:lnTo>
                  <a:pt x="7864299" y="42914"/>
                </a:lnTo>
                <a:lnTo>
                  <a:pt x="7830283" y="19217"/>
                </a:lnTo>
                <a:lnTo>
                  <a:pt x="7790909" y="4449"/>
                </a:lnTo>
                <a:lnTo>
                  <a:pt x="168401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39" y="1016"/>
            <a:ext cx="8063484" cy="6844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3908" y="1020581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49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4953" y="2036327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49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0934" y="4633979"/>
            <a:ext cx="3426460" cy="12700"/>
          </a:xfrm>
          <a:custGeom>
            <a:avLst/>
            <a:gdLst/>
            <a:ahLst/>
            <a:cxnLst/>
            <a:rect l="l" t="t" r="r" b="b"/>
            <a:pathLst>
              <a:path w="3426460" h="12700">
                <a:moveTo>
                  <a:pt x="0" y="12191"/>
                </a:moveTo>
                <a:lnTo>
                  <a:pt x="34259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936" y="1692071"/>
            <a:ext cx="324993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456565" marR="405765" indent="-2546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f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(found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symbol==RSUB||</a:t>
            </a:r>
            <a:r>
              <a:rPr sz="18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found</a:t>
            </a:r>
            <a:r>
              <a:rPr sz="1800" spc="4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symbol=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800" spc="4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65"/>
                </a:solidFill>
                <a:latin typeface="Arial"/>
                <a:cs typeface="Arial"/>
              </a:rPr>
              <a:t>…||</a:t>
            </a:r>
            <a:r>
              <a:rPr sz="18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found</a:t>
            </a:r>
            <a:r>
              <a:rPr sz="1800" spc="4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symbol==…)</a:t>
            </a:r>
            <a:endParaRPr sz="1800">
              <a:latin typeface="Arial"/>
              <a:cs typeface="Arial"/>
            </a:endParaRPr>
          </a:p>
          <a:p>
            <a:pPr marL="265430" marR="5080" indent="189865">
              <a:lnSpc>
                <a:spcPct val="100000"/>
              </a:lnSpc>
            </a:pP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stor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0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operan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d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address</a:t>
            </a:r>
            <a:r>
              <a:rPr sz="18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45593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stor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0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operan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d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address</a:t>
            </a:r>
            <a:r>
              <a:rPr sz="18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65"/>
                </a:solidFill>
                <a:latin typeface="Arial"/>
                <a:cs typeface="Arial"/>
              </a:rPr>
              <a:t>set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error</a:t>
            </a:r>
            <a:r>
              <a:rPr sz="1800" spc="5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flag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assembl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the</a:t>
            </a:r>
            <a:r>
              <a:rPr sz="1800" spc="4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objec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code</a:t>
            </a:r>
            <a:r>
              <a:rPr sz="1800" spc="4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65"/>
                </a:solidFill>
                <a:latin typeface="Arial"/>
                <a:cs typeface="Arial"/>
              </a:rPr>
              <a:t>inst.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78771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94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Machine-Dependent</a:t>
            </a:r>
            <a:r>
              <a:rPr sz="3200" spc="-1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Features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677282"/>
            <a:ext cx="7811770" cy="427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Indirect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addressing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Adding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prefix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@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(line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70).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Immediate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operands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Adding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prefix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#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(lines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12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25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55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133).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Bas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relative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addressing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directive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BASE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(lines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</a:t>
            </a:r>
            <a:r>
              <a:rPr sz="2400" dirty="0">
                <a:latin typeface="Franklin Gothic Medium"/>
                <a:cs typeface="Franklin Gothic Medium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13).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Extended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format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Adding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prefix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+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(lines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15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35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65).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Franklin Gothic Medium"/>
                <a:cs typeface="Franklin Gothic Medium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register-register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instructions.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Faster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don’t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require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another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memory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reference.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4787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94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Basi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c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Functions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2063" y="6475825"/>
            <a:ext cx="13589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993380" cy="417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Figur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</a:t>
            </a:r>
            <a:r>
              <a:rPr sz="2800" dirty="0">
                <a:latin typeface="Franklin Gothic Medium"/>
                <a:cs typeface="Franklin Gothic Medium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show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assembler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language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program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fo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SIC.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numbers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reference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only.</a:t>
            </a:r>
            <a:endParaRPr sz="2400">
              <a:latin typeface="Franklin Gothic Medium"/>
              <a:cs typeface="Franklin Gothic Medium"/>
            </a:endParaRPr>
          </a:p>
          <a:p>
            <a:pPr marL="755650" marR="3683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Indexing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indicated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modifier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“,X”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Lines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beginning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“.</a:t>
            </a:r>
            <a:r>
              <a:rPr sz="2400" dirty="0">
                <a:latin typeface="Franklin Gothic Medium"/>
                <a:cs typeface="Franklin Gothic Medium"/>
              </a:rPr>
              <a:t>”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c</a:t>
            </a:r>
            <a:r>
              <a:rPr sz="2400" spc="-15" dirty="0">
                <a:latin typeface="Franklin Gothic Medium"/>
                <a:cs typeface="Franklin Gothic Medium"/>
              </a:rPr>
              <a:t>ontain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comments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only.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Reads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records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input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device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(cod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F1)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Copies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Franklin Gothic Medium"/>
                <a:cs typeface="Franklin Gothic Medium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output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device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(cod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05)</a:t>
            </a:r>
            <a:endParaRPr sz="2400">
              <a:latin typeface="Franklin Gothic Medium"/>
              <a:cs typeface="Franklin Gothic Medium"/>
            </a:endParaRPr>
          </a:p>
          <a:p>
            <a:pPr marL="755650" marR="219075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At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Franklin Gothic Medium"/>
                <a:cs typeface="Franklin Gothic Medium"/>
              </a:rPr>
              <a:t>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en</a:t>
            </a:r>
            <a:r>
              <a:rPr sz="2400" spc="-15" dirty="0">
                <a:latin typeface="Franklin Gothic Medium"/>
                <a:cs typeface="Franklin Gothic Medium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file,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writes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output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device,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Franklin Gothic Medium"/>
                <a:cs typeface="Franklin Gothic Medium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RSUB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operating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system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Figure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/>
              <a:t>2.5</a:t>
            </a:r>
            <a:r>
              <a:rPr spc="-10" dirty="0"/>
              <a:t>: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85292"/>
            <a:ext cx="9118600" cy="5878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4032" y="2066807"/>
            <a:ext cx="1008380" cy="287655"/>
          </a:xfrm>
          <a:custGeom>
            <a:avLst/>
            <a:gdLst/>
            <a:ahLst/>
            <a:cxnLst/>
            <a:rect l="l" t="t" r="r" b="b"/>
            <a:pathLst>
              <a:path w="1008379" h="287655">
                <a:moveTo>
                  <a:pt x="503681" y="0"/>
                </a:moveTo>
                <a:lnTo>
                  <a:pt x="462378" y="473"/>
                </a:lnTo>
                <a:lnTo>
                  <a:pt x="421993" y="1871"/>
                </a:lnTo>
                <a:lnTo>
                  <a:pt x="382656" y="4155"/>
                </a:lnTo>
                <a:lnTo>
                  <a:pt x="344497" y="7290"/>
                </a:lnTo>
                <a:lnTo>
                  <a:pt x="272231" y="15965"/>
                </a:lnTo>
                <a:lnTo>
                  <a:pt x="206233" y="27602"/>
                </a:lnTo>
                <a:lnTo>
                  <a:pt x="147542" y="41909"/>
                </a:lnTo>
                <a:lnTo>
                  <a:pt x="97194" y="58594"/>
                </a:lnTo>
                <a:lnTo>
                  <a:pt x="56228" y="77364"/>
                </a:lnTo>
                <a:lnTo>
                  <a:pt x="14640" y="108787"/>
                </a:lnTo>
                <a:lnTo>
                  <a:pt x="0" y="143255"/>
                </a:lnTo>
                <a:lnTo>
                  <a:pt x="1670" y="155028"/>
                </a:lnTo>
                <a:lnTo>
                  <a:pt x="25682" y="188665"/>
                </a:lnTo>
                <a:lnTo>
                  <a:pt x="75474" y="218989"/>
                </a:lnTo>
                <a:lnTo>
                  <a:pt x="121260" y="236862"/>
                </a:lnTo>
                <a:lnTo>
                  <a:pt x="175909" y="252509"/>
                </a:lnTo>
                <a:lnTo>
                  <a:pt x="238384" y="265627"/>
                </a:lnTo>
                <a:lnTo>
                  <a:pt x="307645" y="275915"/>
                </a:lnTo>
                <a:lnTo>
                  <a:pt x="382656" y="283071"/>
                </a:lnTo>
                <a:lnTo>
                  <a:pt x="421993" y="285381"/>
                </a:lnTo>
                <a:lnTo>
                  <a:pt x="462378" y="286794"/>
                </a:lnTo>
                <a:lnTo>
                  <a:pt x="503681" y="287273"/>
                </a:lnTo>
                <a:lnTo>
                  <a:pt x="545094" y="286794"/>
                </a:lnTo>
                <a:lnTo>
                  <a:pt x="585577" y="285381"/>
                </a:lnTo>
                <a:lnTo>
                  <a:pt x="625001" y="283071"/>
                </a:lnTo>
                <a:lnTo>
                  <a:pt x="663238" y="279903"/>
                </a:lnTo>
                <a:lnTo>
                  <a:pt x="735633" y="271143"/>
                </a:lnTo>
                <a:lnTo>
                  <a:pt x="801727" y="259403"/>
                </a:lnTo>
                <a:lnTo>
                  <a:pt x="860488" y="244982"/>
                </a:lnTo>
                <a:lnTo>
                  <a:pt x="910882" y="228185"/>
                </a:lnTo>
                <a:lnTo>
                  <a:pt x="951876" y="209312"/>
                </a:lnTo>
                <a:lnTo>
                  <a:pt x="993482" y="177770"/>
                </a:lnTo>
                <a:lnTo>
                  <a:pt x="1008125" y="143255"/>
                </a:lnTo>
                <a:lnTo>
                  <a:pt x="1006455" y="131489"/>
                </a:lnTo>
                <a:lnTo>
                  <a:pt x="982437" y="97926"/>
                </a:lnTo>
                <a:lnTo>
                  <a:pt x="932619" y="67737"/>
                </a:lnTo>
                <a:lnTo>
                  <a:pt x="886795" y="49973"/>
                </a:lnTo>
                <a:lnTo>
                  <a:pt x="832089" y="34440"/>
                </a:lnTo>
                <a:lnTo>
                  <a:pt x="769532" y="21432"/>
                </a:lnTo>
                <a:lnTo>
                  <a:pt x="700158" y="11239"/>
                </a:lnTo>
                <a:lnTo>
                  <a:pt x="625001" y="4155"/>
                </a:lnTo>
                <a:lnTo>
                  <a:pt x="585577" y="1871"/>
                </a:lnTo>
                <a:lnTo>
                  <a:pt x="545094" y="473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9981" y="2562107"/>
            <a:ext cx="1008380" cy="287655"/>
          </a:xfrm>
          <a:custGeom>
            <a:avLst/>
            <a:gdLst/>
            <a:ahLst/>
            <a:cxnLst/>
            <a:rect l="l" t="t" r="r" b="b"/>
            <a:pathLst>
              <a:path w="1008380" h="287655">
                <a:moveTo>
                  <a:pt x="504440" y="0"/>
                </a:moveTo>
                <a:lnTo>
                  <a:pt x="463028" y="473"/>
                </a:lnTo>
                <a:lnTo>
                  <a:pt x="422545" y="1871"/>
                </a:lnTo>
                <a:lnTo>
                  <a:pt x="383121" y="4155"/>
                </a:lnTo>
                <a:lnTo>
                  <a:pt x="344884" y="7290"/>
                </a:lnTo>
                <a:lnTo>
                  <a:pt x="272490" y="15965"/>
                </a:lnTo>
                <a:lnTo>
                  <a:pt x="206396" y="27602"/>
                </a:lnTo>
                <a:lnTo>
                  <a:pt x="147635" y="41909"/>
                </a:lnTo>
                <a:lnTo>
                  <a:pt x="97242" y="58594"/>
                </a:lnTo>
                <a:lnTo>
                  <a:pt x="56248" y="77364"/>
                </a:lnTo>
                <a:lnTo>
                  <a:pt x="14643" y="108787"/>
                </a:lnTo>
                <a:lnTo>
                  <a:pt x="0" y="143255"/>
                </a:lnTo>
                <a:lnTo>
                  <a:pt x="1670" y="155028"/>
                </a:lnTo>
                <a:lnTo>
                  <a:pt x="25688" y="188665"/>
                </a:lnTo>
                <a:lnTo>
                  <a:pt x="75505" y="218989"/>
                </a:lnTo>
                <a:lnTo>
                  <a:pt x="121328" y="236862"/>
                </a:lnTo>
                <a:lnTo>
                  <a:pt x="176034" y="252509"/>
                </a:lnTo>
                <a:lnTo>
                  <a:pt x="238591" y="265627"/>
                </a:lnTo>
                <a:lnTo>
                  <a:pt x="307964" y="275915"/>
                </a:lnTo>
                <a:lnTo>
                  <a:pt x="383121" y="283071"/>
                </a:lnTo>
                <a:lnTo>
                  <a:pt x="422545" y="285381"/>
                </a:lnTo>
                <a:lnTo>
                  <a:pt x="463028" y="286794"/>
                </a:lnTo>
                <a:lnTo>
                  <a:pt x="504440" y="287273"/>
                </a:lnTo>
                <a:lnTo>
                  <a:pt x="545744" y="286794"/>
                </a:lnTo>
                <a:lnTo>
                  <a:pt x="586129" y="285381"/>
                </a:lnTo>
                <a:lnTo>
                  <a:pt x="625466" y="283071"/>
                </a:lnTo>
                <a:lnTo>
                  <a:pt x="663625" y="279903"/>
                </a:lnTo>
                <a:lnTo>
                  <a:pt x="735891" y="271143"/>
                </a:lnTo>
                <a:lnTo>
                  <a:pt x="801889" y="259403"/>
                </a:lnTo>
                <a:lnTo>
                  <a:pt x="860580" y="244982"/>
                </a:lnTo>
                <a:lnTo>
                  <a:pt x="910928" y="228185"/>
                </a:lnTo>
                <a:lnTo>
                  <a:pt x="951894" y="209312"/>
                </a:lnTo>
                <a:lnTo>
                  <a:pt x="993481" y="177770"/>
                </a:lnTo>
                <a:lnTo>
                  <a:pt x="1008122" y="143255"/>
                </a:lnTo>
                <a:lnTo>
                  <a:pt x="1006452" y="131489"/>
                </a:lnTo>
                <a:lnTo>
                  <a:pt x="982440" y="97926"/>
                </a:lnTo>
                <a:lnTo>
                  <a:pt x="932648" y="67737"/>
                </a:lnTo>
                <a:lnTo>
                  <a:pt x="886862" y="49973"/>
                </a:lnTo>
                <a:lnTo>
                  <a:pt x="832213" y="34440"/>
                </a:lnTo>
                <a:lnTo>
                  <a:pt x="769738" y="21432"/>
                </a:lnTo>
                <a:lnTo>
                  <a:pt x="700477" y="11239"/>
                </a:lnTo>
                <a:lnTo>
                  <a:pt x="625466" y="4155"/>
                </a:lnTo>
                <a:lnTo>
                  <a:pt x="586129" y="1871"/>
                </a:lnTo>
                <a:lnTo>
                  <a:pt x="545744" y="473"/>
                </a:lnTo>
                <a:lnTo>
                  <a:pt x="504440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0931" y="3541278"/>
            <a:ext cx="1008380" cy="287655"/>
          </a:xfrm>
          <a:custGeom>
            <a:avLst/>
            <a:gdLst/>
            <a:ahLst/>
            <a:cxnLst/>
            <a:rect l="l" t="t" r="r" b="b"/>
            <a:pathLst>
              <a:path w="1008380" h="287654">
                <a:moveTo>
                  <a:pt x="504440" y="0"/>
                </a:moveTo>
                <a:lnTo>
                  <a:pt x="463028" y="479"/>
                </a:lnTo>
                <a:lnTo>
                  <a:pt x="422545" y="1892"/>
                </a:lnTo>
                <a:lnTo>
                  <a:pt x="383121" y="4202"/>
                </a:lnTo>
                <a:lnTo>
                  <a:pt x="344884" y="7370"/>
                </a:lnTo>
                <a:lnTo>
                  <a:pt x="272490" y="16130"/>
                </a:lnTo>
                <a:lnTo>
                  <a:pt x="206396" y="27870"/>
                </a:lnTo>
                <a:lnTo>
                  <a:pt x="147635" y="42290"/>
                </a:lnTo>
                <a:lnTo>
                  <a:pt x="97242" y="59088"/>
                </a:lnTo>
                <a:lnTo>
                  <a:pt x="56248" y="77961"/>
                </a:lnTo>
                <a:lnTo>
                  <a:pt x="14643" y="109503"/>
                </a:lnTo>
                <a:lnTo>
                  <a:pt x="0" y="144017"/>
                </a:lnTo>
                <a:lnTo>
                  <a:pt x="1670" y="155784"/>
                </a:lnTo>
                <a:lnTo>
                  <a:pt x="25688" y="189347"/>
                </a:lnTo>
                <a:lnTo>
                  <a:pt x="75505" y="219536"/>
                </a:lnTo>
                <a:lnTo>
                  <a:pt x="121328" y="237300"/>
                </a:lnTo>
                <a:lnTo>
                  <a:pt x="176034" y="252833"/>
                </a:lnTo>
                <a:lnTo>
                  <a:pt x="238591" y="265841"/>
                </a:lnTo>
                <a:lnTo>
                  <a:pt x="307964" y="276034"/>
                </a:lnTo>
                <a:lnTo>
                  <a:pt x="383121" y="283118"/>
                </a:lnTo>
                <a:lnTo>
                  <a:pt x="422545" y="285402"/>
                </a:lnTo>
                <a:lnTo>
                  <a:pt x="463028" y="286800"/>
                </a:lnTo>
                <a:lnTo>
                  <a:pt x="504440" y="287273"/>
                </a:lnTo>
                <a:lnTo>
                  <a:pt x="545744" y="286800"/>
                </a:lnTo>
                <a:lnTo>
                  <a:pt x="586129" y="285402"/>
                </a:lnTo>
                <a:lnTo>
                  <a:pt x="625466" y="283118"/>
                </a:lnTo>
                <a:lnTo>
                  <a:pt x="663625" y="279983"/>
                </a:lnTo>
                <a:lnTo>
                  <a:pt x="735891" y="271308"/>
                </a:lnTo>
                <a:lnTo>
                  <a:pt x="801889" y="259671"/>
                </a:lnTo>
                <a:lnTo>
                  <a:pt x="860580" y="245363"/>
                </a:lnTo>
                <a:lnTo>
                  <a:pt x="910928" y="228679"/>
                </a:lnTo>
                <a:lnTo>
                  <a:pt x="951894" y="209909"/>
                </a:lnTo>
                <a:lnTo>
                  <a:pt x="993481" y="178486"/>
                </a:lnTo>
                <a:lnTo>
                  <a:pt x="1008122" y="144017"/>
                </a:lnTo>
                <a:lnTo>
                  <a:pt x="1006452" y="132245"/>
                </a:lnTo>
                <a:lnTo>
                  <a:pt x="982440" y="98608"/>
                </a:lnTo>
                <a:lnTo>
                  <a:pt x="932648" y="68284"/>
                </a:lnTo>
                <a:lnTo>
                  <a:pt x="886862" y="50411"/>
                </a:lnTo>
                <a:lnTo>
                  <a:pt x="832213" y="34764"/>
                </a:lnTo>
                <a:lnTo>
                  <a:pt x="769738" y="21646"/>
                </a:lnTo>
                <a:lnTo>
                  <a:pt x="700477" y="11358"/>
                </a:lnTo>
                <a:lnTo>
                  <a:pt x="625466" y="4202"/>
                </a:lnTo>
                <a:lnTo>
                  <a:pt x="586129" y="1892"/>
                </a:lnTo>
                <a:lnTo>
                  <a:pt x="545744" y="479"/>
                </a:lnTo>
                <a:lnTo>
                  <a:pt x="504440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1129" y="5031743"/>
            <a:ext cx="1008380" cy="288290"/>
          </a:xfrm>
          <a:custGeom>
            <a:avLst/>
            <a:gdLst/>
            <a:ahLst/>
            <a:cxnLst/>
            <a:rect l="l" t="t" r="r" b="b"/>
            <a:pathLst>
              <a:path w="1008380" h="288289">
                <a:moveTo>
                  <a:pt x="504440" y="0"/>
                </a:moveTo>
                <a:lnTo>
                  <a:pt x="463131" y="479"/>
                </a:lnTo>
                <a:lnTo>
                  <a:pt x="422731" y="1892"/>
                </a:lnTo>
                <a:lnTo>
                  <a:pt x="383369" y="4202"/>
                </a:lnTo>
                <a:lnTo>
                  <a:pt x="345177" y="7370"/>
                </a:lnTo>
                <a:lnTo>
                  <a:pt x="272826" y="16130"/>
                </a:lnTo>
                <a:lnTo>
                  <a:pt x="206725" y="27870"/>
                </a:lnTo>
                <a:lnTo>
                  <a:pt x="147921" y="42290"/>
                </a:lnTo>
                <a:lnTo>
                  <a:pt x="97461" y="59088"/>
                </a:lnTo>
                <a:lnTo>
                  <a:pt x="56392" y="77961"/>
                </a:lnTo>
                <a:lnTo>
                  <a:pt x="14687" y="109503"/>
                </a:lnTo>
                <a:lnTo>
                  <a:pt x="0" y="144017"/>
                </a:lnTo>
                <a:lnTo>
                  <a:pt x="1675" y="155790"/>
                </a:lnTo>
                <a:lnTo>
                  <a:pt x="25761" y="189427"/>
                </a:lnTo>
                <a:lnTo>
                  <a:pt x="75687" y="219751"/>
                </a:lnTo>
                <a:lnTo>
                  <a:pt x="121583" y="237624"/>
                </a:lnTo>
                <a:lnTo>
                  <a:pt x="176346" y="253271"/>
                </a:lnTo>
                <a:lnTo>
                  <a:pt x="238929" y="266389"/>
                </a:lnTo>
                <a:lnTo>
                  <a:pt x="308285" y="276677"/>
                </a:lnTo>
                <a:lnTo>
                  <a:pt x="383369" y="283833"/>
                </a:lnTo>
                <a:lnTo>
                  <a:pt x="422731" y="286143"/>
                </a:lnTo>
                <a:lnTo>
                  <a:pt x="463131" y="287556"/>
                </a:lnTo>
                <a:lnTo>
                  <a:pt x="504440" y="288035"/>
                </a:lnTo>
                <a:lnTo>
                  <a:pt x="545744" y="287556"/>
                </a:lnTo>
                <a:lnTo>
                  <a:pt x="586129" y="286143"/>
                </a:lnTo>
                <a:lnTo>
                  <a:pt x="625466" y="283833"/>
                </a:lnTo>
                <a:lnTo>
                  <a:pt x="663625" y="280665"/>
                </a:lnTo>
                <a:lnTo>
                  <a:pt x="735891" y="271905"/>
                </a:lnTo>
                <a:lnTo>
                  <a:pt x="801889" y="260165"/>
                </a:lnTo>
                <a:lnTo>
                  <a:pt x="860580" y="245744"/>
                </a:lnTo>
                <a:lnTo>
                  <a:pt x="910928" y="228947"/>
                </a:lnTo>
                <a:lnTo>
                  <a:pt x="951894" y="210074"/>
                </a:lnTo>
                <a:lnTo>
                  <a:pt x="993481" y="178532"/>
                </a:lnTo>
                <a:lnTo>
                  <a:pt x="1008122" y="144017"/>
                </a:lnTo>
                <a:lnTo>
                  <a:pt x="1006452" y="132245"/>
                </a:lnTo>
                <a:lnTo>
                  <a:pt x="982440" y="98608"/>
                </a:lnTo>
                <a:lnTo>
                  <a:pt x="932648" y="68284"/>
                </a:lnTo>
                <a:lnTo>
                  <a:pt x="886862" y="50411"/>
                </a:lnTo>
                <a:lnTo>
                  <a:pt x="832213" y="34764"/>
                </a:lnTo>
                <a:lnTo>
                  <a:pt x="769738" y="21646"/>
                </a:lnTo>
                <a:lnTo>
                  <a:pt x="700477" y="11358"/>
                </a:lnTo>
                <a:lnTo>
                  <a:pt x="625466" y="4202"/>
                </a:lnTo>
                <a:lnTo>
                  <a:pt x="586129" y="1892"/>
                </a:lnTo>
                <a:lnTo>
                  <a:pt x="545744" y="479"/>
                </a:lnTo>
                <a:lnTo>
                  <a:pt x="504440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0880" y="5260343"/>
            <a:ext cx="1008380" cy="288290"/>
          </a:xfrm>
          <a:custGeom>
            <a:avLst/>
            <a:gdLst/>
            <a:ahLst/>
            <a:cxnLst/>
            <a:rect l="l" t="t" r="r" b="b"/>
            <a:pathLst>
              <a:path w="1008379" h="288289">
                <a:moveTo>
                  <a:pt x="504443" y="0"/>
                </a:moveTo>
                <a:lnTo>
                  <a:pt x="463031" y="479"/>
                </a:lnTo>
                <a:lnTo>
                  <a:pt x="422548" y="1892"/>
                </a:lnTo>
                <a:lnTo>
                  <a:pt x="383124" y="4202"/>
                </a:lnTo>
                <a:lnTo>
                  <a:pt x="344887" y="7370"/>
                </a:lnTo>
                <a:lnTo>
                  <a:pt x="272492" y="16130"/>
                </a:lnTo>
                <a:lnTo>
                  <a:pt x="206398" y="27870"/>
                </a:lnTo>
                <a:lnTo>
                  <a:pt x="147637" y="42290"/>
                </a:lnTo>
                <a:lnTo>
                  <a:pt x="97243" y="59088"/>
                </a:lnTo>
                <a:lnTo>
                  <a:pt x="56249" y="77961"/>
                </a:lnTo>
                <a:lnTo>
                  <a:pt x="14643" y="109503"/>
                </a:lnTo>
                <a:lnTo>
                  <a:pt x="0" y="144017"/>
                </a:lnTo>
                <a:lnTo>
                  <a:pt x="1670" y="155790"/>
                </a:lnTo>
                <a:lnTo>
                  <a:pt x="25688" y="189427"/>
                </a:lnTo>
                <a:lnTo>
                  <a:pt x="75506" y="219751"/>
                </a:lnTo>
                <a:lnTo>
                  <a:pt x="121330" y="237624"/>
                </a:lnTo>
                <a:lnTo>
                  <a:pt x="176036" y="253271"/>
                </a:lnTo>
                <a:lnTo>
                  <a:pt x="238593" y="266389"/>
                </a:lnTo>
                <a:lnTo>
                  <a:pt x="307967" y="276677"/>
                </a:lnTo>
                <a:lnTo>
                  <a:pt x="383124" y="283833"/>
                </a:lnTo>
                <a:lnTo>
                  <a:pt x="422548" y="286143"/>
                </a:lnTo>
                <a:lnTo>
                  <a:pt x="463031" y="287556"/>
                </a:lnTo>
                <a:lnTo>
                  <a:pt x="504443" y="288035"/>
                </a:lnTo>
                <a:lnTo>
                  <a:pt x="545747" y="287556"/>
                </a:lnTo>
                <a:lnTo>
                  <a:pt x="586132" y="286143"/>
                </a:lnTo>
                <a:lnTo>
                  <a:pt x="625469" y="283833"/>
                </a:lnTo>
                <a:lnTo>
                  <a:pt x="663628" y="280665"/>
                </a:lnTo>
                <a:lnTo>
                  <a:pt x="735894" y="271905"/>
                </a:lnTo>
                <a:lnTo>
                  <a:pt x="801892" y="260165"/>
                </a:lnTo>
                <a:lnTo>
                  <a:pt x="860583" y="245744"/>
                </a:lnTo>
                <a:lnTo>
                  <a:pt x="910931" y="228947"/>
                </a:lnTo>
                <a:lnTo>
                  <a:pt x="951897" y="210074"/>
                </a:lnTo>
                <a:lnTo>
                  <a:pt x="993485" y="178532"/>
                </a:lnTo>
                <a:lnTo>
                  <a:pt x="1008125" y="144017"/>
                </a:lnTo>
                <a:lnTo>
                  <a:pt x="1006455" y="132245"/>
                </a:lnTo>
                <a:lnTo>
                  <a:pt x="982443" y="98608"/>
                </a:lnTo>
                <a:lnTo>
                  <a:pt x="932651" y="68284"/>
                </a:lnTo>
                <a:lnTo>
                  <a:pt x="886865" y="50411"/>
                </a:lnTo>
                <a:lnTo>
                  <a:pt x="832216" y="34764"/>
                </a:lnTo>
                <a:lnTo>
                  <a:pt x="769741" y="21646"/>
                </a:lnTo>
                <a:lnTo>
                  <a:pt x="700480" y="11358"/>
                </a:lnTo>
                <a:lnTo>
                  <a:pt x="625469" y="4202"/>
                </a:lnTo>
                <a:lnTo>
                  <a:pt x="586132" y="1892"/>
                </a:lnTo>
                <a:lnTo>
                  <a:pt x="545747" y="479"/>
                </a:lnTo>
                <a:lnTo>
                  <a:pt x="504443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6025" y="4524251"/>
            <a:ext cx="1008380" cy="287655"/>
          </a:xfrm>
          <a:custGeom>
            <a:avLst/>
            <a:gdLst/>
            <a:ahLst/>
            <a:cxnLst/>
            <a:rect l="l" t="t" r="r" b="b"/>
            <a:pathLst>
              <a:path w="1008379" h="287654">
                <a:moveTo>
                  <a:pt x="504443" y="0"/>
                </a:moveTo>
                <a:lnTo>
                  <a:pt x="463134" y="473"/>
                </a:lnTo>
                <a:lnTo>
                  <a:pt x="422733" y="1871"/>
                </a:lnTo>
                <a:lnTo>
                  <a:pt x="383372" y="4155"/>
                </a:lnTo>
                <a:lnTo>
                  <a:pt x="345179" y="7290"/>
                </a:lnTo>
                <a:lnTo>
                  <a:pt x="272828" y="15965"/>
                </a:lnTo>
                <a:lnTo>
                  <a:pt x="206727" y="27602"/>
                </a:lnTo>
                <a:lnTo>
                  <a:pt x="147923" y="41909"/>
                </a:lnTo>
                <a:lnTo>
                  <a:pt x="97462" y="58594"/>
                </a:lnTo>
                <a:lnTo>
                  <a:pt x="56393" y="77364"/>
                </a:lnTo>
                <a:lnTo>
                  <a:pt x="14687" y="108787"/>
                </a:lnTo>
                <a:lnTo>
                  <a:pt x="0" y="143255"/>
                </a:lnTo>
                <a:lnTo>
                  <a:pt x="1675" y="155028"/>
                </a:lnTo>
                <a:lnTo>
                  <a:pt x="25761" y="188665"/>
                </a:lnTo>
                <a:lnTo>
                  <a:pt x="75688" y="218989"/>
                </a:lnTo>
                <a:lnTo>
                  <a:pt x="121584" y="236862"/>
                </a:lnTo>
                <a:lnTo>
                  <a:pt x="176347" y="252509"/>
                </a:lnTo>
                <a:lnTo>
                  <a:pt x="238931" y="265627"/>
                </a:lnTo>
                <a:lnTo>
                  <a:pt x="308288" y="275915"/>
                </a:lnTo>
                <a:lnTo>
                  <a:pt x="383372" y="283071"/>
                </a:lnTo>
                <a:lnTo>
                  <a:pt x="422733" y="285381"/>
                </a:lnTo>
                <a:lnTo>
                  <a:pt x="463134" y="286794"/>
                </a:lnTo>
                <a:lnTo>
                  <a:pt x="504443" y="287273"/>
                </a:lnTo>
                <a:lnTo>
                  <a:pt x="545747" y="286794"/>
                </a:lnTo>
                <a:lnTo>
                  <a:pt x="586132" y="285381"/>
                </a:lnTo>
                <a:lnTo>
                  <a:pt x="625469" y="283071"/>
                </a:lnTo>
                <a:lnTo>
                  <a:pt x="663628" y="279903"/>
                </a:lnTo>
                <a:lnTo>
                  <a:pt x="735894" y="271143"/>
                </a:lnTo>
                <a:lnTo>
                  <a:pt x="801892" y="259403"/>
                </a:lnTo>
                <a:lnTo>
                  <a:pt x="860583" y="244982"/>
                </a:lnTo>
                <a:lnTo>
                  <a:pt x="910931" y="228185"/>
                </a:lnTo>
                <a:lnTo>
                  <a:pt x="951897" y="209312"/>
                </a:lnTo>
                <a:lnTo>
                  <a:pt x="993485" y="177770"/>
                </a:lnTo>
                <a:lnTo>
                  <a:pt x="1008125" y="143255"/>
                </a:lnTo>
                <a:lnTo>
                  <a:pt x="1006455" y="131489"/>
                </a:lnTo>
                <a:lnTo>
                  <a:pt x="982443" y="97926"/>
                </a:lnTo>
                <a:lnTo>
                  <a:pt x="932651" y="67737"/>
                </a:lnTo>
                <a:lnTo>
                  <a:pt x="886865" y="49973"/>
                </a:lnTo>
                <a:lnTo>
                  <a:pt x="832216" y="34440"/>
                </a:lnTo>
                <a:lnTo>
                  <a:pt x="769741" y="21432"/>
                </a:lnTo>
                <a:lnTo>
                  <a:pt x="700480" y="11239"/>
                </a:lnTo>
                <a:lnTo>
                  <a:pt x="625469" y="4155"/>
                </a:lnTo>
                <a:lnTo>
                  <a:pt x="586132" y="1871"/>
                </a:lnTo>
                <a:lnTo>
                  <a:pt x="545747" y="473"/>
                </a:lnTo>
                <a:lnTo>
                  <a:pt x="504443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6025" y="3063503"/>
            <a:ext cx="1008380" cy="287655"/>
          </a:xfrm>
          <a:custGeom>
            <a:avLst/>
            <a:gdLst/>
            <a:ahLst/>
            <a:cxnLst/>
            <a:rect l="l" t="t" r="r" b="b"/>
            <a:pathLst>
              <a:path w="1008379" h="287654">
                <a:moveTo>
                  <a:pt x="504443" y="0"/>
                </a:moveTo>
                <a:lnTo>
                  <a:pt x="463134" y="479"/>
                </a:lnTo>
                <a:lnTo>
                  <a:pt x="422733" y="1892"/>
                </a:lnTo>
                <a:lnTo>
                  <a:pt x="383372" y="4202"/>
                </a:lnTo>
                <a:lnTo>
                  <a:pt x="345179" y="7370"/>
                </a:lnTo>
                <a:lnTo>
                  <a:pt x="272828" y="16130"/>
                </a:lnTo>
                <a:lnTo>
                  <a:pt x="206727" y="27870"/>
                </a:lnTo>
                <a:lnTo>
                  <a:pt x="147923" y="42290"/>
                </a:lnTo>
                <a:lnTo>
                  <a:pt x="97462" y="59088"/>
                </a:lnTo>
                <a:lnTo>
                  <a:pt x="56393" y="77961"/>
                </a:lnTo>
                <a:lnTo>
                  <a:pt x="14687" y="109503"/>
                </a:lnTo>
                <a:lnTo>
                  <a:pt x="0" y="144017"/>
                </a:lnTo>
                <a:lnTo>
                  <a:pt x="1675" y="155784"/>
                </a:lnTo>
                <a:lnTo>
                  <a:pt x="25761" y="189347"/>
                </a:lnTo>
                <a:lnTo>
                  <a:pt x="75688" y="219536"/>
                </a:lnTo>
                <a:lnTo>
                  <a:pt x="121584" y="237300"/>
                </a:lnTo>
                <a:lnTo>
                  <a:pt x="176347" y="252833"/>
                </a:lnTo>
                <a:lnTo>
                  <a:pt x="238931" y="265841"/>
                </a:lnTo>
                <a:lnTo>
                  <a:pt x="308288" y="276034"/>
                </a:lnTo>
                <a:lnTo>
                  <a:pt x="383372" y="283118"/>
                </a:lnTo>
                <a:lnTo>
                  <a:pt x="422733" y="285402"/>
                </a:lnTo>
                <a:lnTo>
                  <a:pt x="463134" y="286800"/>
                </a:lnTo>
                <a:lnTo>
                  <a:pt x="504443" y="287273"/>
                </a:lnTo>
                <a:lnTo>
                  <a:pt x="545747" y="286800"/>
                </a:lnTo>
                <a:lnTo>
                  <a:pt x="586132" y="285402"/>
                </a:lnTo>
                <a:lnTo>
                  <a:pt x="625469" y="283118"/>
                </a:lnTo>
                <a:lnTo>
                  <a:pt x="663628" y="279983"/>
                </a:lnTo>
                <a:lnTo>
                  <a:pt x="735894" y="271308"/>
                </a:lnTo>
                <a:lnTo>
                  <a:pt x="801892" y="259671"/>
                </a:lnTo>
                <a:lnTo>
                  <a:pt x="860583" y="245363"/>
                </a:lnTo>
                <a:lnTo>
                  <a:pt x="910931" y="228679"/>
                </a:lnTo>
                <a:lnTo>
                  <a:pt x="951897" y="209909"/>
                </a:lnTo>
                <a:lnTo>
                  <a:pt x="993485" y="178486"/>
                </a:lnTo>
                <a:lnTo>
                  <a:pt x="1008125" y="144017"/>
                </a:lnTo>
                <a:lnTo>
                  <a:pt x="1006455" y="132245"/>
                </a:lnTo>
                <a:lnTo>
                  <a:pt x="982443" y="98608"/>
                </a:lnTo>
                <a:lnTo>
                  <a:pt x="932651" y="68284"/>
                </a:lnTo>
                <a:lnTo>
                  <a:pt x="886865" y="50411"/>
                </a:lnTo>
                <a:lnTo>
                  <a:pt x="832216" y="34764"/>
                </a:lnTo>
                <a:lnTo>
                  <a:pt x="769741" y="21646"/>
                </a:lnTo>
                <a:lnTo>
                  <a:pt x="700480" y="11358"/>
                </a:lnTo>
                <a:lnTo>
                  <a:pt x="625469" y="4202"/>
                </a:lnTo>
                <a:lnTo>
                  <a:pt x="586132" y="1892"/>
                </a:lnTo>
                <a:lnTo>
                  <a:pt x="545747" y="479"/>
                </a:lnTo>
                <a:lnTo>
                  <a:pt x="504443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9177" y="1545599"/>
            <a:ext cx="1008380" cy="288290"/>
          </a:xfrm>
          <a:custGeom>
            <a:avLst/>
            <a:gdLst/>
            <a:ahLst/>
            <a:cxnLst/>
            <a:rect l="l" t="t" r="r" b="b"/>
            <a:pathLst>
              <a:path w="1008379" h="288289">
                <a:moveTo>
                  <a:pt x="504443" y="0"/>
                </a:moveTo>
                <a:lnTo>
                  <a:pt x="463031" y="479"/>
                </a:lnTo>
                <a:lnTo>
                  <a:pt x="422548" y="1892"/>
                </a:lnTo>
                <a:lnTo>
                  <a:pt x="383124" y="4202"/>
                </a:lnTo>
                <a:lnTo>
                  <a:pt x="344887" y="7370"/>
                </a:lnTo>
                <a:lnTo>
                  <a:pt x="272492" y="16130"/>
                </a:lnTo>
                <a:lnTo>
                  <a:pt x="206398" y="27870"/>
                </a:lnTo>
                <a:lnTo>
                  <a:pt x="147637" y="42290"/>
                </a:lnTo>
                <a:lnTo>
                  <a:pt x="97243" y="59088"/>
                </a:lnTo>
                <a:lnTo>
                  <a:pt x="56249" y="77961"/>
                </a:lnTo>
                <a:lnTo>
                  <a:pt x="14643" y="109503"/>
                </a:lnTo>
                <a:lnTo>
                  <a:pt x="0" y="144017"/>
                </a:lnTo>
                <a:lnTo>
                  <a:pt x="1670" y="155790"/>
                </a:lnTo>
                <a:lnTo>
                  <a:pt x="25688" y="189427"/>
                </a:lnTo>
                <a:lnTo>
                  <a:pt x="75506" y="219751"/>
                </a:lnTo>
                <a:lnTo>
                  <a:pt x="121330" y="237624"/>
                </a:lnTo>
                <a:lnTo>
                  <a:pt x="176036" y="253271"/>
                </a:lnTo>
                <a:lnTo>
                  <a:pt x="238593" y="266389"/>
                </a:lnTo>
                <a:lnTo>
                  <a:pt x="307967" y="276677"/>
                </a:lnTo>
                <a:lnTo>
                  <a:pt x="383124" y="283833"/>
                </a:lnTo>
                <a:lnTo>
                  <a:pt x="422548" y="286143"/>
                </a:lnTo>
                <a:lnTo>
                  <a:pt x="463031" y="287556"/>
                </a:lnTo>
                <a:lnTo>
                  <a:pt x="504443" y="288035"/>
                </a:lnTo>
                <a:lnTo>
                  <a:pt x="545747" y="287556"/>
                </a:lnTo>
                <a:lnTo>
                  <a:pt x="586132" y="286143"/>
                </a:lnTo>
                <a:lnTo>
                  <a:pt x="625469" y="283833"/>
                </a:lnTo>
                <a:lnTo>
                  <a:pt x="663628" y="280665"/>
                </a:lnTo>
                <a:lnTo>
                  <a:pt x="735894" y="271905"/>
                </a:lnTo>
                <a:lnTo>
                  <a:pt x="801892" y="260165"/>
                </a:lnTo>
                <a:lnTo>
                  <a:pt x="860583" y="245744"/>
                </a:lnTo>
                <a:lnTo>
                  <a:pt x="910931" y="228947"/>
                </a:lnTo>
                <a:lnTo>
                  <a:pt x="951897" y="210074"/>
                </a:lnTo>
                <a:lnTo>
                  <a:pt x="993485" y="178532"/>
                </a:lnTo>
                <a:lnTo>
                  <a:pt x="1008125" y="144017"/>
                </a:lnTo>
                <a:lnTo>
                  <a:pt x="1006455" y="132245"/>
                </a:lnTo>
                <a:lnTo>
                  <a:pt x="982443" y="98608"/>
                </a:lnTo>
                <a:lnTo>
                  <a:pt x="932651" y="68284"/>
                </a:lnTo>
                <a:lnTo>
                  <a:pt x="886865" y="50411"/>
                </a:lnTo>
                <a:lnTo>
                  <a:pt x="832216" y="34764"/>
                </a:lnTo>
                <a:lnTo>
                  <a:pt x="769741" y="21646"/>
                </a:lnTo>
                <a:lnTo>
                  <a:pt x="700480" y="11358"/>
                </a:lnTo>
                <a:lnTo>
                  <a:pt x="625469" y="4202"/>
                </a:lnTo>
                <a:lnTo>
                  <a:pt x="586132" y="1892"/>
                </a:lnTo>
                <a:lnTo>
                  <a:pt x="545747" y="479"/>
                </a:lnTo>
                <a:lnTo>
                  <a:pt x="504443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0943" y="6520134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Figure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0" dirty="0"/>
              <a:t>2.5</a:t>
            </a:r>
            <a:r>
              <a:rPr spc="-10" dirty="0"/>
              <a:t>: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0" dirty="0"/>
              <a:t>RDREC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03452"/>
            <a:ext cx="9118600" cy="446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1631" y="2688599"/>
            <a:ext cx="1008380" cy="280035"/>
          </a:xfrm>
          <a:custGeom>
            <a:avLst/>
            <a:gdLst/>
            <a:ahLst/>
            <a:cxnLst/>
            <a:rect l="l" t="t" r="r" b="b"/>
            <a:pathLst>
              <a:path w="1008379" h="280035">
                <a:moveTo>
                  <a:pt x="503681" y="0"/>
                </a:moveTo>
                <a:lnTo>
                  <a:pt x="462378" y="468"/>
                </a:lnTo>
                <a:lnTo>
                  <a:pt x="421993" y="1847"/>
                </a:lnTo>
                <a:lnTo>
                  <a:pt x="382656" y="4101"/>
                </a:lnTo>
                <a:lnTo>
                  <a:pt x="344497" y="7193"/>
                </a:lnTo>
                <a:lnTo>
                  <a:pt x="272231" y="15739"/>
                </a:lnTo>
                <a:lnTo>
                  <a:pt x="206233" y="27188"/>
                </a:lnTo>
                <a:lnTo>
                  <a:pt x="147542" y="41243"/>
                </a:lnTo>
                <a:lnTo>
                  <a:pt x="97194" y="57607"/>
                </a:lnTo>
                <a:lnTo>
                  <a:pt x="56228" y="75982"/>
                </a:lnTo>
                <a:lnTo>
                  <a:pt x="14640" y="106668"/>
                </a:lnTo>
                <a:lnTo>
                  <a:pt x="0" y="140207"/>
                </a:lnTo>
                <a:lnTo>
                  <a:pt x="1670" y="151637"/>
                </a:lnTo>
                <a:lnTo>
                  <a:pt x="25682" y="184263"/>
                </a:lnTo>
                <a:lnTo>
                  <a:pt x="75474" y="213639"/>
                </a:lnTo>
                <a:lnTo>
                  <a:pt x="121260" y="230936"/>
                </a:lnTo>
                <a:lnTo>
                  <a:pt x="175909" y="246069"/>
                </a:lnTo>
                <a:lnTo>
                  <a:pt x="238384" y="258749"/>
                </a:lnTo>
                <a:lnTo>
                  <a:pt x="307645" y="268688"/>
                </a:lnTo>
                <a:lnTo>
                  <a:pt x="382656" y="275598"/>
                </a:lnTo>
                <a:lnTo>
                  <a:pt x="421993" y="277827"/>
                </a:lnTo>
                <a:lnTo>
                  <a:pt x="462378" y="279191"/>
                </a:lnTo>
                <a:lnTo>
                  <a:pt x="503681" y="279653"/>
                </a:lnTo>
                <a:lnTo>
                  <a:pt x="545094" y="279191"/>
                </a:lnTo>
                <a:lnTo>
                  <a:pt x="585577" y="277827"/>
                </a:lnTo>
                <a:lnTo>
                  <a:pt x="625001" y="275598"/>
                </a:lnTo>
                <a:lnTo>
                  <a:pt x="663238" y="272539"/>
                </a:lnTo>
                <a:lnTo>
                  <a:pt x="735633" y="264079"/>
                </a:lnTo>
                <a:lnTo>
                  <a:pt x="801727" y="252734"/>
                </a:lnTo>
                <a:lnTo>
                  <a:pt x="860488" y="238791"/>
                </a:lnTo>
                <a:lnTo>
                  <a:pt x="910882" y="222540"/>
                </a:lnTo>
                <a:lnTo>
                  <a:pt x="951876" y="204268"/>
                </a:lnTo>
                <a:lnTo>
                  <a:pt x="993482" y="173701"/>
                </a:lnTo>
                <a:lnTo>
                  <a:pt x="1008125" y="140207"/>
                </a:lnTo>
                <a:lnTo>
                  <a:pt x="1006455" y="128772"/>
                </a:lnTo>
                <a:lnTo>
                  <a:pt x="982437" y="96072"/>
                </a:lnTo>
                <a:lnTo>
                  <a:pt x="932619" y="66562"/>
                </a:lnTo>
                <a:lnTo>
                  <a:pt x="886795" y="49155"/>
                </a:lnTo>
                <a:lnTo>
                  <a:pt x="832089" y="33908"/>
                </a:lnTo>
                <a:lnTo>
                  <a:pt x="769532" y="21119"/>
                </a:lnTo>
                <a:lnTo>
                  <a:pt x="700158" y="11084"/>
                </a:lnTo>
                <a:lnTo>
                  <a:pt x="625001" y="4101"/>
                </a:lnTo>
                <a:lnTo>
                  <a:pt x="585577" y="1847"/>
                </a:lnTo>
                <a:lnTo>
                  <a:pt x="545094" y="468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9981" y="2701553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80" h="266700">
                <a:moveTo>
                  <a:pt x="504440" y="0"/>
                </a:moveTo>
                <a:lnTo>
                  <a:pt x="463028" y="440"/>
                </a:lnTo>
                <a:lnTo>
                  <a:pt x="422545" y="1738"/>
                </a:lnTo>
                <a:lnTo>
                  <a:pt x="383121" y="3860"/>
                </a:lnTo>
                <a:lnTo>
                  <a:pt x="344884" y="6772"/>
                </a:lnTo>
                <a:lnTo>
                  <a:pt x="272490" y="14833"/>
                </a:lnTo>
                <a:lnTo>
                  <a:pt x="206396" y="25651"/>
                </a:lnTo>
                <a:lnTo>
                  <a:pt x="147635" y="38957"/>
                </a:lnTo>
                <a:lnTo>
                  <a:pt x="97242" y="54479"/>
                </a:lnTo>
                <a:lnTo>
                  <a:pt x="56248" y="71950"/>
                </a:lnTo>
                <a:lnTo>
                  <a:pt x="14643" y="101217"/>
                </a:lnTo>
                <a:lnTo>
                  <a:pt x="0" y="133349"/>
                </a:lnTo>
                <a:lnTo>
                  <a:pt x="1670" y="144322"/>
                </a:lnTo>
                <a:lnTo>
                  <a:pt x="25688" y="175601"/>
                </a:lnTo>
                <a:lnTo>
                  <a:pt x="75505" y="203711"/>
                </a:lnTo>
                <a:lnTo>
                  <a:pt x="121328" y="220241"/>
                </a:lnTo>
                <a:lnTo>
                  <a:pt x="176034" y="234689"/>
                </a:lnTo>
                <a:lnTo>
                  <a:pt x="238591" y="246784"/>
                </a:lnTo>
                <a:lnTo>
                  <a:pt x="307964" y="256258"/>
                </a:lnTo>
                <a:lnTo>
                  <a:pt x="383121" y="262839"/>
                </a:lnTo>
                <a:lnTo>
                  <a:pt x="422545" y="264961"/>
                </a:lnTo>
                <a:lnTo>
                  <a:pt x="463028" y="266259"/>
                </a:lnTo>
                <a:lnTo>
                  <a:pt x="504440" y="266699"/>
                </a:lnTo>
                <a:lnTo>
                  <a:pt x="545744" y="266259"/>
                </a:lnTo>
                <a:lnTo>
                  <a:pt x="586129" y="264961"/>
                </a:lnTo>
                <a:lnTo>
                  <a:pt x="625466" y="262839"/>
                </a:lnTo>
                <a:lnTo>
                  <a:pt x="663625" y="259927"/>
                </a:lnTo>
                <a:lnTo>
                  <a:pt x="735891" y="251866"/>
                </a:lnTo>
                <a:lnTo>
                  <a:pt x="801889" y="241048"/>
                </a:lnTo>
                <a:lnTo>
                  <a:pt x="860580" y="227742"/>
                </a:lnTo>
                <a:lnTo>
                  <a:pt x="910928" y="212220"/>
                </a:lnTo>
                <a:lnTo>
                  <a:pt x="951894" y="194749"/>
                </a:lnTo>
                <a:lnTo>
                  <a:pt x="993481" y="165482"/>
                </a:lnTo>
                <a:lnTo>
                  <a:pt x="1008122" y="133349"/>
                </a:lnTo>
                <a:lnTo>
                  <a:pt x="1006452" y="122377"/>
                </a:lnTo>
                <a:lnTo>
                  <a:pt x="982440" y="91098"/>
                </a:lnTo>
                <a:lnTo>
                  <a:pt x="932648" y="62988"/>
                </a:lnTo>
                <a:lnTo>
                  <a:pt x="886862" y="46458"/>
                </a:lnTo>
                <a:lnTo>
                  <a:pt x="832213" y="32010"/>
                </a:lnTo>
                <a:lnTo>
                  <a:pt x="769738" y="19915"/>
                </a:lnTo>
                <a:lnTo>
                  <a:pt x="700477" y="10441"/>
                </a:lnTo>
                <a:lnTo>
                  <a:pt x="625466" y="3860"/>
                </a:lnTo>
                <a:lnTo>
                  <a:pt x="586129" y="1738"/>
                </a:lnTo>
                <a:lnTo>
                  <a:pt x="545744" y="440"/>
                </a:lnTo>
                <a:lnTo>
                  <a:pt x="504440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4580" y="2172725"/>
            <a:ext cx="1153160" cy="0"/>
          </a:xfrm>
          <a:custGeom>
            <a:avLst/>
            <a:gdLst/>
            <a:ahLst/>
            <a:cxnLst/>
            <a:rect l="l" t="t" r="r" b="b"/>
            <a:pathLst>
              <a:path w="1153160">
                <a:moveTo>
                  <a:pt x="0" y="0"/>
                </a:moveTo>
                <a:lnTo>
                  <a:pt x="115290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4580" y="2427233"/>
            <a:ext cx="1153160" cy="0"/>
          </a:xfrm>
          <a:custGeom>
            <a:avLst/>
            <a:gdLst/>
            <a:ahLst/>
            <a:cxnLst/>
            <a:rect l="l" t="t" r="r" b="b"/>
            <a:pathLst>
              <a:path w="1153160">
                <a:moveTo>
                  <a:pt x="0" y="0"/>
                </a:moveTo>
                <a:lnTo>
                  <a:pt x="115290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1625" y="2655833"/>
            <a:ext cx="1153160" cy="0"/>
          </a:xfrm>
          <a:custGeom>
            <a:avLst/>
            <a:gdLst/>
            <a:ahLst/>
            <a:cxnLst/>
            <a:rect l="l" t="t" r="r" b="b"/>
            <a:pathLst>
              <a:path w="1153160">
                <a:moveTo>
                  <a:pt x="0" y="0"/>
                </a:moveTo>
                <a:lnTo>
                  <a:pt x="115290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909" y="3914657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70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2955" y="4650743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670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Figure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/>
              <a:t>2.5</a:t>
            </a:r>
            <a:r>
              <a:rPr spc="-10" dirty="0"/>
              <a:t>: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5" dirty="0"/>
              <a:t>WRREC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61364"/>
            <a:ext cx="9118600" cy="4104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6254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94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Machine-Dependent</a:t>
            </a:r>
            <a:r>
              <a:rPr sz="3200" spc="-1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857113"/>
            <a:ext cx="1546860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Features</a:t>
            </a:r>
            <a:endParaRPr sz="32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241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SIC/XE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343" y="4323832"/>
            <a:ext cx="6965315" cy="113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  <a:tab pos="5957570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register-to-register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COM</a:t>
            </a:r>
            <a:r>
              <a:rPr sz="2400" spc="-25" dirty="0">
                <a:latin typeface="Franklin Gothic Medium"/>
                <a:cs typeface="Franklin Gothic Medium"/>
              </a:rPr>
              <a:t>P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</a:t>
            </a:r>
            <a:endParaRPr sz="2400">
              <a:latin typeface="Franklin Gothic Medium"/>
              <a:cs typeface="Franklin Gothic Medium"/>
            </a:endParaRPr>
          </a:p>
          <a:p>
            <a:pPr marL="297815" marR="466090" indent="-285750">
              <a:lnSpc>
                <a:spcPct val="100000"/>
              </a:lnSpc>
              <a:spcBef>
                <a:spcPts val="570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larger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MingLiU"/>
                <a:cs typeface="PMingLiU"/>
              </a:rPr>
              <a:t>→</a:t>
            </a:r>
            <a:r>
              <a:rPr sz="2400" spc="-20" dirty="0">
                <a:latin typeface="PMingLiU"/>
                <a:cs typeface="PMingLiU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multi-programming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(program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allocation)</a:t>
            </a:r>
            <a:endParaRPr sz="2400">
              <a:latin typeface="Franklin Gothic Medium"/>
              <a:cs typeface="Franklin Gothic Medium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59118" y="2082281"/>
          <a:ext cx="7515859" cy="218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2963"/>
                <a:gridCol w="1165154"/>
                <a:gridCol w="827151"/>
              </a:tblGrid>
              <a:tr h="4349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20040" algn="l"/>
                        </a:tabLst>
                      </a:pPr>
                      <a:r>
                        <a:rPr sz="1400" dirty="0">
                          <a:solidFill>
                            <a:srgbClr val="3B822F"/>
                          </a:solidFill>
                          <a:latin typeface="Wingdings"/>
                          <a:cs typeface="Wingdings"/>
                        </a:rPr>
                        <a:t></a:t>
                      </a:r>
                      <a:r>
                        <a:rPr sz="1400" dirty="0">
                          <a:solidFill>
                            <a:srgbClr val="3B822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solidFill>
                            <a:srgbClr val="FF0065"/>
                          </a:solidFill>
                          <a:latin typeface="Franklin Gothic Medium"/>
                          <a:cs typeface="Franklin Gothic Medium"/>
                        </a:rPr>
                        <a:t>PC-relative/Base-relative</a:t>
                      </a:r>
                      <a:r>
                        <a:rPr sz="2400" spc="5" dirty="0">
                          <a:solidFill>
                            <a:srgbClr val="FF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addressing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op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m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</a:tr>
              <a:tr h="4381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20040" algn="l"/>
                        </a:tabLst>
                      </a:pPr>
                      <a:r>
                        <a:rPr sz="1400" dirty="0">
                          <a:solidFill>
                            <a:srgbClr val="3B822F"/>
                          </a:solidFill>
                          <a:latin typeface="Wingdings"/>
                          <a:cs typeface="Wingdings"/>
                        </a:rPr>
                        <a:t></a:t>
                      </a:r>
                      <a:r>
                        <a:rPr sz="1400" dirty="0">
                          <a:solidFill>
                            <a:srgbClr val="3B822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solidFill>
                            <a:srgbClr val="FF0065"/>
                          </a:solidFill>
                          <a:latin typeface="Franklin Gothic Medium"/>
                          <a:cs typeface="Franklin Gothic Medium"/>
                        </a:rPr>
                        <a:t>Indirect</a:t>
                      </a:r>
                      <a:r>
                        <a:rPr sz="2400" spc="-5" dirty="0">
                          <a:solidFill>
                            <a:srgbClr val="FF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addressing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op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FF0065"/>
                          </a:solidFill>
                          <a:latin typeface="Franklin Gothic Medium"/>
                          <a:cs typeface="Franklin Gothic Medium"/>
                        </a:rPr>
                        <a:t>@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m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</a:tr>
              <a:tr h="4381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20040" algn="l"/>
                        </a:tabLst>
                      </a:pPr>
                      <a:r>
                        <a:rPr sz="1400" dirty="0">
                          <a:solidFill>
                            <a:srgbClr val="3B822F"/>
                          </a:solidFill>
                          <a:latin typeface="Wingdings"/>
                          <a:cs typeface="Wingdings"/>
                        </a:rPr>
                        <a:t></a:t>
                      </a:r>
                      <a:r>
                        <a:rPr sz="1400" dirty="0">
                          <a:solidFill>
                            <a:srgbClr val="3B822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solidFill>
                            <a:srgbClr val="FF0065"/>
                          </a:solidFill>
                          <a:latin typeface="Franklin Gothic Medium"/>
                          <a:cs typeface="Franklin Gothic Medium"/>
                        </a:rPr>
                        <a:t>Immediate</a:t>
                      </a:r>
                      <a:r>
                        <a:rPr sz="2400" dirty="0">
                          <a:solidFill>
                            <a:srgbClr val="FF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addressing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op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0065"/>
                          </a:solidFill>
                          <a:latin typeface="Franklin Gothic Medium"/>
                          <a:cs typeface="Franklin Gothic Medium"/>
                        </a:rPr>
                        <a:t>#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c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</a:tr>
              <a:tr h="4381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20040" algn="l"/>
                        </a:tabLst>
                      </a:pPr>
                      <a:r>
                        <a:rPr sz="1400" dirty="0">
                          <a:solidFill>
                            <a:srgbClr val="3B822F"/>
                          </a:solidFill>
                          <a:latin typeface="Wingdings"/>
                          <a:cs typeface="Wingdings"/>
                        </a:rPr>
                        <a:t></a:t>
                      </a:r>
                      <a:r>
                        <a:rPr sz="1400" dirty="0">
                          <a:solidFill>
                            <a:srgbClr val="3B822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solidFill>
                            <a:srgbClr val="FF0065"/>
                          </a:solidFill>
                          <a:latin typeface="Franklin Gothic Medium"/>
                          <a:cs typeface="Franklin Gothic Medium"/>
                        </a:rPr>
                        <a:t>Extended</a:t>
                      </a:r>
                      <a:r>
                        <a:rPr sz="2400" spc="-10" dirty="0">
                          <a:solidFill>
                            <a:srgbClr val="FF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format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0065"/>
                          </a:solidFill>
                          <a:latin typeface="Franklin Gothic Medium"/>
                          <a:cs typeface="Franklin Gothic Medium"/>
                        </a:rPr>
                        <a:t>+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op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m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</a:tr>
              <a:tr h="4349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20040" algn="l"/>
                        </a:tabLst>
                      </a:pPr>
                      <a:r>
                        <a:rPr sz="1400" dirty="0">
                          <a:solidFill>
                            <a:srgbClr val="3B822F"/>
                          </a:solidFill>
                          <a:latin typeface="Wingdings"/>
                          <a:cs typeface="Wingdings"/>
                        </a:rPr>
                        <a:t></a:t>
                      </a:r>
                      <a:r>
                        <a:rPr sz="1400" dirty="0">
                          <a:solidFill>
                            <a:srgbClr val="3B822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solidFill>
                            <a:srgbClr val="FF0065"/>
                          </a:solidFill>
                          <a:latin typeface="Franklin Gothic Medium"/>
                          <a:cs typeface="Franklin Gothic Medium"/>
                        </a:rPr>
                        <a:t>Index</a:t>
                      </a:r>
                      <a:r>
                        <a:rPr sz="2400" spc="-10" dirty="0">
                          <a:solidFill>
                            <a:srgbClr val="FF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addressing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op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Franklin Gothic Medium"/>
                          <a:cs typeface="Franklin Gothic Medium"/>
                        </a:rPr>
                        <a:t>m</a:t>
                      </a:r>
                      <a:r>
                        <a:rPr sz="2400" dirty="0">
                          <a:solidFill>
                            <a:srgbClr val="FF0065"/>
                          </a:solidFill>
                          <a:latin typeface="Franklin Gothic Medium"/>
                          <a:cs typeface="Franklin Gothic Medium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65"/>
                          </a:solidFill>
                          <a:latin typeface="Franklin Gothic Medium"/>
                          <a:cs typeface="Franklin Gothic Medium"/>
                        </a:rPr>
                        <a:t>X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6254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94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Machine-Dependent</a:t>
            </a:r>
            <a:r>
              <a:rPr sz="3200" spc="-1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857113"/>
            <a:ext cx="8179434" cy="540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Features</a:t>
            </a:r>
            <a:endParaRPr sz="3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Register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translation</a:t>
            </a:r>
            <a:endParaRPr sz="28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register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(A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X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B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S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PC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SW</a:t>
            </a:r>
            <a:r>
              <a:rPr sz="2400" dirty="0">
                <a:latin typeface="Franklin Gothic Medium"/>
                <a:cs typeface="Franklin Gothic Medium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thei</a:t>
            </a:r>
            <a:r>
              <a:rPr sz="2400" spc="-10" dirty="0">
                <a:latin typeface="Franklin Gothic Medium"/>
                <a:cs typeface="Franklin Gothic Medium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(0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3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4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5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6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8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9)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preloaded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SYMTAB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Addres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translation</a:t>
            </a:r>
            <a:endParaRPr sz="2800">
              <a:latin typeface="Franklin Gothic Medium"/>
              <a:cs typeface="Franklin Gothic Medium"/>
            </a:endParaRPr>
          </a:p>
          <a:p>
            <a:pPr marL="755015" marR="140970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Most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register-memory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counter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relative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base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addressing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Format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3</a:t>
            </a:r>
            <a:r>
              <a:rPr sz="2400" dirty="0">
                <a:latin typeface="Franklin Gothic Medium"/>
                <a:cs typeface="Franklin Gothic Medium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12-bi</a:t>
            </a:r>
            <a:r>
              <a:rPr sz="2400" dirty="0">
                <a:latin typeface="Franklin Gothic Medium"/>
                <a:cs typeface="Franklin Gothic Medium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disp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(address</a:t>
            </a:r>
            <a:r>
              <a:rPr sz="2400" spc="-10" dirty="0">
                <a:latin typeface="Franklin Gothic Medium"/>
                <a:cs typeface="Franklin Gothic Medium"/>
              </a:rPr>
              <a:t>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field</a:t>
            </a:r>
            <a:endParaRPr sz="2400">
              <a:latin typeface="Franklin Gothic Medium"/>
              <a:cs typeface="Franklin Gothic Medium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1300" dirty="0">
                <a:solidFill>
                  <a:srgbClr val="CC9A00"/>
                </a:solidFill>
                <a:latin typeface="Wingdings"/>
                <a:cs typeface="Wingdings"/>
              </a:rPr>
              <a:t></a:t>
            </a:r>
            <a:r>
              <a:rPr sz="1300" dirty="0">
                <a:solidFill>
                  <a:srgbClr val="CC9A00"/>
                </a:solidFill>
                <a:latin typeface="Times New Roman"/>
                <a:cs typeface="Times New Roman"/>
              </a:rPr>
              <a:t>  </a:t>
            </a:r>
            <a:r>
              <a:rPr sz="1300" spc="-150" dirty="0">
                <a:solidFill>
                  <a:srgbClr val="CC9A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PC-relative: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-2048~2047</a:t>
            </a:r>
            <a:endParaRPr sz="2000">
              <a:latin typeface="Franklin Gothic Medium"/>
              <a:cs typeface="Franklin Gothic Medium"/>
            </a:endParaRPr>
          </a:p>
          <a:p>
            <a:pPr marL="1155700" lvl="1" indent="-2286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Base-relative: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0~4095</a:t>
            </a:r>
            <a:endParaRPr sz="20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Format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4</a:t>
            </a:r>
            <a:r>
              <a:rPr sz="2400" dirty="0">
                <a:latin typeface="Franklin Gothic Medium"/>
                <a:cs typeface="Franklin Gothic Medium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20-bi</a:t>
            </a:r>
            <a:r>
              <a:rPr sz="2400" dirty="0">
                <a:latin typeface="Franklin Gothic Medium"/>
                <a:cs typeface="Franklin Gothic Medium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field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(absolut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addressing)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8124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2.2.1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Instruction</a:t>
            </a:r>
            <a:r>
              <a:rPr sz="3200" spc="-2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Formats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&amp;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Addressing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Modes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568316"/>
            <a:ext cx="7997825" cy="476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STAR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statement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Specifie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beginning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0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Register-register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instructions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CLEA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&amp;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TIX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Franklin Gothic Medium"/>
                <a:cs typeface="Franklin Gothic Medium"/>
              </a:rPr>
              <a:t>COM</a:t>
            </a:r>
            <a:r>
              <a:rPr sz="2400" spc="-10" dirty="0">
                <a:latin typeface="Franklin Gothic Medium"/>
                <a:cs typeface="Franklin Gothic Medium"/>
              </a:rPr>
              <a:t>P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Register-memory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instructions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using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Program-counter</a:t>
            </a:r>
            <a:r>
              <a:rPr sz="2400" spc="1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(PC</a:t>
            </a:r>
            <a:r>
              <a:rPr sz="24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)</a:t>
            </a:r>
            <a:r>
              <a:rPr sz="2400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addressing</a:t>
            </a:r>
            <a:endParaRPr sz="2400">
              <a:latin typeface="Franklin Gothic Medium"/>
              <a:cs typeface="Franklin Gothic Medium"/>
            </a:endParaRPr>
          </a:p>
          <a:p>
            <a:pPr marL="755650" marR="5080" indent="-286385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counter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advanced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after</a:t>
            </a:r>
            <a:r>
              <a:rPr sz="2400" i="1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eac</a:t>
            </a:r>
            <a:r>
              <a:rPr sz="2400" spc="-15" dirty="0">
                <a:latin typeface="Franklin Gothic Medium"/>
                <a:cs typeface="Franklin Gothic Medium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fetched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before</a:t>
            </a:r>
            <a:r>
              <a:rPr sz="2400" i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executed.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PC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contain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next</a:t>
            </a:r>
            <a:r>
              <a:rPr sz="2400" i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instruction.</a:t>
            </a:r>
            <a:endParaRPr sz="2400">
              <a:latin typeface="Franklin Gothic Medium"/>
              <a:cs typeface="Franklin Gothic Medium"/>
            </a:endParaRPr>
          </a:p>
          <a:p>
            <a:pPr marL="1308100" indent="-838200">
              <a:lnSpc>
                <a:spcPct val="100000"/>
              </a:lnSpc>
              <a:spcBef>
                <a:spcPts val="310"/>
              </a:spcBef>
              <a:tabLst>
                <a:tab pos="1231265" algn="l"/>
                <a:tab pos="2755265" algn="l"/>
                <a:tab pos="3669665" algn="l"/>
                <a:tab pos="4584065" algn="l"/>
                <a:tab pos="6412865" algn="l"/>
              </a:tabLst>
            </a:pPr>
            <a:r>
              <a:rPr sz="2000" b="1" spc="-15" dirty="0">
                <a:latin typeface="Courier New"/>
                <a:cs typeface="Courier New"/>
              </a:rPr>
              <a:t>10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0000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FIRST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STL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RETADR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solidFill>
                  <a:srgbClr val="33339A"/>
                </a:solidFill>
                <a:latin typeface="Courier New"/>
                <a:cs typeface="Courier New"/>
              </a:rPr>
              <a:t>17</a:t>
            </a:r>
            <a:r>
              <a:rPr sz="2000" b="1" spc="-15" dirty="0">
                <a:latin typeface="Courier New"/>
                <a:cs typeface="Courier New"/>
              </a:rPr>
              <a:t>2</a:t>
            </a:r>
            <a:r>
              <a:rPr sz="2000" b="1" spc="-15" dirty="0">
                <a:solidFill>
                  <a:srgbClr val="FF0065"/>
                </a:solidFill>
                <a:latin typeface="Courier New"/>
                <a:cs typeface="Courier New"/>
              </a:rPr>
              <a:t>02D</a:t>
            </a:r>
            <a:endParaRPr sz="2000">
              <a:latin typeface="Courier New"/>
              <a:cs typeface="Courier New"/>
            </a:endParaRPr>
          </a:p>
          <a:p>
            <a:pPr marL="1308100">
              <a:lnSpc>
                <a:spcPct val="100000"/>
              </a:lnSpc>
              <a:spcBef>
                <a:spcPts val="735"/>
              </a:spcBef>
            </a:pP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(PC)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disp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30</a:t>
            </a:r>
            <a:r>
              <a:rPr sz="2400" dirty="0">
                <a:latin typeface="Franklin Gothic Medium"/>
                <a:cs typeface="Franklin Gothic Medium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Franklin Gothic Medium"/>
                <a:cs typeface="Franklin Gothic Medium"/>
              </a:rPr>
              <a:t>3</a:t>
            </a:r>
            <a:r>
              <a:rPr sz="2400" dirty="0">
                <a:latin typeface="Franklin Gothic Medium"/>
                <a:cs typeface="Franklin Gothic Medium"/>
              </a:rPr>
              <a:t>H=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2D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5148"/>
            <a:ext cx="9118600" cy="6405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27827" y="1520453"/>
            <a:ext cx="57150" cy="4062729"/>
          </a:xfrm>
          <a:custGeom>
            <a:avLst/>
            <a:gdLst/>
            <a:ahLst/>
            <a:cxnLst/>
            <a:rect l="l" t="t" r="r" b="b"/>
            <a:pathLst>
              <a:path w="57150" h="4062729">
                <a:moveTo>
                  <a:pt x="57149" y="0"/>
                </a:moveTo>
                <a:lnTo>
                  <a:pt x="0" y="4062215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72607" y="1521977"/>
            <a:ext cx="43180" cy="4060825"/>
          </a:xfrm>
          <a:custGeom>
            <a:avLst/>
            <a:gdLst/>
            <a:ahLst/>
            <a:cxnLst/>
            <a:rect l="l" t="t" r="r" b="b"/>
            <a:pathLst>
              <a:path w="43179" h="4060825">
                <a:moveTo>
                  <a:pt x="42671" y="0"/>
                </a:moveTo>
                <a:lnTo>
                  <a:pt x="0" y="4060691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6144"/>
            <a:ext cx="9118600" cy="4981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4676" y="2349509"/>
            <a:ext cx="59690" cy="3810000"/>
          </a:xfrm>
          <a:custGeom>
            <a:avLst/>
            <a:gdLst/>
            <a:ahLst/>
            <a:cxnLst/>
            <a:rect l="l" t="t" r="r" b="b"/>
            <a:pathLst>
              <a:path w="59690" h="3810000">
                <a:moveTo>
                  <a:pt x="59435" y="0"/>
                </a:moveTo>
                <a:lnTo>
                  <a:pt x="0" y="3809993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99455" y="2351033"/>
            <a:ext cx="44450" cy="3808729"/>
          </a:xfrm>
          <a:custGeom>
            <a:avLst/>
            <a:gdLst/>
            <a:ahLst/>
            <a:cxnLst/>
            <a:rect l="l" t="t" r="r" b="b"/>
            <a:pathLst>
              <a:path w="44450" h="3808729">
                <a:moveTo>
                  <a:pt x="44195" y="0"/>
                </a:moveTo>
                <a:lnTo>
                  <a:pt x="0" y="3808469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93418"/>
            <a:ext cx="9118600" cy="463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227" y="2559059"/>
            <a:ext cx="0" cy="2447925"/>
          </a:xfrm>
          <a:custGeom>
            <a:avLst/>
            <a:gdLst/>
            <a:ahLst/>
            <a:cxnLst/>
            <a:rect l="l" t="t" r="r" b="b"/>
            <a:pathLst>
              <a:path h="2447925">
                <a:moveTo>
                  <a:pt x="0" y="0"/>
                </a:moveTo>
                <a:lnTo>
                  <a:pt x="0" y="2447537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2483" y="2846333"/>
            <a:ext cx="0" cy="2160270"/>
          </a:xfrm>
          <a:custGeom>
            <a:avLst/>
            <a:gdLst/>
            <a:ahLst/>
            <a:cxnLst/>
            <a:rect l="l" t="t" r="r" b="b"/>
            <a:pathLst>
              <a:path h="2160270">
                <a:moveTo>
                  <a:pt x="0" y="0"/>
                </a:moveTo>
                <a:lnTo>
                  <a:pt x="0" y="2160263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2949470"/>
            <a:ext cx="756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xbpe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2633" y="2949470"/>
            <a:ext cx="2947035" cy="164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9435" algn="l"/>
              </a:tabLst>
            </a:pP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PC-relative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560070" algn="l"/>
              </a:tabLst>
            </a:pPr>
            <a:r>
              <a:rPr sz="2400" b="1" spc="-5" dirty="0">
                <a:latin typeface="Courier New"/>
                <a:cs typeface="Courier New"/>
              </a:rPr>
              <a:t>4</a:t>
            </a:r>
            <a:r>
              <a:rPr sz="2400" b="1" dirty="0">
                <a:latin typeface="Courier New"/>
                <a:cs typeface="Courier New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base-relative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560070" algn="l"/>
                <a:tab pos="1654810" algn="l"/>
              </a:tabLst>
            </a:pPr>
            <a:r>
              <a:rPr sz="2400" b="1" spc="-5" dirty="0">
                <a:latin typeface="Courier New"/>
                <a:cs typeface="Courier New"/>
              </a:rPr>
              <a:t>8</a:t>
            </a:r>
            <a:r>
              <a:rPr sz="2400" b="1" dirty="0">
                <a:latin typeface="Courier New"/>
                <a:cs typeface="Courier New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inde</a:t>
            </a: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(m,X)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560070" algn="l"/>
              </a:tabLst>
            </a:pPr>
            <a:r>
              <a:rPr sz="2400" b="1" spc="-5" dirty="0">
                <a:latin typeface="Courier New"/>
                <a:cs typeface="Courier New"/>
              </a:rPr>
              <a:t>1</a:t>
            </a:r>
            <a:r>
              <a:rPr sz="2400" b="1" dirty="0">
                <a:latin typeface="Courier New"/>
                <a:cs typeface="Courier New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extended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8435" y="831605"/>
          <a:ext cx="8229600" cy="206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177"/>
                <a:gridCol w="912372"/>
                <a:gridCol w="914877"/>
                <a:gridCol w="2377669"/>
                <a:gridCol w="3126500"/>
              </a:tblGrid>
              <a:tr h="749438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+OP,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e=1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Extended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8150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n=1,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i=1,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OPcode+3,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Simple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8150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@m,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n=1,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i=0,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OPcode+2,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Indirect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4975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#C,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n=0,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i=1,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OPcode+1,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Immediate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4000"/>
            <a:ext cx="9118600" cy="623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72063" y="6475825"/>
            <a:ext cx="13589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2.2.1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/>
              <a:t>Instruction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0" dirty="0"/>
              <a:t>Formats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/>
              <a:t>&amp;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/>
              <a:t>Addressing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0943" y="6520134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857150"/>
            <a:ext cx="11836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Modes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1343" y="1764741"/>
            <a:ext cx="5535295" cy="152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4065" algn="l"/>
                <a:tab pos="3212465" algn="l"/>
                <a:tab pos="4126865" algn="l"/>
              </a:tabLst>
            </a:pPr>
            <a:r>
              <a:rPr sz="2000" b="1" spc="-15" dirty="0">
                <a:latin typeface="Courier New"/>
                <a:cs typeface="Courier New"/>
              </a:rPr>
              <a:t>40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0017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J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CLOOP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735"/>
              </a:spcBef>
            </a:pPr>
            <a:r>
              <a:rPr sz="2400" dirty="0">
                <a:latin typeface="Franklin Gothic Medium"/>
                <a:cs typeface="Franklin Gothic Medium"/>
              </a:rPr>
              <a:t>0006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001A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disp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-14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297815" algn="l"/>
                <a:tab pos="2226310" algn="l"/>
                <a:tab pos="4467860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Bas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(B)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LDB</a:t>
            </a:r>
            <a:r>
              <a:rPr sz="2400" dirty="0">
                <a:solidFill>
                  <a:srgbClr val="339A33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#LENGTH</a:t>
            </a:r>
            <a:r>
              <a:rPr sz="2400" spc="-1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,</a:t>
            </a:r>
            <a:r>
              <a:rPr sz="2400" spc="1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BAS</a:t>
            </a:r>
            <a:r>
              <a:rPr sz="24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E</a:t>
            </a:r>
            <a:r>
              <a:rPr sz="2400" dirty="0">
                <a:solidFill>
                  <a:srgbClr val="339A33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LENGTH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774065" algn="l"/>
                <a:tab pos="3212465" algn="l"/>
                <a:tab pos="4126865" algn="l"/>
                <a:tab pos="5346065" algn="l"/>
              </a:tabLst>
            </a:pPr>
            <a:r>
              <a:rPr sz="2000" b="1" spc="-15" dirty="0">
                <a:latin typeface="Courier New"/>
                <a:cs typeface="Courier New"/>
              </a:rPr>
              <a:t>160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104E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STCH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BUFFER,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4586" y="1764741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Courier New"/>
                <a:cs typeface="Courier New"/>
              </a:rPr>
              <a:t>3F2FEC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457" y="3006040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Courier New"/>
                <a:cs typeface="Courier New"/>
              </a:rPr>
              <a:t>57C003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142" y="3394954"/>
            <a:ext cx="8016875" cy="296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0">
              <a:lnSpc>
                <a:spcPct val="100000"/>
              </a:lnSpc>
            </a:pPr>
            <a:r>
              <a:rPr sz="2400" dirty="0">
                <a:latin typeface="Franklin Gothic Medium"/>
                <a:cs typeface="Franklin Gothic Medium"/>
              </a:rPr>
              <a:t>TA-(B)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0036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</a:t>
            </a:r>
            <a:r>
              <a:rPr sz="2400" dirty="0">
                <a:latin typeface="Franklin Gothic Medium"/>
                <a:cs typeface="Franklin Gothic Medium"/>
              </a:rPr>
              <a:t>B)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disp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0036-0033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0003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Extended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instruction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  <a:tabLst>
                <a:tab pos="1231265" algn="l"/>
                <a:tab pos="2755265" algn="l"/>
                <a:tab pos="3669665" algn="l"/>
                <a:tab pos="4584065" algn="l"/>
                <a:tab pos="6412865" algn="l"/>
              </a:tabLst>
            </a:pPr>
            <a:r>
              <a:rPr sz="2000" b="1" spc="-15" dirty="0">
                <a:latin typeface="Courier New"/>
                <a:cs typeface="Courier New"/>
              </a:rPr>
              <a:t>15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0006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CLOOP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+JSUB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RDREC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4B101036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Immediate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instruction</a:t>
            </a: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buClr>
                <a:srgbClr val="CC9A00"/>
              </a:buClr>
              <a:buFont typeface="Wingdings"/>
              <a:buChar char=""/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Clr>
                <a:srgbClr val="CC9A00"/>
              </a:buClr>
              <a:buFont typeface="Wingdings"/>
              <a:buChar char="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P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C</a:t>
            </a:r>
            <a:r>
              <a:rPr sz="2800" spc="-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relative</a:t>
            </a:r>
            <a:r>
              <a:rPr sz="2800" spc="-20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+</a:t>
            </a:r>
            <a:r>
              <a:rPr sz="2800" spc="-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indirect</a:t>
            </a:r>
            <a:r>
              <a:rPr sz="2800" spc="-1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addressing</a:t>
            </a:r>
            <a:r>
              <a:rPr sz="2800" spc="-2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(lin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e</a:t>
            </a:r>
            <a:r>
              <a:rPr sz="2800" spc="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70)</a:t>
            </a:r>
            <a:endParaRPr sz="2800">
              <a:latin typeface="Franklin Gothic Medium"/>
              <a:cs typeface="Franklin Gothic Medium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9118" y="5149040"/>
          <a:ext cx="723201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386"/>
                <a:gridCol w="1676411"/>
                <a:gridCol w="1676246"/>
                <a:gridCol w="1447620"/>
                <a:gridCol w="1787296"/>
              </a:tblGrid>
              <a:tr h="3728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55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0020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LDA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#3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010003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728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133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103C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+LDT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#4096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75101000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2</a:t>
            </a:r>
            <a:r>
              <a:rPr spc="-15" dirty="0"/>
              <a:t>.2.2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/>
              <a:t>Program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5" dirty="0"/>
              <a:t>Relocation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636651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Absolut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program,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relocatabl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program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7354" y="1458722"/>
            <a:ext cx="7126985" cy="5386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2</a:t>
            </a:r>
            <a:r>
              <a:rPr spc="-15" dirty="0"/>
              <a:t>.2.2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/>
              <a:t>Program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5" dirty="0"/>
              <a:t>Relocation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835" y="1595120"/>
            <a:ext cx="8839200" cy="3814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1464" y="1901453"/>
            <a:ext cx="4392295" cy="0"/>
          </a:xfrm>
          <a:custGeom>
            <a:avLst/>
            <a:gdLst/>
            <a:ahLst/>
            <a:cxnLst/>
            <a:rect l="l" t="t" r="r" b="b"/>
            <a:pathLst>
              <a:path w="4392295">
                <a:moveTo>
                  <a:pt x="0" y="0"/>
                </a:moveTo>
                <a:lnTo>
                  <a:pt x="4392164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9275" y="1909835"/>
            <a:ext cx="2521585" cy="0"/>
          </a:xfrm>
          <a:custGeom>
            <a:avLst/>
            <a:gdLst/>
            <a:ahLst/>
            <a:cxnLst/>
            <a:rect l="l" t="t" r="r" b="b"/>
            <a:pathLst>
              <a:path w="2521584">
                <a:moveTo>
                  <a:pt x="0" y="0"/>
                </a:moveTo>
                <a:lnTo>
                  <a:pt x="252145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285" y="2198633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>
                <a:moveTo>
                  <a:pt x="0" y="0"/>
                </a:moveTo>
                <a:lnTo>
                  <a:pt x="5111492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2.2.2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0" dirty="0"/>
              <a:t>Program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5" dirty="0"/>
              <a:t>Relocation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5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94970" algn="l"/>
              </a:tabLst>
            </a:pPr>
            <a:r>
              <a:rPr spc="-5" dirty="0"/>
              <a:t>Modificatio</a:t>
            </a:r>
            <a:r>
              <a:rPr dirty="0"/>
              <a:t>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record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/>
              <a:t>(direc</a:t>
            </a:r>
            <a:r>
              <a:rPr dirty="0"/>
              <a:t>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/>
              <a:t>addressing)</a:t>
            </a:r>
          </a:p>
          <a:p>
            <a:pPr marL="508634">
              <a:lnSpc>
                <a:spcPct val="100000"/>
              </a:lnSpc>
              <a:spcBef>
                <a:spcPts val="585"/>
              </a:spcBef>
              <a:tabLst>
                <a:tab pos="794385" algn="l"/>
                <a:tab pos="135445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/>
              <a:t>1</a:t>
            </a:r>
            <a:r>
              <a:rPr sz="2400" spc="-150" dirty="0">
                <a:latin typeface="Times New Roman"/>
                <a:cs typeface="Times New Roman"/>
              </a:rPr>
              <a:t>	</a:t>
            </a:r>
            <a:r>
              <a:rPr sz="2400" spc="-20" dirty="0"/>
              <a:t>M</a:t>
            </a:r>
            <a:endParaRPr sz="2400">
              <a:latin typeface="Times New Roman"/>
              <a:cs typeface="Times New Roman"/>
            </a:endParaRPr>
          </a:p>
          <a:p>
            <a:pPr marL="794385" marR="5080" indent="-285750">
              <a:lnSpc>
                <a:spcPct val="100000"/>
              </a:lnSpc>
              <a:spcBef>
                <a:spcPts val="570"/>
              </a:spcBef>
              <a:tabLst>
                <a:tab pos="794385" algn="l"/>
                <a:tab pos="1377950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/>
              <a:t>2-</a:t>
            </a:r>
            <a:r>
              <a:rPr sz="2400" dirty="0"/>
              <a:t>7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/>
              <a:t>Starting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/>
              <a:t>location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/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/>
              <a:t>field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t</a:t>
            </a:r>
            <a:r>
              <a:rPr sz="2400" dirty="0"/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/>
              <a:t>modified,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/>
              <a:t>relative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/>
              <a:t>t</a:t>
            </a:r>
            <a:r>
              <a:rPr sz="2400" dirty="0"/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beginning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/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program.</a:t>
            </a:r>
            <a:endParaRPr sz="2400">
              <a:latin typeface="Times New Roman"/>
              <a:cs typeface="Times New Roman"/>
            </a:endParaRPr>
          </a:p>
          <a:p>
            <a:pPr marL="794385" marR="370840" indent="-285750">
              <a:lnSpc>
                <a:spcPct val="100000"/>
              </a:lnSpc>
              <a:spcBef>
                <a:spcPts val="570"/>
              </a:spcBef>
              <a:tabLst>
                <a:tab pos="794385" algn="l"/>
                <a:tab pos="137858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/>
              <a:t>8-</a:t>
            </a:r>
            <a:r>
              <a:rPr sz="2400" dirty="0"/>
              <a:t>9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/>
              <a:t>Length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/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/>
              <a:t>field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t</a:t>
            </a:r>
            <a:r>
              <a:rPr sz="2400" dirty="0"/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modified,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/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half</a:t>
            </a:r>
            <a:r>
              <a:rPr sz="2400" i="1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byte</a:t>
            </a:r>
            <a:r>
              <a:rPr sz="2400" i="1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400" i="1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812800">
              <a:lnSpc>
                <a:spcPct val="100000"/>
              </a:lnSpc>
              <a:spcBef>
                <a:spcPts val="565"/>
              </a:spcBef>
            </a:pPr>
            <a:r>
              <a:rPr sz="2400" spc="5" dirty="0"/>
              <a:t>M^000007^05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030610" y="3925316"/>
            <a:ext cx="7560563" cy="2919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9677" y="4574543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4107" y="0"/>
                </a:lnTo>
              </a:path>
            </a:pathLst>
          </a:custGeom>
          <a:ln w="38099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4986" y="4587497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345" y="0"/>
                </a:lnTo>
              </a:path>
            </a:pathLst>
          </a:custGeom>
          <a:ln w="38099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3380" y="4858769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345" y="0"/>
                </a:lnTo>
              </a:path>
            </a:pathLst>
          </a:custGeom>
          <a:ln w="38099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1732" y="5799074"/>
            <a:ext cx="1771650" cy="867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65373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94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Machine-Independent</a:t>
            </a:r>
            <a:r>
              <a:rPr sz="3200" spc="-1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857150"/>
            <a:ext cx="8265795" cy="422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Features</a:t>
            </a:r>
            <a:endParaRPr sz="3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365760" marR="340995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66395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Writ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valu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Franklin Gothic Medium"/>
                <a:cs typeface="Franklin Gothic Medium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constan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operan</a:t>
            </a:r>
            <a:r>
              <a:rPr sz="2800" dirty="0">
                <a:latin typeface="Franklin Gothic Medium"/>
                <a:cs typeface="Franklin Gothic Medium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part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instruction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tha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uses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it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(Fig</a:t>
            </a:r>
            <a:r>
              <a:rPr sz="2800" dirty="0">
                <a:latin typeface="Franklin Gothic Medium"/>
                <a:cs typeface="Franklin Gothic Medium"/>
              </a:rPr>
              <a:t>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2.9).</a:t>
            </a:r>
            <a:endParaRPr sz="2800">
              <a:latin typeface="Franklin Gothic Medium"/>
              <a:cs typeface="Franklin Gothic Medium"/>
            </a:endParaRPr>
          </a:p>
          <a:p>
            <a:pPr marL="365760" indent="-342900">
              <a:lnSpc>
                <a:spcPct val="100000"/>
              </a:lnSpc>
              <a:spcBef>
                <a:spcPts val="67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66395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litera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</a:t>
            </a:r>
            <a:r>
              <a:rPr sz="28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identified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with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prefix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=</a:t>
            </a:r>
            <a:endParaRPr sz="2800">
              <a:latin typeface="Franklin Gothic Medium"/>
              <a:cs typeface="Franklin Gothic Medium"/>
            </a:endParaRPr>
          </a:p>
          <a:p>
            <a:pPr marL="480059">
              <a:lnSpc>
                <a:spcPct val="100000"/>
              </a:lnSpc>
              <a:spcBef>
                <a:spcPts val="330"/>
              </a:spcBef>
              <a:tabLst>
                <a:tab pos="1242060" algn="l"/>
                <a:tab pos="2766060" algn="l"/>
                <a:tab pos="4594860" algn="l"/>
                <a:tab pos="5509260" algn="l"/>
                <a:tab pos="7338059" algn="l"/>
              </a:tabLst>
            </a:pPr>
            <a:r>
              <a:rPr sz="2000" b="1" spc="-15" dirty="0">
                <a:latin typeface="Courier New"/>
                <a:cs typeface="Courier New"/>
              </a:rPr>
              <a:t>45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001A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ENDFIL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LDA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=C’EOF’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032010</a:t>
            </a:r>
            <a:endParaRPr sz="2000">
              <a:latin typeface="Courier New"/>
              <a:cs typeface="Courier New"/>
            </a:endParaRPr>
          </a:p>
          <a:p>
            <a:pPr marL="765810" marR="224790" indent="-285750">
              <a:lnSpc>
                <a:spcPct val="100000"/>
              </a:lnSpc>
              <a:spcBef>
                <a:spcPts val="735"/>
              </a:spcBef>
              <a:tabLst>
                <a:tab pos="765810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Specifie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3-byt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whose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character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string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EOF.</a:t>
            </a:r>
            <a:endParaRPr sz="2400">
              <a:latin typeface="Franklin Gothic Medium"/>
              <a:cs typeface="Franklin Gothic Medium"/>
            </a:endParaRPr>
          </a:p>
          <a:p>
            <a:pPr marL="480059">
              <a:lnSpc>
                <a:spcPct val="100000"/>
              </a:lnSpc>
              <a:spcBef>
                <a:spcPts val="310"/>
              </a:spcBef>
              <a:tabLst>
                <a:tab pos="1242060" algn="l"/>
                <a:tab pos="2766060" algn="l"/>
                <a:tab pos="4594860" algn="l"/>
                <a:tab pos="5508625" algn="l"/>
                <a:tab pos="7337425" algn="l"/>
              </a:tabLst>
            </a:pPr>
            <a:r>
              <a:rPr sz="2000" b="1" spc="-15" dirty="0">
                <a:latin typeface="Courier New"/>
                <a:cs typeface="Courier New"/>
              </a:rPr>
              <a:t>215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1062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WLOOP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TD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=X’05’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E32011</a:t>
            </a:r>
            <a:endParaRPr sz="2000">
              <a:latin typeface="Courier New"/>
              <a:cs typeface="Courier New"/>
            </a:endParaRPr>
          </a:p>
          <a:p>
            <a:pPr marL="480059">
              <a:lnSpc>
                <a:spcPct val="100000"/>
              </a:lnSpc>
              <a:spcBef>
                <a:spcPts val="735"/>
              </a:spcBef>
              <a:tabLst>
                <a:tab pos="765810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Specifie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1-byt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literal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hexadecimal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05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66"/>
            <a:ext cx="9118600" cy="6115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4512" y="381102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34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761" y="5258819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342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4032" y="5978147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79" h="266700">
                <a:moveTo>
                  <a:pt x="503681" y="0"/>
                </a:moveTo>
                <a:lnTo>
                  <a:pt x="462378" y="440"/>
                </a:lnTo>
                <a:lnTo>
                  <a:pt x="421993" y="1738"/>
                </a:lnTo>
                <a:lnTo>
                  <a:pt x="382656" y="3860"/>
                </a:lnTo>
                <a:lnTo>
                  <a:pt x="344497" y="6772"/>
                </a:lnTo>
                <a:lnTo>
                  <a:pt x="272231" y="14833"/>
                </a:lnTo>
                <a:lnTo>
                  <a:pt x="206233" y="25651"/>
                </a:lnTo>
                <a:lnTo>
                  <a:pt x="147542" y="38957"/>
                </a:lnTo>
                <a:lnTo>
                  <a:pt x="97194" y="54479"/>
                </a:lnTo>
                <a:lnTo>
                  <a:pt x="56228" y="71950"/>
                </a:lnTo>
                <a:lnTo>
                  <a:pt x="14640" y="101217"/>
                </a:lnTo>
                <a:lnTo>
                  <a:pt x="0" y="133349"/>
                </a:lnTo>
                <a:lnTo>
                  <a:pt x="1670" y="144322"/>
                </a:lnTo>
                <a:lnTo>
                  <a:pt x="25682" y="175601"/>
                </a:lnTo>
                <a:lnTo>
                  <a:pt x="75474" y="203711"/>
                </a:lnTo>
                <a:lnTo>
                  <a:pt x="121260" y="220241"/>
                </a:lnTo>
                <a:lnTo>
                  <a:pt x="175909" y="234689"/>
                </a:lnTo>
                <a:lnTo>
                  <a:pt x="238384" y="246784"/>
                </a:lnTo>
                <a:lnTo>
                  <a:pt x="307645" y="256258"/>
                </a:lnTo>
                <a:lnTo>
                  <a:pt x="382656" y="262839"/>
                </a:lnTo>
                <a:lnTo>
                  <a:pt x="421993" y="264961"/>
                </a:lnTo>
                <a:lnTo>
                  <a:pt x="462378" y="266259"/>
                </a:lnTo>
                <a:lnTo>
                  <a:pt x="503681" y="266699"/>
                </a:lnTo>
                <a:lnTo>
                  <a:pt x="545094" y="266259"/>
                </a:lnTo>
                <a:lnTo>
                  <a:pt x="585577" y="264961"/>
                </a:lnTo>
                <a:lnTo>
                  <a:pt x="625001" y="262839"/>
                </a:lnTo>
                <a:lnTo>
                  <a:pt x="663238" y="259927"/>
                </a:lnTo>
                <a:lnTo>
                  <a:pt x="735633" y="251866"/>
                </a:lnTo>
                <a:lnTo>
                  <a:pt x="801727" y="241048"/>
                </a:lnTo>
                <a:lnTo>
                  <a:pt x="860488" y="227742"/>
                </a:lnTo>
                <a:lnTo>
                  <a:pt x="910882" y="212220"/>
                </a:lnTo>
                <a:lnTo>
                  <a:pt x="951876" y="194749"/>
                </a:lnTo>
                <a:lnTo>
                  <a:pt x="993482" y="165482"/>
                </a:lnTo>
                <a:lnTo>
                  <a:pt x="1008125" y="133349"/>
                </a:lnTo>
                <a:lnTo>
                  <a:pt x="1006455" y="122377"/>
                </a:lnTo>
                <a:lnTo>
                  <a:pt x="982437" y="91098"/>
                </a:lnTo>
                <a:lnTo>
                  <a:pt x="932619" y="62988"/>
                </a:lnTo>
                <a:lnTo>
                  <a:pt x="886795" y="46458"/>
                </a:lnTo>
                <a:lnTo>
                  <a:pt x="832089" y="32010"/>
                </a:lnTo>
                <a:lnTo>
                  <a:pt x="769532" y="19915"/>
                </a:lnTo>
                <a:lnTo>
                  <a:pt x="700158" y="10441"/>
                </a:lnTo>
                <a:lnTo>
                  <a:pt x="625001" y="3860"/>
                </a:lnTo>
                <a:lnTo>
                  <a:pt x="585577" y="1738"/>
                </a:lnTo>
                <a:lnTo>
                  <a:pt x="545094" y="440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1077" y="6230369"/>
            <a:ext cx="1812925" cy="281305"/>
          </a:xfrm>
          <a:custGeom>
            <a:avLst/>
            <a:gdLst/>
            <a:ahLst/>
            <a:cxnLst/>
            <a:rect l="l" t="t" r="r" b="b"/>
            <a:pathLst>
              <a:path w="1812925" h="281304">
                <a:moveTo>
                  <a:pt x="906779" y="0"/>
                </a:moveTo>
                <a:lnTo>
                  <a:pt x="832432" y="468"/>
                </a:lnTo>
                <a:lnTo>
                  <a:pt x="759736" y="1848"/>
                </a:lnTo>
                <a:lnTo>
                  <a:pt x="688924" y="4104"/>
                </a:lnTo>
                <a:lnTo>
                  <a:pt x="620231" y="7199"/>
                </a:lnTo>
                <a:lnTo>
                  <a:pt x="553890" y="11096"/>
                </a:lnTo>
                <a:lnTo>
                  <a:pt x="490135" y="15759"/>
                </a:lnTo>
                <a:lnTo>
                  <a:pt x="429200" y="21151"/>
                </a:lnTo>
                <a:lnTo>
                  <a:pt x="371319" y="27236"/>
                </a:lnTo>
                <a:lnTo>
                  <a:pt x="316725" y="33977"/>
                </a:lnTo>
                <a:lnTo>
                  <a:pt x="265652" y="41338"/>
                </a:lnTo>
                <a:lnTo>
                  <a:pt x="218333" y="49281"/>
                </a:lnTo>
                <a:lnTo>
                  <a:pt x="175003" y="57771"/>
                </a:lnTo>
                <a:lnTo>
                  <a:pt x="135896" y="66771"/>
                </a:lnTo>
                <a:lnTo>
                  <a:pt x="71282" y="86153"/>
                </a:lnTo>
                <a:lnTo>
                  <a:pt x="26363" y="107136"/>
                </a:lnTo>
                <a:lnTo>
                  <a:pt x="0" y="140969"/>
                </a:lnTo>
                <a:lnTo>
                  <a:pt x="3007" y="152508"/>
                </a:lnTo>
                <a:lnTo>
                  <a:pt x="46244" y="185397"/>
                </a:lnTo>
                <a:lnTo>
                  <a:pt x="101244" y="205531"/>
                </a:lnTo>
                <a:lnTo>
                  <a:pt x="175003" y="223899"/>
                </a:lnTo>
                <a:lnTo>
                  <a:pt x="218333" y="232333"/>
                </a:lnTo>
                <a:lnTo>
                  <a:pt x="265652" y="240220"/>
                </a:lnTo>
                <a:lnTo>
                  <a:pt x="316725" y="247524"/>
                </a:lnTo>
                <a:lnTo>
                  <a:pt x="371319" y="254209"/>
                </a:lnTo>
                <a:lnTo>
                  <a:pt x="429200" y="260240"/>
                </a:lnTo>
                <a:lnTo>
                  <a:pt x="490135" y="265582"/>
                </a:lnTo>
                <a:lnTo>
                  <a:pt x="553890" y="270200"/>
                </a:lnTo>
                <a:lnTo>
                  <a:pt x="620231" y="274057"/>
                </a:lnTo>
                <a:lnTo>
                  <a:pt x="688924" y="277119"/>
                </a:lnTo>
                <a:lnTo>
                  <a:pt x="759736" y="279350"/>
                </a:lnTo>
                <a:lnTo>
                  <a:pt x="832432" y="280715"/>
                </a:lnTo>
                <a:lnTo>
                  <a:pt x="906779" y="281177"/>
                </a:lnTo>
                <a:lnTo>
                  <a:pt x="981121" y="280715"/>
                </a:lnTo>
                <a:lnTo>
                  <a:pt x="1053802" y="279350"/>
                </a:lnTo>
                <a:lnTo>
                  <a:pt x="1124589" y="277119"/>
                </a:lnTo>
                <a:lnTo>
                  <a:pt x="1193249" y="274057"/>
                </a:lnTo>
                <a:lnTo>
                  <a:pt x="1259550" y="270200"/>
                </a:lnTo>
                <a:lnTo>
                  <a:pt x="1323259" y="265582"/>
                </a:lnTo>
                <a:lnTo>
                  <a:pt x="1384144" y="260240"/>
                </a:lnTo>
                <a:lnTo>
                  <a:pt x="1441972" y="254209"/>
                </a:lnTo>
                <a:lnTo>
                  <a:pt x="1496510" y="247524"/>
                </a:lnTo>
                <a:lnTo>
                  <a:pt x="1547526" y="240220"/>
                </a:lnTo>
                <a:lnTo>
                  <a:pt x="1594788" y="232333"/>
                </a:lnTo>
                <a:lnTo>
                  <a:pt x="1638062" y="223899"/>
                </a:lnTo>
                <a:lnTo>
                  <a:pt x="1677116" y="214953"/>
                </a:lnTo>
                <a:lnTo>
                  <a:pt x="1741634" y="195667"/>
                </a:lnTo>
                <a:lnTo>
                  <a:pt x="1786481" y="174757"/>
                </a:lnTo>
                <a:lnTo>
                  <a:pt x="1812797" y="140969"/>
                </a:lnTo>
                <a:lnTo>
                  <a:pt x="1809796" y="129426"/>
                </a:lnTo>
                <a:lnTo>
                  <a:pt x="1766632" y="96463"/>
                </a:lnTo>
                <a:lnTo>
                  <a:pt x="1711717" y="76244"/>
                </a:lnTo>
                <a:lnTo>
                  <a:pt x="1638062" y="57771"/>
                </a:lnTo>
                <a:lnTo>
                  <a:pt x="1594788" y="49281"/>
                </a:lnTo>
                <a:lnTo>
                  <a:pt x="1547526" y="41338"/>
                </a:lnTo>
                <a:lnTo>
                  <a:pt x="1496510" y="33977"/>
                </a:lnTo>
                <a:lnTo>
                  <a:pt x="1441972" y="27236"/>
                </a:lnTo>
                <a:lnTo>
                  <a:pt x="1384144" y="21151"/>
                </a:lnTo>
                <a:lnTo>
                  <a:pt x="1323259" y="15759"/>
                </a:lnTo>
                <a:lnTo>
                  <a:pt x="1259550" y="11096"/>
                </a:lnTo>
                <a:lnTo>
                  <a:pt x="1193249" y="7199"/>
                </a:lnTo>
                <a:lnTo>
                  <a:pt x="1124589" y="4104"/>
                </a:lnTo>
                <a:lnTo>
                  <a:pt x="1053802" y="1848"/>
                </a:lnTo>
                <a:lnTo>
                  <a:pt x="981121" y="468"/>
                </a:lnTo>
                <a:lnTo>
                  <a:pt x="906779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RDREC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534922"/>
            <a:ext cx="9118600" cy="4472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WRREC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558544"/>
            <a:ext cx="9118600" cy="4232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142" y="370184"/>
            <a:ext cx="24257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Literals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0943" y="6520134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385" y="6589109"/>
            <a:ext cx="9867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Franklin Gothic Medium"/>
                <a:cs typeface="Franklin Gothic Medium"/>
              </a:rPr>
              <a:t>LT</a:t>
            </a:r>
            <a:r>
              <a:rPr sz="2400" spc="-25" dirty="0">
                <a:latin typeface="Franklin Gothic Medium"/>
                <a:cs typeface="Franklin Gothic Medium"/>
              </a:rPr>
              <a:t>OR</a:t>
            </a:r>
            <a:r>
              <a:rPr sz="2400" dirty="0">
                <a:latin typeface="Franklin Gothic Medium"/>
                <a:cs typeface="Franklin Gothic Medium"/>
              </a:rPr>
              <a:t>G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365" y="848988"/>
            <a:ext cx="8526780" cy="570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245" marR="1377315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43688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differenc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betwee</a:t>
            </a:r>
            <a:r>
              <a:rPr sz="2800" dirty="0">
                <a:latin typeface="Franklin Gothic Medium"/>
                <a:cs typeface="Franklin Gothic Medium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litera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</a:t>
            </a:r>
            <a:r>
              <a:rPr sz="28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operands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immediate</a:t>
            </a:r>
            <a:r>
              <a:rPr sz="2800" spc="-2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operands</a:t>
            </a:r>
            <a:endParaRPr sz="2800">
              <a:latin typeface="Franklin Gothic Medium"/>
              <a:cs typeface="Franklin Gothic Medium"/>
            </a:endParaRPr>
          </a:p>
          <a:p>
            <a:pPr marL="550545">
              <a:lnSpc>
                <a:spcPct val="100000"/>
              </a:lnSpc>
              <a:spcBef>
                <a:spcPts val="585"/>
              </a:spcBef>
              <a:tabLst>
                <a:tab pos="836294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=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#</a:t>
            </a:r>
            <a:endParaRPr sz="2400">
              <a:latin typeface="Franklin Gothic Medium"/>
              <a:cs typeface="Franklin Gothic Medium"/>
            </a:endParaRPr>
          </a:p>
          <a:p>
            <a:pPr marL="836294" marR="62865" indent="-285750">
              <a:lnSpc>
                <a:spcPct val="100000"/>
              </a:lnSpc>
              <a:spcBef>
                <a:spcPts val="570"/>
              </a:spcBef>
              <a:tabLst>
                <a:tab pos="836294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Immediate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addressing,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operand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valu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is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assembled</a:t>
            </a:r>
            <a:r>
              <a:rPr sz="2400" spc="-2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part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th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machine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instruction,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no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3339A"/>
                </a:solidFill>
                <a:latin typeface="Franklin Gothic Medium"/>
                <a:cs typeface="Franklin Gothic Medium"/>
              </a:rPr>
              <a:t>memory</a:t>
            </a:r>
            <a:r>
              <a:rPr sz="2400" spc="1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3339A"/>
                </a:solidFill>
                <a:latin typeface="Franklin Gothic Medium"/>
                <a:cs typeface="Franklin Gothic Medium"/>
              </a:rPr>
              <a:t>referenc</a:t>
            </a:r>
            <a:r>
              <a:rPr sz="2400" spc="-30" dirty="0">
                <a:solidFill>
                  <a:srgbClr val="33339A"/>
                </a:solidFill>
                <a:latin typeface="Franklin Gothic Medium"/>
                <a:cs typeface="Franklin Gothic Medium"/>
              </a:rPr>
              <a:t>e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835660" marR="5080" indent="-285750">
              <a:lnSpc>
                <a:spcPct val="100000"/>
              </a:lnSpc>
              <a:spcBef>
                <a:spcPts val="570"/>
              </a:spcBef>
              <a:tabLst>
                <a:tab pos="836294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Franklin Gothic Medium"/>
                <a:cs typeface="Franklin Gothic Medium"/>
              </a:rPr>
              <a:t>Wit</a:t>
            </a:r>
            <a:r>
              <a:rPr sz="2400" dirty="0">
                <a:latin typeface="Franklin Gothic Medium"/>
                <a:cs typeface="Franklin Gothic Medium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literal,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generates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specified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constant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at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some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other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memory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locatio</a:t>
            </a:r>
            <a:r>
              <a:rPr sz="2400" spc="-3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9A"/>
                </a:solidFill>
                <a:latin typeface="Franklin Gothic Medium"/>
                <a:cs typeface="Franklin Gothic Medium"/>
              </a:rPr>
              <a:t>address</a:t>
            </a:r>
            <a:r>
              <a:rPr sz="2400" i="1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generated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constant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TA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machine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PC-relative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base-relative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reference.</a:t>
            </a:r>
            <a:endParaRPr sz="2400">
              <a:latin typeface="Franklin Gothic Medium"/>
              <a:cs typeface="Franklin Gothic Medium"/>
            </a:endParaRPr>
          </a:p>
          <a:p>
            <a:pPr marL="436245" indent="-342900">
              <a:lnSpc>
                <a:spcPct val="100000"/>
              </a:lnSpc>
              <a:spcBef>
                <a:spcPts val="66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43688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Literal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pools</a:t>
            </a:r>
            <a:endParaRPr sz="2800">
              <a:latin typeface="Franklin Gothic Medium"/>
              <a:cs typeface="Franklin Gothic Medium"/>
            </a:endParaRPr>
          </a:p>
          <a:p>
            <a:pPr marL="550545">
              <a:lnSpc>
                <a:spcPct val="100000"/>
              </a:lnSpc>
              <a:spcBef>
                <a:spcPts val="585"/>
              </a:spcBef>
              <a:tabLst>
                <a:tab pos="836294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At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Franklin Gothic Medium"/>
                <a:cs typeface="Franklin Gothic Medium"/>
              </a:rPr>
              <a:t>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end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(Fig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2.10).</a:t>
            </a:r>
            <a:endParaRPr sz="2400">
              <a:latin typeface="Franklin Gothic Medium"/>
              <a:cs typeface="Franklin Gothic Medium"/>
            </a:endParaRPr>
          </a:p>
          <a:p>
            <a:pPr marL="550545">
              <a:lnSpc>
                <a:spcPts val="2875"/>
              </a:lnSpc>
              <a:spcBef>
                <a:spcPts val="570"/>
              </a:spcBef>
              <a:tabLst>
                <a:tab pos="836294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directive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LTOR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G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creates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literal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pool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that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ts val="2875"/>
              </a:lnSpc>
              <a:tabLst>
                <a:tab pos="836294" algn="l"/>
              </a:tabLst>
            </a:pPr>
            <a:r>
              <a:rPr sz="2400" u="heavy" dirty="0">
                <a:latin typeface="Franklin Gothic Medium"/>
                <a:cs typeface="Franklin Gothic Medium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	</a:t>
            </a:r>
            <a:r>
              <a:rPr sz="2400" u="heavy" spc="-15" dirty="0">
                <a:latin typeface="Franklin Gothic Medium"/>
                <a:cs typeface="Franklin Gothic Medium"/>
              </a:rPr>
              <a:t>contains</a:t>
            </a:r>
            <a:r>
              <a:rPr sz="2400" u="heavy" spc="-5" dirty="0">
                <a:latin typeface="Franklin Gothic Medium"/>
                <a:cs typeface="Franklin Gothic Medium"/>
              </a:rPr>
              <a:t> </a:t>
            </a:r>
            <a:r>
              <a:rPr sz="2400" u="heavy" spc="-10" dirty="0">
                <a:latin typeface="Franklin Gothic Medium"/>
                <a:cs typeface="Franklin Gothic Medium"/>
              </a:rPr>
              <a:t>all</a:t>
            </a:r>
            <a:r>
              <a:rPr sz="2400" u="heavy" spc="-5" dirty="0">
                <a:latin typeface="Franklin Gothic Medium"/>
                <a:cs typeface="Franklin Gothic Medium"/>
              </a:rPr>
              <a:t> </a:t>
            </a:r>
            <a:r>
              <a:rPr sz="2400" u="heavy" spc="-15" dirty="0">
                <a:latin typeface="Franklin Gothic Medium"/>
                <a:cs typeface="Franklin Gothic Medium"/>
              </a:rPr>
              <a:t>of</a:t>
            </a:r>
            <a:r>
              <a:rPr sz="2400" u="heavy" spc="-5" dirty="0">
                <a:latin typeface="Franklin Gothic Medium"/>
                <a:cs typeface="Franklin Gothic Medium"/>
              </a:rPr>
              <a:t> the</a:t>
            </a:r>
            <a:r>
              <a:rPr sz="2400" u="heavy" dirty="0">
                <a:latin typeface="Franklin Gothic Medium"/>
                <a:cs typeface="Franklin Gothic Medium"/>
              </a:rPr>
              <a:t> </a:t>
            </a:r>
            <a:r>
              <a:rPr sz="2400" u="heavy" spc="-10" dirty="0">
                <a:latin typeface="Franklin Gothic Medium"/>
                <a:cs typeface="Franklin Gothic Medium"/>
              </a:rPr>
              <a:t>literal </a:t>
            </a:r>
            <a:r>
              <a:rPr sz="2400" u="heavy" spc="-15" dirty="0">
                <a:latin typeface="Franklin Gothic Medium"/>
                <a:cs typeface="Franklin Gothic Medium"/>
              </a:rPr>
              <a:t>operands</a:t>
            </a:r>
            <a:r>
              <a:rPr sz="2400" u="heavy" spc="-5" dirty="0">
                <a:latin typeface="Franklin Gothic Medium"/>
                <a:cs typeface="Franklin Gothic Medium"/>
              </a:rPr>
              <a:t> </a:t>
            </a:r>
            <a:r>
              <a:rPr sz="2400" u="heavy" spc="-15" dirty="0">
                <a:latin typeface="Franklin Gothic Medium"/>
                <a:cs typeface="Franklin Gothic Medium"/>
              </a:rPr>
              <a:t>used</a:t>
            </a:r>
            <a:r>
              <a:rPr sz="2400" u="heavy" spc="-10" dirty="0">
                <a:latin typeface="Franklin Gothic Medium"/>
                <a:cs typeface="Franklin Gothic Medium"/>
              </a:rPr>
              <a:t> </a:t>
            </a:r>
            <a:r>
              <a:rPr sz="2400" u="heavy" spc="-15" dirty="0">
                <a:latin typeface="Franklin Gothic Medium"/>
                <a:cs typeface="Franklin Gothic Medium"/>
              </a:rPr>
              <a:t>since</a:t>
            </a:r>
            <a:r>
              <a:rPr sz="2400" u="heavy" dirty="0">
                <a:latin typeface="Franklin Gothic Medium"/>
                <a:cs typeface="Franklin Gothic Medium"/>
              </a:rPr>
              <a:t> </a:t>
            </a:r>
            <a:r>
              <a:rPr sz="2400" u="heavy" spc="-5" dirty="0">
                <a:latin typeface="Franklin Gothic Medium"/>
                <a:cs typeface="Franklin Gothic Medium"/>
              </a:rPr>
              <a:t>the</a:t>
            </a:r>
            <a:r>
              <a:rPr sz="2400" u="heavy" dirty="0">
                <a:latin typeface="Franklin Gothic Medium"/>
                <a:cs typeface="Franklin Gothic Medium"/>
              </a:rPr>
              <a:t> </a:t>
            </a:r>
            <a:r>
              <a:rPr sz="2400" u="heavy" spc="-15" dirty="0">
                <a:latin typeface="Franklin Gothic Medium"/>
                <a:cs typeface="Franklin Gothic Medium"/>
              </a:rPr>
              <a:t>p</a:t>
            </a:r>
            <a:r>
              <a:rPr sz="2400" spc="-15" dirty="0">
                <a:latin typeface="Franklin Gothic Medium"/>
                <a:cs typeface="Franklin Gothic Medium"/>
              </a:rPr>
              <a:t>revious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461" y="55118"/>
            <a:ext cx="8712708" cy="6476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1853" y="5273297"/>
            <a:ext cx="5329555" cy="0"/>
          </a:xfrm>
          <a:custGeom>
            <a:avLst/>
            <a:gdLst/>
            <a:ahLst/>
            <a:cxnLst/>
            <a:rect l="l" t="t" r="r" b="b"/>
            <a:pathLst>
              <a:path w="5329555">
                <a:moveTo>
                  <a:pt x="0" y="0"/>
                </a:moveTo>
                <a:lnTo>
                  <a:pt x="532942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38580" y="5006597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0851" y="0"/>
                </a:lnTo>
              </a:path>
            </a:pathLst>
          </a:custGeom>
          <a:ln w="38099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9857" y="3494034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34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6635" y="6244847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80" h="266700">
                <a:moveTo>
                  <a:pt x="503681" y="0"/>
                </a:moveTo>
                <a:lnTo>
                  <a:pt x="462378" y="440"/>
                </a:lnTo>
                <a:lnTo>
                  <a:pt x="421993" y="1738"/>
                </a:lnTo>
                <a:lnTo>
                  <a:pt x="382656" y="3860"/>
                </a:lnTo>
                <a:lnTo>
                  <a:pt x="344497" y="6772"/>
                </a:lnTo>
                <a:lnTo>
                  <a:pt x="272231" y="14833"/>
                </a:lnTo>
                <a:lnTo>
                  <a:pt x="206233" y="25651"/>
                </a:lnTo>
                <a:lnTo>
                  <a:pt x="147542" y="38957"/>
                </a:lnTo>
                <a:lnTo>
                  <a:pt x="97194" y="54479"/>
                </a:lnTo>
                <a:lnTo>
                  <a:pt x="56228" y="71950"/>
                </a:lnTo>
                <a:lnTo>
                  <a:pt x="14640" y="101217"/>
                </a:lnTo>
                <a:lnTo>
                  <a:pt x="0" y="133349"/>
                </a:lnTo>
                <a:lnTo>
                  <a:pt x="1670" y="144322"/>
                </a:lnTo>
                <a:lnTo>
                  <a:pt x="25682" y="175601"/>
                </a:lnTo>
                <a:lnTo>
                  <a:pt x="75474" y="203711"/>
                </a:lnTo>
                <a:lnTo>
                  <a:pt x="121260" y="220241"/>
                </a:lnTo>
                <a:lnTo>
                  <a:pt x="175909" y="234689"/>
                </a:lnTo>
                <a:lnTo>
                  <a:pt x="238384" y="246784"/>
                </a:lnTo>
                <a:lnTo>
                  <a:pt x="307645" y="256258"/>
                </a:lnTo>
                <a:lnTo>
                  <a:pt x="382656" y="262839"/>
                </a:lnTo>
                <a:lnTo>
                  <a:pt x="421993" y="264961"/>
                </a:lnTo>
                <a:lnTo>
                  <a:pt x="462378" y="266259"/>
                </a:lnTo>
                <a:lnTo>
                  <a:pt x="503681" y="266699"/>
                </a:lnTo>
                <a:lnTo>
                  <a:pt x="545094" y="266259"/>
                </a:lnTo>
                <a:lnTo>
                  <a:pt x="585577" y="264961"/>
                </a:lnTo>
                <a:lnTo>
                  <a:pt x="625001" y="262839"/>
                </a:lnTo>
                <a:lnTo>
                  <a:pt x="663238" y="259927"/>
                </a:lnTo>
                <a:lnTo>
                  <a:pt x="735633" y="251866"/>
                </a:lnTo>
                <a:lnTo>
                  <a:pt x="801727" y="241048"/>
                </a:lnTo>
                <a:lnTo>
                  <a:pt x="860488" y="227742"/>
                </a:lnTo>
                <a:lnTo>
                  <a:pt x="910882" y="212220"/>
                </a:lnTo>
                <a:lnTo>
                  <a:pt x="951876" y="194749"/>
                </a:lnTo>
                <a:lnTo>
                  <a:pt x="993482" y="165482"/>
                </a:lnTo>
                <a:lnTo>
                  <a:pt x="1008125" y="133349"/>
                </a:lnTo>
                <a:lnTo>
                  <a:pt x="1006455" y="122377"/>
                </a:lnTo>
                <a:lnTo>
                  <a:pt x="982437" y="91098"/>
                </a:lnTo>
                <a:lnTo>
                  <a:pt x="932619" y="62988"/>
                </a:lnTo>
                <a:lnTo>
                  <a:pt x="886795" y="46458"/>
                </a:lnTo>
                <a:lnTo>
                  <a:pt x="832089" y="32010"/>
                </a:lnTo>
                <a:lnTo>
                  <a:pt x="769532" y="19915"/>
                </a:lnTo>
                <a:lnTo>
                  <a:pt x="700158" y="10441"/>
                </a:lnTo>
                <a:lnTo>
                  <a:pt x="625001" y="3860"/>
                </a:lnTo>
                <a:lnTo>
                  <a:pt x="585577" y="1738"/>
                </a:lnTo>
                <a:lnTo>
                  <a:pt x="545094" y="440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6635" y="5991101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80" h="266700">
                <a:moveTo>
                  <a:pt x="503681" y="0"/>
                </a:moveTo>
                <a:lnTo>
                  <a:pt x="462378" y="440"/>
                </a:lnTo>
                <a:lnTo>
                  <a:pt x="421993" y="1738"/>
                </a:lnTo>
                <a:lnTo>
                  <a:pt x="382656" y="3860"/>
                </a:lnTo>
                <a:lnTo>
                  <a:pt x="344497" y="6772"/>
                </a:lnTo>
                <a:lnTo>
                  <a:pt x="272231" y="14833"/>
                </a:lnTo>
                <a:lnTo>
                  <a:pt x="206233" y="25651"/>
                </a:lnTo>
                <a:lnTo>
                  <a:pt x="147542" y="38957"/>
                </a:lnTo>
                <a:lnTo>
                  <a:pt x="97194" y="54479"/>
                </a:lnTo>
                <a:lnTo>
                  <a:pt x="56228" y="71950"/>
                </a:lnTo>
                <a:lnTo>
                  <a:pt x="14640" y="101217"/>
                </a:lnTo>
                <a:lnTo>
                  <a:pt x="0" y="133349"/>
                </a:lnTo>
                <a:lnTo>
                  <a:pt x="1670" y="144219"/>
                </a:lnTo>
                <a:lnTo>
                  <a:pt x="25682" y="175308"/>
                </a:lnTo>
                <a:lnTo>
                  <a:pt x="75474" y="203373"/>
                </a:lnTo>
                <a:lnTo>
                  <a:pt x="121260" y="219930"/>
                </a:lnTo>
                <a:lnTo>
                  <a:pt x="175909" y="234434"/>
                </a:lnTo>
                <a:lnTo>
                  <a:pt x="238384" y="246602"/>
                </a:lnTo>
                <a:lnTo>
                  <a:pt x="307645" y="256151"/>
                </a:lnTo>
                <a:lnTo>
                  <a:pt x="382656" y="262796"/>
                </a:lnTo>
                <a:lnTo>
                  <a:pt x="421993" y="264941"/>
                </a:lnTo>
                <a:lnTo>
                  <a:pt x="462378" y="266254"/>
                </a:lnTo>
                <a:lnTo>
                  <a:pt x="503681" y="266699"/>
                </a:lnTo>
                <a:lnTo>
                  <a:pt x="545094" y="266254"/>
                </a:lnTo>
                <a:lnTo>
                  <a:pt x="585577" y="264941"/>
                </a:lnTo>
                <a:lnTo>
                  <a:pt x="625001" y="262796"/>
                </a:lnTo>
                <a:lnTo>
                  <a:pt x="663238" y="259854"/>
                </a:lnTo>
                <a:lnTo>
                  <a:pt x="735633" y="251722"/>
                </a:lnTo>
                <a:lnTo>
                  <a:pt x="801727" y="240828"/>
                </a:lnTo>
                <a:lnTo>
                  <a:pt x="860488" y="227456"/>
                </a:lnTo>
                <a:lnTo>
                  <a:pt x="910882" y="211890"/>
                </a:lnTo>
                <a:lnTo>
                  <a:pt x="951876" y="194413"/>
                </a:lnTo>
                <a:lnTo>
                  <a:pt x="993482" y="165234"/>
                </a:lnTo>
                <a:lnTo>
                  <a:pt x="1008125" y="133349"/>
                </a:lnTo>
                <a:lnTo>
                  <a:pt x="1006455" y="122377"/>
                </a:lnTo>
                <a:lnTo>
                  <a:pt x="982437" y="91098"/>
                </a:lnTo>
                <a:lnTo>
                  <a:pt x="932619" y="62988"/>
                </a:lnTo>
                <a:lnTo>
                  <a:pt x="886795" y="46458"/>
                </a:lnTo>
                <a:lnTo>
                  <a:pt x="832089" y="32010"/>
                </a:lnTo>
                <a:lnTo>
                  <a:pt x="769532" y="19915"/>
                </a:lnTo>
                <a:lnTo>
                  <a:pt x="700158" y="10441"/>
                </a:lnTo>
                <a:lnTo>
                  <a:pt x="625001" y="3860"/>
                </a:lnTo>
                <a:lnTo>
                  <a:pt x="585577" y="1738"/>
                </a:lnTo>
                <a:lnTo>
                  <a:pt x="545094" y="440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3883" y="982481"/>
            <a:ext cx="0" cy="3816350"/>
          </a:xfrm>
          <a:custGeom>
            <a:avLst/>
            <a:gdLst/>
            <a:ahLst/>
            <a:cxnLst/>
            <a:rect l="l" t="t" r="r" b="b"/>
            <a:pathLst>
              <a:path h="3816350">
                <a:moveTo>
                  <a:pt x="0" y="0"/>
                </a:moveTo>
                <a:lnTo>
                  <a:pt x="0" y="3816089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0376" y="961907"/>
            <a:ext cx="0" cy="3816350"/>
          </a:xfrm>
          <a:custGeom>
            <a:avLst/>
            <a:gdLst/>
            <a:ahLst/>
            <a:cxnLst/>
            <a:rect l="l" t="t" r="r" b="b"/>
            <a:pathLst>
              <a:path h="3816350">
                <a:moveTo>
                  <a:pt x="0" y="0"/>
                </a:moveTo>
                <a:lnTo>
                  <a:pt x="0" y="3816089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</a:t>
            </a:r>
            <a:r>
              <a:rPr spc="-5" dirty="0"/>
              <a:t>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4090"/>
            <a:ext cx="9118600" cy="4433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72063" y="6475825"/>
            <a:ext cx="13589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RDREC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7366"/>
            <a:ext cx="9118600" cy="4888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8985" y="2127005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80" h="266700">
                <a:moveTo>
                  <a:pt x="503681" y="0"/>
                </a:moveTo>
                <a:lnTo>
                  <a:pt x="462378" y="440"/>
                </a:lnTo>
                <a:lnTo>
                  <a:pt x="421993" y="1738"/>
                </a:lnTo>
                <a:lnTo>
                  <a:pt x="382656" y="3860"/>
                </a:lnTo>
                <a:lnTo>
                  <a:pt x="344497" y="6772"/>
                </a:lnTo>
                <a:lnTo>
                  <a:pt x="272231" y="14833"/>
                </a:lnTo>
                <a:lnTo>
                  <a:pt x="206233" y="25651"/>
                </a:lnTo>
                <a:lnTo>
                  <a:pt x="147542" y="38957"/>
                </a:lnTo>
                <a:lnTo>
                  <a:pt x="97194" y="54479"/>
                </a:lnTo>
                <a:lnTo>
                  <a:pt x="56228" y="71950"/>
                </a:lnTo>
                <a:lnTo>
                  <a:pt x="14640" y="101217"/>
                </a:lnTo>
                <a:lnTo>
                  <a:pt x="0" y="133349"/>
                </a:lnTo>
                <a:lnTo>
                  <a:pt x="1670" y="144322"/>
                </a:lnTo>
                <a:lnTo>
                  <a:pt x="25682" y="175601"/>
                </a:lnTo>
                <a:lnTo>
                  <a:pt x="75474" y="203711"/>
                </a:lnTo>
                <a:lnTo>
                  <a:pt x="121260" y="220241"/>
                </a:lnTo>
                <a:lnTo>
                  <a:pt x="175909" y="234689"/>
                </a:lnTo>
                <a:lnTo>
                  <a:pt x="238384" y="246784"/>
                </a:lnTo>
                <a:lnTo>
                  <a:pt x="307645" y="256258"/>
                </a:lnTo>
                <a:lnTo>
                  <a:pt x="382656" y="262839"/>
                </a:lnTo>
                <a:lnTo>
                  <a:pt x="421993" y="264961"/>
                </a:lnTo>
                <a:lnTo>
                  <a:pt x="462378" y="266259"/>
                </a:lnTo>
                <a:lnTo>
                  <a:pt x="503681" y="266699"/>
                </a:lnTo>
                <a:lnTo>
                  <a:pt x="545094" y="266259"/>
                </a:lnTo>
                <a:lnTo>
                  <a:pt x="585577" y="264961"/>
                </a:lnTo>
                <a:lnTo>
                  <a:pt x="625001" y="262839"/>
                </a:lnTo>
                <a:lnTo>
                  <a:pt x="663238" y="259927"/>
                </a:lnTo>
                <a:lnTo>
                  <a:pt x="735633" y="251866"/>
                </a:lnTo>
                <a:lnTo>
                  <a:pt x="801727" y="241048"/>
                </a:lnTo>
                <a:lnTo>
                  <a:pt x="860488" y="227742"/>
                </a:lnTo>
                <a:lnTo>
                  <a:pt x="910882" y="212220"/>
                </a:lnTo>
                <a:lnTo>
                  <a:pt x="951876" y="194749"/>
                </a:lnTo>
                <a:lnTo>
                  <a:pt x="993482" y="165482"/>
                </a:lnTo>
                <a:lnTo>
                  <a:pt x="1008125" y="133349"/>
                </a:lnTo>
                <a:lnTo>
                  <a:pt x="1006455" y="122377"/>
                </a:lnTo>
                <a:lnTo>
                  <a:pt x="982437" y="91098"/>
                </a:lnTo>
                <a:lnTo>
                  <a:pt x="932619" y="62988"/>
                </a:lnTo>
                <a:lnTo>
                  <a:pt x="886795" y="46458"/>
                </a:lnTo>
                <a:lnTo>
                  <a:pt x="832089" y="32010"/>
                </a:lnTo>
                <a:lnTo>
                  <a:pt x="769532" y="19915"/>
                </a:lnTo>
                <a:lnTo>
                  <a:pt x="700158" y="10441"/>
                </a:lnTo>
                <a:lnTo>
                  <a:pt x="625001" y="3860"/>
                </a:lnTo>
                <a:lnTo>
                  <a:pt x="585577" y="1738"/>
                </a:lnTo>
                <a:lnTo>
                  <a:pt x="545094" y="440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6283" y="2130053"/>
            <a:ext cx="0" cy="3816350"/>
          </a:xfrm>
          <a:custGeom>
            <a:avLst/>
            <a:gdLst/>
            <a:ahLst/>
            <a:cxnLst/>
            <a:rect l="l" t="t" r="r" b="b"/>
            <a:pathLst>
              <a:path h="3816350">
                <a:moveTo>
                  <a:pt x="0" y="0"/>
                </a:moveTo>
                <a:lnTo>
                  <a:pt x="0" y="3816089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2776" y="2117099"/>
            <a:ext cx="0" cy="3816985"/>
          </a:xfrm>
          <a:custGeom>
            <a:avLst/>
            <a:gdLst/>
            <a:ahLst/>
            <a:cxnLst/>
            <a:rect l="l" t="t" r="r" b="b"/>
            <a:pathLst>
              <a:path h="3816985">
                <a:moveTo>
                  <a:pt x="0" y="0"/>
                </a:moveTo>
                <a:lnTo>
                  <a:pt x="0" y="3816851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</a:t>
            </a:r>
            <a:r>
              <a:rPr spc="-5" dirty="0"/>
              <a:t>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WRREC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452626"/>
            <a:ext cx="9118600" cy="4571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1552" y="5222243"/>
            <a:ext cx="5112385" cy="0"/>
          </a:xfrm>
          <a:custGeom>
            <a:avLst/>
            <a:gdLst/>
            <a:ahLst/>
            <a:cxnLst/>
            <a:rect l="l" t="t" r="r" b="b"/>
            <a:pathLst>
              <a:path w="5112384">
                <a:moveTo>
                  <a:pt x="0" y="0"/>
                </a:moveTo>
                <a:lnTo>
                  <a:pt x="511225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9857" y="3135131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34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6903" y="391008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410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24257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Literals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818755" cy="337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Wh</a:t>
            </a:r>
            <a:r>
              <a:rPr sz="2800" spc="-15" dirty="0">
                <a:latin typeface="Franklin Gothic Medium"/>
                <a:cs typeface="Franklin Gothic Medium"/>
              </a:rPr>
              <a:t>e</a:t>
            </a:r>
            <a:r>
              <a:rPr sz="2800" spc="-20" dirty="0">
                <a:latin typeface="Franklin Gothic Medium"/>
                <a:cs typeface="Franklin Gothic Medium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use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LTORG</a:t>
            </a:r>
            <a:r>
              <a:rPr sz="28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(pag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8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69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,</a:t>
            </a:r>
            <a:r>
              <a:rPr sz="28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4t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h</a:t>
            </a:r>
            <a:r>
              <a:rPr sz="28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paragraph)</a:t>
            </a:r>
            <a:endParaRPr sz="28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literal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would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placed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too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far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away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referencing.</a:t>
            </a:r>
            <a:endParaRPr sz="2400">
              <a:latin typeface="Franklin Gothic Medium"/>
              <a:cs typeface="Franklin Gothic Medium"/>
            </a:endParaRPr>
          </a:p>
          <a:p>
            <a:pPr marL="755650" marR="495934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Cannot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PC-relative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Base-relative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generate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Object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Mos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assemblers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recognize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duplicate</a:t>
            </a:r>
            <a:r>
              <a:rPr sz="2800" spc="-20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literal</a:t>
            </a:r>
            <a:r>
              <a:rPr sz="2800" spc="-1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s</a:t>
            </a:r>
            <a:r>
              <a:rPr sz="2800" spc="-10" dirty="0">
                <a:latin typeface="Franklin Gothic Medium"/>
                <a:cs typeface="Franklin Gothic Medium"/>
              </a:rPr>
              <a:t>.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B</a:t>
            </a:r>
            <a:r>
              <a:rPr sz="2400" dirty="0">
                <a:latin typeface="Franklin Gothic Medium"/>
                <a:cs typeface="Franklin Gothic Medium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comparison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character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strings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defining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them.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  <a:tab pos="2498090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=C’EOF’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a</a:t>
            </a:r>
            <a:r>
              <a:rPr sz="2400" spc="-15" dirty="0">
                <a:latin typeface="Franklin Gothic Medium"/>
                <a:cs typeface="Franklin Gothic Medium"/>
              </a:rPr>
              <a:t>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Franklin Gothic Medium"/>
                <a:cs typeface="Franklin Gothic Medium"/>
              </a:rPr>
              <a:t>=X’454F46’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24257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Literals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351908"/>
            <a:ext cx="8103234" cy="431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60985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Allo</a:t>
            </a:r>
            <a:r>
              <a:rPr sz="2800" dirty="0">
                <a:latin typeface="Franklin Gothic Medium"/>
                <a:cs typeface="Franklin Gothic Medium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literal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tha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refer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curren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valu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Franklin Gothic Medium"/>
                <a:cs typeface="Franklin Gothic Medium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locatio</a:t>
            </a:r>
            <a:r>
              <a:rPr sz="2800" dirty="0">
                <a:latin typeface="Franklin Gothic Medium"/>
                <a:cs typeface="Franklin Gothic Medium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counter.</a:t>
            </a:r>
            <a:endParaRPr sz="2800">
              <a:latin typeface="Franklin Gothic Medium"/>
              <a:cs typeface="Franklin Gothic Medium"/>
            </a:endParaRPr>
          </a:p>
          <a:p>
            <a:pPr marL="755650" marR="630555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Suc</a:t>
            </a:r>
            <a:r>
              <a:rPr sz="2400" spc="-15" dirty="0">
                <a:latin typeface="Franklin Gothic Medium"/>
                <a:cs typeface="Franklin Gothic Medium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literals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sometimes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useful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loading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registers.</a:t>
            </a:r>
            <a:endParaRPr sz="2400">
              <a:latin typeface="Franklin Gothic Medium"/>
              <a:cs typeface="Franklin Gothic Medium"/>
            </a:endParaRPr>
          </a:p>
          <a:p>
            <a:pPr marL="622300">
              <a:lnSpc>
                <a:spcPct val="100000"/>
              </a:lnSpc>
              <a:spcBef>
                <a:spcPts val="409"/>
              </a:spcBef>
              <a:tabLst>
                <a:tab pos="1840864" algn="l"/>
              </a:tabLst>
            </a:pPr>
            <a:r>
              <a:rPr sz="2400" b="1" spc="-5" dirty="0">
                <a:latin typeface="Courier New"/>
                <a:cs typeface="Courier New"/>
              </a:rPr>
              <a:t>LD</a:t>
            </a:r>
            <a:r>
              <a:rPr sz="2400" b="1" dirty="0">
                <a:latin typeface="Courier New"/>
                <a:cs typeface="Courier New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=*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730"/>
              </a:spcBef>
            </a:pPr>
            <a:r>
              <a:rPr sz="2400" spc="-10" dirty="0">
                <a:latin typeface="Franklin Gothic Medium"/>
                <a:cs typeface="Franklin Gothic Medium"/>
              </a:rPr>
              <a:t>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register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B=beginnin</a:t>
            </a:r>
            <a:r>
              <a:rPr sz="2400" spc="-15" dirty="0">
                <a:latin typeface="Franklin Gothic Medium"/>
                <a:cs typeface="Franklin Gothic Medium"/>
              </a:rPr>
              <a:t>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statement</a:t>
            </a:r>
            <a:r>
              <a:rPr sz="2400" spc="-20" dirty="0">
                <a:latin typeface="Franklin Gothic Medium"/>
                <a:cs typeface="Franklin Gothic Medium"/>
              </a:rPr>
              <a:t>=curren</a:t>
            </a:r>
            <a:r>
              <a:rPr sz="2400" spc="-10" dirty="0">
                <a:latin typeface="Franklin Gothic Medium"/>
                <a:cs typeface="Franklin Gothic Medium"/>
              </a:rPr>
              <a:t>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LOC</a:t>
            </a:r>
            <a:endParaRPr sz="2400">
              <a:latin typeface="Franklin Gothic Medium"/>
              <a:cs typeface="Franklin Gothic Medium"/>
            </a:endParaRPr>
          </a:p>
          <a:p>
            <a:pPr marL="621665">
              <a:lnSpc>
                <a:spcPct val="100000"/>
              </a:lnSpc>
              <a:spcBef>
                <a:spcPts val="405"/>
              </a:spcBef>
              <a:tabLst>
                <a:tab pos="1840864" algn="l"/>
              </a:tabLst>
            </a:pPr>
            <a:r>
              <a:rPr sz="2400" b="1" spc="-5" dirty="0">
                <a:latin typeface="Courier New"/>
                <a:cs typeface="Courier New"/>
              </a:rPr>
              <a:t>BAS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ourier New"/>
                <a:cs typeface="Courier New"/>
              </a:rPr>
              <a:t>*</a:t>
            </a:r>
            <a:endParaRPr sz="2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2400" spc="-10" dirty="0">
                <a:latin typeface="Franklin Gothic Medium"/>
                <a:cs typeface="Franklin Gothic Medium"/>
              </a:rPr>
              <a:t>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base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addressing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latin typeface="Franklin Gothic Medium"/>
                <a:cs typeface="Franklin Gothic Medium"/>
              </a:rPr>
              <a:t>If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literal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=</a:t>
            </a:r>
            <a:r>
              <a:rPr sz="2800" b="1" dirty="0">
                <a:latin typeface="Courier New"/>
                <a:cs typeface="Courier New"/>
              </a:rPr>
              <a:t>*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appeared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Franklin Gothic Medium"/>
                <a:cs typeface="Franklin Gothic Medium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lin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1</a:t>
            </a:r>
            <a:r>
              <a:rPr sz="2800" dirty="0">
                <a:latin typeface="Franklin Gothic Medium"/>
                <a:cs typeface="Franklin Gothic Medium"/>
              </a:rPr>
              <a:t>3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o</a:t>
            </a:r>
            <a:r>
              <a:rPr sz="2800" spc="-10" dirty="0">
                <a:latin typeface="Franklin Gothic Medium"/>
                <a:cs typeface="Franklin Gothic Medium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55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76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Specify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000</a:t>
            </a:r>
            <a:r>
              <a:rPr sz="2400" dirty="0">
                <a:latin typeface="Franklin Gothic Medium"/>
                <a:cs typeface="Franklin Gothic Medium"/>
              </a:rPr>
              <a:t>3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(Loc</a:t>
            </a:r>
            <a:r>
              <a:rPr sz="2400" dirty="0">
                <a:latin typeface="Franklin Gothic Medium"/>
                <a:cs typeface="Franklin Gothic Medium"/>
              </a:rPr>
              <a:t>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002</a:t>
            </a:r>
            <a:r>
              <a:rPr sz="2400" dirty="0">
                <a:latin typeface="Franklin Gothic Medium"/>
                <a:cs typeface="Franklin Gothic Medium"/>
              </a:rPr>
              <a:t>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(Loc).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24257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Literals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8052434" cy="440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Literal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tabl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(LITTAB)</a:t>
            </a:r>
            <a:endParaRPr sz="2800">
              <a:latin typeface="Franklin Gothic Medium"/>
              <a:cs typeface="Franklin Gothic Medium"/>
            </a:endParaRPr>
          </a:p>
          <a:p>
            <a:pPr marL="755015" marR="210185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Contains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literal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name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(=C’EOF’)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value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(454F46)</a:t>
            </a:r>
            <a:r>
              <a:rPr sz="2400" spc="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length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(3)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(002D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)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Organized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hash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table.</a:t>
            </a:r>
            <a:endParaRPr sz="2400">
              <a:latin typeface="Franklin Gothic Medium"/>
              <a:cs typeface="Franklin Gothic Medium"/>
            </a:endParaRPr>
          </a:p>
          <a:p>
            <a:pPr marL="755650" marR="35179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creates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searches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LITTAB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specified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literal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name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755650" marR="5080" indent="-286385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encounter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LTORG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statement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makes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literal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table.</a:t>
            </a:r>
            <a:endParaRPr sz="2400">
              <a:latin typeface="Franklin Gothic Medium"/>
              <a:cs typeface="Franklin Gothic Medium"/>
            </a:endParaRPr>
          </a:p>
          <a:p>
            <a:pPr marL="755015" marR="5969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Pass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generating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OC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obtained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searching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LITTAB.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6129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Symbol-Defining</a:t>
            </a:r>
            <a:r>
              <a:rPr sz="3200" spc="3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Statements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225665" cy="168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Allo</a:t>
            </a:r>
            <a:r>
              <a:rPr sz="2800" dirty="0">
                <a:latin typeface="Franklin Gothic Medium"/>
                <a:cs typeface="Franklin Gothic Medium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programmer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define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symbol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specif</a:t>
            </a:r>
            <a:r>
              <a:rPr sz="2800" dirty="0">
                <a:latin typeface="Franklin Gothic Medium"/>
                <a:cs typeface="Franklin Gothic Medium"/>
              </a:rPr>
              <a:t>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thei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values.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directive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EQU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Improved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readability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place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numeric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values.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142" y="4339713"/>
            <a:ext cx="818769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Us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EQU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defining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mnemoni</a:t>
            </a:r>
            <a:r>
              <a:rPr sz="2800" dirty="0">
                <a:latin typeface="Franklin Gothic Medium"/>
                <a:cs typeface="Franklin Gothic Medium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names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fo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registers.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Registers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X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numbers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0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2.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00936" y="5051552"/>
            <a:ext cx="3672078" cy="1471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55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58952" y="2955058"/>
          <a:ext cx="6006169" cy="1301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270"/>
                <a:gridCol w="960225"/>
                <a:gridCol w="2555862"/>
                <a:gridCol w="1221812"/>
              </a:tblGrid>
              <a:tr h="431851">
                <a:tc>
                  <a:txBody>
                    <a:bodyPr/>
                    <a:lstStyle/>
                    <a:p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+LDT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#4096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86984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MAXLEN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EQU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+LDT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BUFEND-BUFFER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#MAXLEN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(4096)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30871" y="5220486"/>
          <a:ext cx="1714852" cy="863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352"/>
                <a:gridCol w="639592"/>
                <a:gridCol w="308908"/>
              </a:tblGrid>
              <a:tr h="43185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RMO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0,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185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RMO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A,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6129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Symbol-Defining</a:t>
            </a:r>
            <a:r>
              <a:rPr sz="3200" spc="3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Statements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10501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standar</a:t>
            </a:r>
            <a:r>
              <a:rPr sz="2800" dirty="0">
                <a:latin typeface="Franklin Gothic Medium"/>
                <a:cs typeface="Franklin Gothic Medium"/>
              </a:rPr>
              <a:t>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names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reflect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usage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Franklin Gothic Medium"/>
                <a:cs typeface="Franklin Gothic Medium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registers.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142" y="3463412"/>
            <a:ext cx="8003540" cy="213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Assemble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directive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ORG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indirectly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assign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value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symbols.</a:t>
            </a:r>
            <a:endParaRPr sz="2400">
              <a:latin typeface="Franklin Gothic Medium"/>
              <a:cs typeface="Franklin Gothic Medium"/>
            </a:endParaRPr>
          </a:p>
          <a:p>
            <a:pPr marL="1841500">
              <a:lnSpc>
                <a:spcPct val="100000"/>
              </a:lnSpc>
              <a:spcBef>
                <a:spcPts val="570"/>
              </a:spcBef>
              <a:tabLst>
                <a:tab pos="2755900" algn="l"/>
              </a:tabLst>
            </a:pPr>
            <a:r>
              <a:rPr sz="2400" spc="-20" dirty="0">
                <a:latin typeface="Franklin Gothic Medium"/>
                <a:cs typeface="Franklin Gothic Medium"/>
              </a:rPr>
              <a:t>ORG</a:t>
            </a:r>
            <a:r>
              <a:rPr sz="2400" spc="-2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v</a:t>
            </a:r>
            <a:r>
              <a:rPr sz="2400" spc="-15" dirty="0">
                <a:latin typeface="Franklin Gothic Medium"/>
                <a:cs typeface="Franklin Gothic Medium"/>
              </a:rPr>
              <a:t>alue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resets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LOCCTR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specified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value.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ORG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useful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label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definition.</a:t>
            </a:r>
            <a:endParaRPr sz="2400">
              <a:latin typeface="Franklin Gothic Medium"/>
              <a:cs typeface="Franklin Gothic Medium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59118" y="2072661"/>
          <a:ext cx="2721429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455"/>
                <a:gridCol w="960587"/>
                <a:gridCol w="583387"/>
              </a:tblGrid>
              <a:tr h="4349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BASE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EQU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81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COUNT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EQU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49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INDEX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EQU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7111" y="4108196"/>
            <a:ext cx="6551295" cy="260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65" algn="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435" y="22200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599"/>
                </a:moveTo>
                <a:lnTo>
                  <a:pt x="0" y="0"/>
                </a:ln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142" y="377682"/>
            <a:ext cx="688848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65555" algn="l"/>
              </a:tabLst>
            </a:pPr>
            <a:r>
              <a:rPr sz="3600" spc="-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</a:t>
            </a:r>
            <a:r>
              <a:rPr sz="360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</a:t>
            </a:r>
            <a:r>
              <a:rPr sz="36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600" spc="-2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Symbol-Definin</a:t>
            </a:r>
            <a:r>
              <a:rPr sz="36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g</a:t>
            </a:r>
            <a:r>
              <a:rPr sz="3600" spc="3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Statements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142" y="1209414"/>
            <a:ext cx="8025130" cy="293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locatio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n</a:t>
            </a:r>
            <a:r>
              <a:rPr sz="2800" spc="-20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counte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r</a:t>
            </a:r>
            <a:r>
              <a:rPr sz="2800" spc="-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i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contro</a:t>
            </a:r>
            <a:r>
              <a:rPr sz="2800" dirty="0">
                <a:latin typeface="Franklin Gothic Medium"/>
                <a:cs typeface="Franklin Gothic Medium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assignment</a:t>
            </a:r>
            <a:r>
              <a:rPr sz="2800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o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f</a:t>
            </a:r>
            <a:r>
              <a:rPr sz="2800" spc="-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storag</a:t>
            </a:r>
            <a:r>
              <a:rPr sz="280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e</a:t>
            </a:r>
            <a:r>
              <a:rPr sz="2800" spc="-10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i</a:t>
            </a:r>
            <a:r>
              <a:rPr sz="2800" spc="-20" dirty="0">
                <a:latin typeface="Franklin Gothic Medium"/>
                <a:cs typeface="Franklin Gothic Medium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objec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program</a:t>
            </a:r>
            <a:endParaRPr sz="2800">
              <a:latin typeface="Franklin Gothic Medium"/>
              <a:cs typeface="Franklin Gothic Medium"/>
            </a:endParaRPr>
          </a:p>
          <a:p>
            <a:pPr marL="681990" marR="828675" indent="-325120">
              <a:lnSpc>
                <a:spcPct val="100000"/>
              </a:lnSpc>
              <a:spcBef>
                <a:spcPts val="585"/>
              </a:spcBef>
              <a:tabLst>
                <a:tab pos="681990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mos</a:t>
            </a:r>
            <a:r>
              <a:rPr sz="2400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cases,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altering</a:t>
            </a:r>
            <a:r>
              <a:rPr sz="2400" spc="-1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9A33"/>
                </a:solidFill>
                <a:latin typeface="Franklin Gothic Medium"/>
                <a:cs typeface="Franklin Gothic Medium"/>
              </a:rPr>
              <a:t>its</a:t>
            </a:r>
            <a:r>
              <a:rPr sz="2400" spc="-10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39A33"/>
                </a:solidFill>
                <a:latin typeface="Franklin Gothic Medium"/>
                <a:cs typeface="Franklin Gothic Medium"/>
              </a:rPr>
              <a:t>value</a:t>
            </a:r>
            <a:r>
              <a:rPr sz="2400" spc="-5" dirty="0">
                <a:solidFill>
                  <a:srgbClr val="339A33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would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result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incorrect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assembly.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ORG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used</a:t>
            </a:r>
            <a:endParaRPr sz="2800">
              <a:latin typeface="Franklin Gothic Medium"/>
              <a:cs typeface="Franklin Gothic Medium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2400" u="heavy" dirty="0">
                <a:solidFill>
                  <a:srgbClr val="9A6500"/>
                </a:solidFill>
                <a:latin typeface="Arial"/>
                <a:cs typeface="Arial"/>
                <a:hlinkClick r:id="rId3"/>
              </a:rPr>
              <a:t>http://home.educities.edu.tw/wanker742126/index.html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70"/>
              </a:spcBef>
              <a:tabLst>
                <a:tab pos="681990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SYMBO</a:t>
            </a:r>
            <a:r>
              <a:rPr sz="2400" dirty="0">
                <a:latin typeface="Franklin Gothic Medium"/>
                <a:cs typeface="Franklin Gothic Medium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6-byte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VALUE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3-byte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FLAGS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2-byte.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7111" y="4108196"/>
            <a:ext cx="6550913" cy="2607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5486" y="6520134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65555" algn="l"/>
              </a:tabLst>
            </a:pPr>
            <a:r>
              <a:rPr sz="3600" spc="-5" dirty="0"/>
              <a:t>2.3.</a:t>
            </a:r>
            <a:r>
              <a:rPr sz="3600" dirty="0"/>
              <a:t>2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/>
              <a:t>Symbol-Definin</a:t>
            </a:r>
            <a:r>
              <a:rPr sz="3600" spc="-20" dirty="0"/>
              <a:t>g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/>
              <a:t>Statements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0943" y="6520134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142" y="5071355"/>
            <a:ext cx="736917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CC9A00"/>
              </a:buClr>
              <a:buSzPct val="66666"/>
              <a:buFont typeface="Wingdings"/>
              <a:buChar char=""/>
              <a:tabLst>
                <a:tab pos="355600" algn="l"/>
                <a:tab pos="1842135" algn="l"/>
              </a:tabLst>
            </a:pPr>
            <a:r>
              <a:rPr sz="2400" dirty="0">
                <a:latin typeface="Franklin Gothic Medium"/>
                <a:cs typeface="Franklin Gothic Medium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LDA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V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ALUE,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X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fetch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VALUE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field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form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entr</a:t>
            </a:r>
            <a:r>
              <a:rPr sz="2400" spc="-15" dirty="0">
                <a:latin typeface="Franklin Gothic Medium"/>
                <a:cs typeface="Franklin Gothic Medium"/>
              </a:rPr>
              <a:t>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indicated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contents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register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X.</a:t>
            </a:r>
            <a:endParaRPr sz="2400">
              <a:latin typeface="Franklin Gothic Medium"/>
              <a:cs typeface="Franklin Gothic Medium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6342" y="1150354"/>
          <a:ext cx="6988795" cy="174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1411"/>
                <a:gridCol w="1828711"/>
                <a:gridCol w="1429918"/>
                <a:gridCol w="1388755"/>
              </a:tblGrid>
              <a:tr h="4349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STAB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SYMBOL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VALUE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FLAGS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</a:tr>
              <a:tr h="4381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Franklin Gothic Medium"/>
                          <a:cs typeface="Franklin Gothic Medium"/>
                        </a:rPr>
                        <a:t>(10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0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Franklin Gothic Medium"/>
                          <a:cs typeface="Franklin Gothic Medium"/>
                        </a:rPr>
                        <a:t>entries)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6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3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0979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2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</a:tr>
              <a:tr h="8688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LOC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51892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100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STAB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64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RESB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1100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6342" y="3336820"/>
          <a:ext cx="5576003" cy="131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1988"/>
                <a:gridCol w="1838835"/>
                <a:gridCol w="1097671"/>
                <a:gridCol w="1004575"/>
                <a:gridCol w="492934"/>
              </a:tblGrid>
              <a:tr h="4349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SYMBOL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EQU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STAB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9AFFCC"/>
                          </a:solidFill>
                          <a:latin typeface="Courier New"/>
                          <a:cs typeface="Courier New"/>
                        </a:rPr>
                        <a:t>+0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411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1006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VALUE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EQU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STAB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+6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802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1009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FLAGS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EQU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STAB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+9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24308" y="4275704"/>
            <a:ext cx="6074410" cy="255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9745">
              <a:lnSpc>
                <a:spcPct val="100000"/>
              </a:lnSpc>
              <a:tabLst>
                <a:tab pos="2683510" algn="l"/>
              </a:tabLst>
            </a:pPr>
            <a:r>
              <a:rPr sz="2400" b="1" spc="-5" dirty="0">
                <a:solidFill>
                  <a:srgbClr val="33339A"/>
                </a:solidFill>
                <a:latin typeface="Courier New"/>
                <a:cs typeface="Courier New"/>
              </a:rPr>
              <a:t>OR</a:t>
            </a:r>
            <a:r>
              <a:rPr sz="2400" b="1" dirty="0">
                <a:solidFill>
                  <a:srgbClr val="33339A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33339A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3339A"/>
                </a:solidFill>
                <a:latin typeface="Courier New"/>
                <a:cs typeface="Courier New"/>
              </a:rPr>
              <a:t>STAB+1100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1500"/>
              </a:spcBef>
            </a:pPr>
            <a:r>
              <a:rPr sz="1200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370184"/>
            <a:ext cx="6129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Symbol-Defining</a:t>
            </a:r>
            <a:r>
              <a:rPr sz="3200" spc="3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Statements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4308" y="4414520"/>
            <a:ext cx="6054090" cy="2410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85486" y="6520134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8435" y="831605"/>
          <a:ext cx="8229595" cy="337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119"/>
                <a:gridCol w="1429828"/>
                <a:gridCol w="2151648"/>
              </a:tblGrid>
              <a:tr h="1189577"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  <a:tabLst>
                          <a:tab pos="2910840" algn="l"/>
                        </a:tabLst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STAB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SYMBOL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  <a:p>
                      <a:pPr marL="625475">
                        <a:lnSpc>
                          <a:spcPct val="100000"/>
                        </a:lnSpc>
                        <a:spcBef>
                          <a:spcPts val="565"/>
                        </a:spcBef>
                        <a:tabLst>
                          <a:tab pos="2910840" algn="l"/>
                        </a:tabLst>
                      </a:pPr>
                      <a:r>
                        <a:rPr sz="2400" spc="-5" dirty="0">
                          <a:latin typeface="Franklin Gothic Medium"/>
                          <a:cs typeface="Franklin Gothic Medium"/>
                        </a:rPr>
                        <a:t>(10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0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Franklin Gothic Medium"/>
                          <a:cs typeface="Franklin Gothic Medium"/>
                        </a:rPr>
                        <a:t>entries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)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6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482600">
                        <a:lnSpc>
                          <a:spcPct val="1197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VALUE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3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0220" marR="789940" indent="635">
                        <a:lnSpc>
                          <a:spcPct val="119700"/>
                        </a:lnSpc>
                      </a:pP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FLAGS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2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</a:tr>
              <a:tr h="435932"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  <a:tabLst>
                          <a:tab pos="1996439" algn="l"/>
                          <a:tab pos="3825240" algn="l"/>
                        </a:tabLst>
                      </a:pPr>
                      <a:r>
                        <a:rPr sz="2400" b="1" spc="-5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r>
                        <a:rPr sz="2400" b="1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dirty="0">
                          <a:solidFill>
                            <a:srgbClr val="FF0065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STA</a:t>
                      </a:r>
                      <a:r>
                        <a:rPr sz="2400" b="1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dirty="0">
                          <a:solidFill>
                            <a:srgbClr val="FF0065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RESB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1100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7997">
                <a:tc>
                  <a:txBody>
                    <a:bodyPr/>
                    <a:lstStyle/>
                    <a:p>
                      <a:pPr marR="266065" algn="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ORG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STAB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8004"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  <a:tabLst>
                          <a:tab pos="1996439" algn="l"/>
                          <a:tab pos="3825875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100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SYMBO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RESB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7997"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  <a:tabLst>
                          <a:tab pos="1996439" algn="l"/>
                          <a:tab pos="3825875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100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VALU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RESW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4892"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  <a:tabLst>
                          <a:tab pos="1996439" algn="l"/>
                          <a:tab pos="3825875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100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FLAG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RESB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98296"/>
            <a:ext cx="9118600" cy="4166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72063" y="6475825"/>
            <a:ext cx="13589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6129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Symbol-Defining</a:t>
            </a:r>
            <a:r>
              <a:rPr sz="3200" spc="3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Statements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0943" y="6520134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564120" cy="167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Al</a:t>
            </a:r>
            <a:r>
              <a:rPr sz="2800" dirty="0">
                <a:latin typeface="Franklin Gothic Medium"/>
                <a:cs typeface="Franklin Gothic Medium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term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used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specif</a:t>
            </a:r>
            <a:r>
              <a:rPr sz="2800" dirty="0">
                <a:latin typeface="Franklin Gothic Medium"/>
                <a:cs typeface="Franklin Gothic Medium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valu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Franklin Gothic Medium"/>
                <a:cs typeface="Franklin Gothic Medium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new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symbo</a:t>
            </a:r>
            <a:r>
              <a:rPr sz="2800" dirty="0">
                <a:latin typeface="Franklin Gothic Medium"/>
                <a:cs typeface="Franklin Gothic Medium"/>
              </a:rPr>
              <a:t>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Franklin Gothic Medium"/>
                <a:cs typeface="Franklin Gothic Medium"/>
              </a:rPr>
              <a:t>---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mus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hav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been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defined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previously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program.</a:t>
            </a:r>
            <a:endParaRPr sz="2800">
              <a:latin typeface="Franklin Gothic Medium"/>
              <a:cs typeface="Franklin Gothic Medium"/>
            </a:endParaRPr>
          </a:p>
          <a:p>
            <a:pPr marL="356870">
              <a:lnSpc>
                <a:spcPct val="100000"/>
              </a:lnSpc>
              <a:spcBef>
                <a:spcPts val="375"/>
              </a:spcBef>
            </a:pPr>
            <a:r>
              <a:rPr sz="2400" b="1" spc="-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567" y="2989094"/>
            <a:ext cx="937894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800"/>
              </a:lnSpc>
            </a:pPr>
            <a:r>
              <a:rPr sz="2400" b="1" spc="-5" dirty="0">
                <a:latin typeface="Courier New"/>
                <a:cs typeface="Courier New"/>
              </a:rPr>
              <a:t>BETA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ALPHA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b="1" spc="-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2633" y="2989094"/>
            <a:ext cx="1852295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800"/>
              </a:lnSpc>
              <a:tabLst>
                <a:tab pos="925830" algn="l"/>
              </a:tabLst>
            </a:pPr>
            <a:r>
              <a:rPr sz="2400" b="1" spc="-5" dirty="0">
                <a:latin typeface="Courier New"/>
                <a:cs typeface="Courier New"/>
              </a:rPr>
              <a:t>EQ</a:t>
            </a:r>
            <a:r>
              <a:rPr sz="2400" b="1" dirty="0">
                <a:latin typeface="Courier New"/>
                <a:cs typeface="Courier New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ALPHA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</a:t>
            </a:r>
            <a:r>
              <a:rPr sz="2400" b="1" dirty="0">
                <a:latin typeface="Courier New"/>
                <a:cs typeface="Courier New"/>
              </a:rPr>
              <a:t>W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567" y="4307830"/>
            <a:ext cx="194563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Franklin Gothic Medium"/>
                <a:cs typeface="Franklin Gothic Medium"/>
              </a:rPr>
              <a:t>Need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passes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0943" y="6520134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343" y="6583926"/>
            <a:ext cx="19450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Franklin Gothic Medium"/>
                <a:cs typeface="Franklin Gothic Medium"/>
              </a:rPr>
              <a:t>Need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p</a:t>
            </a:r>
            <a:r>
              <a:rPr sz="2400" dirty="0">
                <a:latin typeface="Franklin Gothic Medium"/>
                <a:cs typeface="Franklin Gothic Medium"/>
              </a:rPr>
              <a:t>asses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6129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Symbol-Defining</a:t>
            </a:r>
            <a:r>
              <a:rPr sz="3200" spc="3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Statements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72922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Al</a:t>
            </a:r>
            <a:r>
              <a:rPr sz="2800" dirty="0">
                <a:latin typeface="Franklin Gothic Medium"/>
                <a:cs typeface="Franklin Gothic Medium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symbol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used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specif</a:t>
            </a:r>
            <a:r>
              <a:rPr sz="2800" dirty="0">
                <a:latin typeface="Franklin Gothic Medium"/>
                <a:cs typeface="Franklin Gothic Medium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new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location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counter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valu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mus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hav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been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previously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defined.</a:t>
            </a:r>
            <a:endParaRPr sz="2800">
              <a:latin typeface="Franklin Gothic Medium"/>
              <a:cs typeface="Franklin Gothic Medium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6065" y="2072661"/>
          <a:ext cx="8229595" cy="4528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913"/>
                <a:gridCol w="1051158"/>
                <a:gridCol w="548643"/>
                <a:gridCol w="4949881"/>
              </a:tblGrid>
              <a:tr h="873125">
                <a:tc>
                  <a:txBody>
                    <a:bodyPr/>
                    <a:lstStyle/>
                    <a:p>
                      <a:pPr marL="537845" marR="221615">
                        <a:lnSpc>
                          <a:spcPct val="1198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ORG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BYTE1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9235" marR="450215" indent="-635">
                        <a:lnSpc>
                          <a:spcPct val="1198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ALPHA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RESB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8150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BYTE2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RESB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247776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BYTE3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ALPHA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9235" marR="632460">
                        <a:lnSpc>
                          <a:spcPct val="1198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RESB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ORG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RESW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580440">
                <a:tc gridSpan="4">
                  <a:txBody>
                    <a:bodyPr/>
                    <a:lstStyle/>
                    <a:p>
                      <a:pPr marL="423545" indent="-342900">
                        <a:lnSpc>
                          <a:spcPct val="100000"/>
                        </a:lnSpc>
                        <a:buClr>
                          <a:srgbClr val="CC9A00"/>
                        </a:buClr>
                        <a:buSzPct val="64285"/>
                        <a:buFont typeface="Wingdings"/>
                        <a:buChar char=""/>
                        <a:tabLst>
                          <a:tab pos="424180" algn="l"/>
                        </a:tabLst>
                      </a:pPr>
                      <a:r>
                        <a:rPr sz="2800" spc="-5" dirty="0">
                          <a:latin typeface="Franklin Gothic Medium"/>
                          <a:cs typeface="Franklin Gothic Medium"/>
                        </a:rPr>
                        <a:t>Forwar</a:t>
                      </a:r>
                      <a:r>
                        <a:rPr sz="2800" dirty="0">
                          <a:latin typeface="Franklin Gothic Medium"/>
                          <a:cs typeface="Franklin Gothic Medium"/>
                        </a:rPr>
                        <a:t>d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Franklin Gothic Medium"/>
                          <a:cs typeface="Franklin Gothic Medium"/>
                        </a:rPr>
                        <a:t>reference</a:t>
                      </a:r>
                      <a:endParaRPr sz="2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78409">
                <a:tc>
                  <a:txBody>
                    <a:bodyPr/>
                    <a:lstStyle/>
                    <a:p>
                      <a:pPr marL="537845" marR="220979">
                        <a:lnSpc>
                          <a:spcPct val="1198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ALPHA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BETA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 marR="265430">
                        <a:lnSpc>
                          <a:spcPct val="1198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EQU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EQU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 marR="4485640">
                        <a:lnSpc>
                          <a:spcPct val="1198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BETA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DELTA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6604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DELTA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RESW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31927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2.3.3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Expressions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897495" cy="462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Allo</a:t>
            </a:r>
            <a:r>
              <a:rPr sz="2800" dirty="0">
                <a:latin typeface="Franklin Gothic Medium"/>
                <a:cs typeface="Franklin Gothic Medium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arithmetic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expression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formed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operators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+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-,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ymbol"/>
                <a:cs typeface="Symbol"/>
              </a:rPr>
              <a:t>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/.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Division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usually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defined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produce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integer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resul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755650" marR="5080" indent="-286385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Expression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constant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user-defined</a:t>
            </a:r>
            <a:r>
              <a:rPr sz="2400" spc="-2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symbols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special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terms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1387475" algn="l"/>
                <a:tab pos="2752725" algn="l"/>
                <a:tab pos="4218305" algn="l"/>
                <a:tab pos="5065395" algn="l"/>
              </a:tabLst>
            </a:pPr>
            <a:r>
              <a:rPr sz="2400" spc="-5" dirty="0">
                <a:latin typeface="Franklin Gothic Medium"/>
                <a:cs typeface="Franklin Gothic Medium"/>
              </a:rPr>
              <a:t>10</a:t>
            </a:r>
            <a:r>
              <a:rPr sz="2400" dirty="0">
                <a:latin typeface="Franklin Gothic Medium"/>
                <a:cs typeface="Franklin Gothic Medium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103</a:t>
            </a:r>
            <a:r>
              <a:rPr sz="2400" dirty="0">
                <a:latin typeface="Franklin Gothic Medium"/>
                <a:cs typeface="Franklin Gothic Medium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BUFEND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EQU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Franklin Gothic Medium"/>
                <a:cs typeface="Franklin Gothic Medium"/>
              </a:rPr>
              <a:t>*</a:t>
            </a:r>
            <a:endParaRPr sz="2400">
              <a:latin typeface="Franklin Gothic Medium"/>
              <a:cs typeface="Franklin Gothic Medium"/>
            </a:endParaRPr>
          </a:p>
          <a:p>
            <a:pPr marL="755015" marR="281305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Gives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BUFEND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valu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next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byte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after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buffer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area.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Absolut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expression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o</a:t>
            </a:r>
            <a:r>
              <a:rPr sz="2800" spc="-10" dirty="0">
                <a:latin typeface="Franklin Gothic Medium"/>
                <a:cs typeface="Franklin Gothic Medium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relative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expressions</a:t>
            </a:r>
            <a:endParaRPr sz="2800">
              <a:latin typeface="Franklin Gothic Medium"/>
              <a:cs typeface="Franklin Gothic Medium"/>
            </a:endParaRPr>
          </a:p>
          <a:p>
            <a:pPr marL="755650" marR="347980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  <a:tab pos="1614170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term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expressio</a:t>
            </a:r>
            <a:r>
              <a:rPr sz="2400" spc="-15" dirty="0">
                <a:latin typeface="Franklin Gothic Medium"/>
                <a:cs typeface="Franklin Gothic Medium"/>
              </a:rPr>
              <a:t>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represents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(S+r)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S</a:t>
            </a:r>
            <a:r>
              <a:rPr sz="2400" dirty="0">
                <a:latin typeface="Franklin Gothic Medium"/>
                <a:cs typeface="Franklin Gothic Medium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starting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value.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82884"/>
            <a:ext cx="319278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5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2.3.3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Expressions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634">
              <a:lnSpc>
                <a:spcPct val="100000"/>
              </a:lnSpc>
              <a:tabLst>
                <a:tab pos="1427480" algn="l"/>
                <a:tab pos="2794635" algn="l"/>
                <a:tab pos="4291330" algn="l"/>
                <a:tab pos="5290820" algn="l"/>
              </a:tabLst>
            </a:pPr>
            <a:r>
              <a:rPr sz="2400" dirty="0"/>
              <a:t>107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/>
              <a:t>1000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33339A"/>
                </a:solidFill>
              </a:rPr>
              <a:t>MAXLEN</a:t>
            </a:r>
            <a:r>
              <a:rPr sz="2400" spc="-15" dirty="0">
                <a:solidFill>
                  <a:srgbClr val="33339A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33339A"/>
                </a:solidFill>
              </a:rPr>
              <a:t>EQU</a:t>
            </a:r>
            <a:r>
              <a:rPr sz="2400" spc="-15" dirty="0">
                <a:solidFill>
                  <a:srgbClr val="33339A"/>
                </a:solidFill>
                <a:latin typeface="Times New Roman"/>
                <a:cs typeface="Times New Roman"/>
              </a:rPr>
              <a:t>	</a:t>
            </a:r>
            <a:r>
              <a:rPr sz="2400" spc="-15" dirty="0"/>
              <a:t>BUFEND-BUFFER</a:t>
            </a:r>
            <a:endParaRPr sz="24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  <a:spcBef>
                <a:spcPts val="570"/>
              </a:spcBef>
              <a:tabLst>
                <a:tab pos="79438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/>
              <a:t>Bot</a:t>
            </a:r>
            <a:r>
              <a:rPr sz="2400" dirty="0"/>
              <a:t>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/>
              <a:t>BUFEND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/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/>
              <a:t>BUFFER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/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</a:rPr>
              <a:t>relative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terms.</a:t>
            </a:r>
            <a:endParaRPr sz="2400">
              <a:latin typeface="Times New Roman"/>
              <a:cs typeface="Times New Roman"/>
            </a:endParaRPr>
          </a:p>
          <a:p>
            <a:pPr marL="508634">
              <a:lnSpc>
                <a:spcPts val="2875"/>
              </a:lnSpc>
              <a:spcBef>
                <a:spcPts val="570"/>
              </a:spcBef>
              <a:tabLst>
                <a:tab pos="79438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/>
              <a:t>expressio</a:t>
            </a:r>
            <a:r>
              <a:rPr sz="2400" spc="-15" dirty="0"/>
              <a:t>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/>
              <a:t>represents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</a:rPr>
              <a:t>absolute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</a:rPr>
              <a:t>valu</a:t>
            </a:r>
            <a:r>
              <a:rPr sz="2400" spc="-20" dirty="0">
                <a:solidFill>
                  <a:srgbClr val="FF0065"/>
                </a:solidFill>
              </a:rPr>
              <a:t>e</a:t>
            </a:r>
            <a:r>
              <a:rPr sz="2400" spc="-10" dirty="0"/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difference</a:t>
            </a:r>
            <a:endParaRPr sz="2400">
              <a:latin typeface="Franklin Gothic Medium"/>
              <a:cs typeface="Franklin Gothic Medium"/>
            </a:endParaRPr>
          </a:p>
          <a:p>
            <a:pPr marL="794385">
              <a:lnSpc>
                <a:spcPts val="2875"/>
              </a:lnSpc>
            </a:pPr>
            <a:r>
              <a:rPr sz="2400" dirty="0"/>
              <a:t>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/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addresses.</a:t>
            </a:r>
            <a:endParaRPr sz="24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  <a:spcBef>
                <a:spcPts val="570"/>
              </a:spcBef>
              <a:tabLst>
                <a:tab pos="79438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/>
              <a:t>Loc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/>
              <a:t>=1000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/>
              <a:t>(Hex)</a:t>
            </a:r>
            <a:endParaRPr sz="2400">
              <a:latin typeface="Times New Roman"/>
              <a:cs typeface="Times New Roman"/>
            </a:endParaRPr>
          </a:p>
          <a:p>
            <a:pPr marL="794385" marR="998219" indent="-285750">
              <a:lnSpc>
                <a:spcPct val="100000"/>
              </a:lnSpc>
              <a:spcBef>
                <a:spcPts val="570"/>
              </a:spcBef>
              <a:tabLst>
                <a:tab pos="79438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/>
              <a:t>valu</a:t>
            </a:r>
            <a:r>
              <a:rPr sz="2400" spc="-15" dirty="0"/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/>
              <a:t>tha</a:t>
            </a:r>
            <a:r>
              <a:rPr sz="2400" dirty="0"/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/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/>
              <a:t>associated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/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symbol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/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/>
              <a:t>appears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/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/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source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/>
              <a:t>statement.</a:t>
            </a:r>
            <a:endParaRPr sz="2400">
              <a:latin typeface="Times New Roman"/>
              <a:cs typeface="Times New Roman"/>
            </a:endParaRPr>
          </a:p>
          <a:p>
            <a:pPr marL="508634">
              <a:lnSpc>
                <a:spcPts val="2875"/>
              </a:lnSpc>
              <a:spcBef>
                <a:spcPts val="570"/>
              </a:spcBef>
              <a:tabLst>
                <a:tab pos="79438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/>
              <a:t>BUFEND+BUFFER</a:t>
            </a:r>
            <a:r>
              <a:rPr sz="2400" spc="-10" dirty="0"/>
              <a:t>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0" dirty="0"/>
              <a:t>100-BUFFER</a:t>
            </a:r>
            <a:r>
              <a:rPr sz="2400" spc="-10" dirty="0"/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0" dirty="0"/>
              <a:t>3*BUFFER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/>
              <a:t>represent</a:t>
            </a:r>
            <a:endParaRPr sz="2400">
              <a:latin typeface="Times New Roman"/>
              <a:cs typeface="Times New Roman"/>
            </a:endParaRPr>
          </a:p>
          <a:p>
            <a:pPr marL="794385">
              <a:lnSpc>
                <a:spcPts val="2875"/>
              </a:lnSpc>
            </a:pPr>
            <a:r>
              <a:rPr sz="2400" spc="-15" dirty="0">
                <a:solidFill>
                  <a:srgbClr val="CC9A00"/>
                </a:solidFill>
              </a:rPr>
              <a:t>neither</a:t>
            </a:r>
            <a:r>
              <a:rPr sz="2400" spc="-10" dirty="0">
                <a:solidFill>
                  <a:srgbClr val="CC9A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</a:rPr>
              <a:t>absolute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</a:rPr>
              <a:t>values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C9A00"/>
                </a:solidFill>
              </a:rPr>
              <a:t>nor</a:t>
            </a:r>
            <a:r>
              <a:rPr sz="2400" spc="-5" dirty="0">
                <a:solidFill>
                  <a:srgbClr val="CC9A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</a:rPr>
              <a:t>location</a:t>
            </a:r>
            <a:r>
              <a:rPr sz="2400" spc="-20" dirty="0">
                <a:solidFill>
                  <a:srgbClr val="FF0065"/>
                </a:solidFill>
              </a:rPr>
              <a:t>s</a:t>
            </a:r>
            <a:r>
              <a:rPr sz="2400" spc="-10" dirty="0"/>
              <a:t>.</a:t>
            </a:r>
            <a:endParaRPr sz="2400">
              <a:latin typeface="Times New Roman"/>
              <a:cs typeface="Times New Roman"/>
            </a:endParaRPr>
          </a:p>
          <a:p>
            <a:pPr marL="483234" indent="-431800">
              <a:lnSpc>
                <a:spcPts val="3335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484505" algn="l"/>
              </a:tabLst>
            </a:pPr>
            <a:r>
              <a:rPr spc="-5" dirty="0"/>
              <a:t>Symbo</a:t>
            </a:r>
            <a:r>
              <a:rPr dirty="0"/>
              <a:t>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/>
              <a:t>table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entries</a:t>
            </a:r>
          </a:p>
        </p:txBody>
      </p:sp>
      <p:sp>
        <p:nvSpPr>
          <p:cNvPr id="5" name="object 5"/>
          <p:cNvSpPr/>
          <p:nvPr/>
        </p:nvSpPr>
        <p:spPr>
          <a:xfrm>
            <a:off x="5351912" y="4684268"/>
            <a:ext cx="2880359" cy="2140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3903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2.3.4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Program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Blocks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064634"/>
            <a:ext cx="8368030" cy="519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8966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sourc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program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logically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containe</a:t>
            </a:r>
            <a:r>
              <a:rPr sz="2800" dirty="0">
                <a:latin typeface="Franklin Gothic Medium"/>
                <a:cs typeface="Franklin Gothic Medium"/>
              </a:rPr>
              <a:t>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mai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</a:t>
            </a:r>
            <a:r>
              <a:rPr sz="2800" spc="-10" dirty="0">
                <a:latin typeface="Franklin Gothic Medium"/>
                <a:cs typeface="Franklin Gothic Medium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subroutines</a:t>
            </a:r>
            <a:r>
              <a:rPr sz="2800" spc="-10" dirty="0">
                <a:latin typeface="Franklin Gothic Medium"/>
                <a:cs typeface="Franklin Gothic Medium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data</a:t>
            </a:r>
            <a:r>
              <a:rPr sz="28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area</a:t>
            </a:r>
            <a:r>
              <a:rPr sz="28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800" spc="-10" dirty="0">
                <a:latin typeface="Franklin Gothic Medium"/>
                <a:cs typeface="Franklin Gothic Medium"/>
              </a:rPr>
              <a:t>.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single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block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code.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Mor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flexibl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(Differen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blocks)</a:t>
            </a:r>
            <a:endParaRPr sz="28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Generate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machine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instructions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(codes</a:t>
            </a:r>
            <a:r>
              <a:rPr sz="2400" dirty="0">
                <a:latin typeface="Franklin Gothic Medium"/>
                <a:cs typeface="Franklin Gothic Medium"/>
              </a:rPr>
              <a:t>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data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different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order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corresponding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source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statements.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Progra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</a:t>
            </a:r>
            <a:r>
              <a:rPr sz="28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blocks</a:t>
            </a:r>
            <a:endParaRPr sz="2800">
              <a:latin typeface="Franklin Gothic Medium"/>
              <a:cs typeface="Franklin Gothic Medium"/>
            </a:endParaRPr>
          </a:p>
          <a:p>
            <a:pPr marL="755650" marR="424815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Refer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segments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rearranged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single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uni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Contro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</a:t>
            </a:r>
            <a:r>
              <a:rPr sz="28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sections</a:t>
            </a:r>
            <a:endParaRPr sz="2800">
              <a:latin typeface="Franklin Gothic Medium"/>
              <a:cs typeface="Franklin Gothic Medium"/>
            </a:endParaRPr>
          </a:p>
          <a:p>
            <a:pPr marL="755650" marR="1064895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Refer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segments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translated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independent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unit</a:t>
            </a:r>
            <a:r>
              <a:rPr sz="2400" spc="-3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3903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2.3.4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Program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Blocks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5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94970" algn="l"/>
              </a:tabLst>
            </a:pPr>
            <a:r>
              <a:rPr spc="-5" dirty="0"/>
              <a:t>Thre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blocks</a:t>
            </a:r>
            <a:r>
              <a:rPr dirty="0"/>
              <a:t>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/>
              <a:t>Figur</a:t>
            </a:r>
            <a:r>
              <a:rPr dirty="0"/>
              <a:t>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/>
              <a:t>2.11</a:t>
            </a:r>
          </a:p>
          <a:p>
            <a:pPr marL="508634">
              <a:lnSpc>
                <a:spcPct val="100000"/>
              </a:lnSpc>
              <a:spcBef>
                <a:spcPts val="585"/>
              </a:spcBef>
              <a:tabLst>
                <a:tab pos="79438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/>
              <a:t>Default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/>
              <a:t>(USE)</a:t>
            </a:r>
            <a:r>
              <a:rPr sz="2400" dirty="0"/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/>
              <a:t>CDATA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(US</a:t>
            </a:r>
            <a:r>
              <a:rPr sz="2400" dirty="0"/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/>
              <a:t>CDATA),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/>
              <a:t>CBLKS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(US</a:t>
            </a:r>
            <a:r>
              <a:rPr sz="2400" dirty="0"/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/>
              <a:t>CBLKS).</a:t>
            </a:r>
            <a:endParaRPr sz="2400">
              <a:latin typeface="Times New Roman"/>
              <a:cs typeface="Times New Roman"/>
            </a:endParaRPr>
          </a:p>
          <a:p>
            <a:pPr marL="394335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94970" algn="l"/>
              </a:tabLst>
            </a:pPr>
            <a:r>
              <a:rPr spc="-5" dirty="0"/>
              <a:t>Assemble</a:t>
            </a:r>
            <a:r>
              <a:rPr dirty="0"/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directive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65"/>
                </a:solidFill>
              </a:rPr>
              <a:t>USE</a:t>
            </a:r>
          </a:p>
          <a:p>
            <a:pPr marL="508634">
              <a:lnSpc>
                <a:spcPct val="100000"/>
              </a:lnSpc>
              <a:spcBef>
                <a:spcPts val="585"/>
              </a:spcBef>
              <a:tabLst>
                <a:tab pos="79438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/>
              <a:t>Indicates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/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/>
              <a:t>portions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/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source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/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/>
              <a:t>blocks.</a:t>
            </a:r>
            <a:endParaRPr sz="2400">
              <a:latin typeface="Times New Roman"/>
              <a:cs typeface="Times New Roman"/>
            </a:endParaRPr>
          </a:p>
          <a:p>
            <a:pPr marL="794385" marR="1035050" indent="-285750">
              <a:lnSpc>
                <a:spcPct val="100000"/>
              </a:lnSpc>
              <a:spcBef>
                <a:spcPts val="570"/>
              </a:spcBef>
              <a:tabLst>
                <a:tab pos="79438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/>
              <a:t>At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beginning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/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program,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/>
              <a:t>statements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/>
              <a:t>assumed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/>
              <a:t>t</a:t>
            </a:r>
            <a:r>
              <a:rPr sz="2400" dirty="0"/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part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/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default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/>
              <a:t>block.</a:t>
            </a:r>
            <a:endParaRPr sz="24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  <a:spcBef>
                <a:spcPts val="570"/>
              </a:spcBef>
              <a:tabLst>
                <a:tab pos="79438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/>
              <a:t>Lines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/>
              <a:t>92,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/>
              <a:t>103,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/>
              <a:t>123,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/>
              <a:t>183,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/>
              <a:t>208,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/>
              <a:t>252.</a:t>
            </a:r>
            <a:endParaRPr sz="2400">
              <a:latin typeface="Times New Roman"/>
              <a:cs typeface="Times New Roman"/>
            </a:endParaRPr>
          </a:p>
          <a:p>
            <a:pPr marL="394335" marR="132715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94970" algn="l"/>
              </a:tabLst>
            </a:pPr>
            <a:r>
              <a:rPr spc="-5" dirty="0"/>
              <a:t>Eac</a:t>
            </a:r>
            <a:r>
              <a:rPr dirty="0"/>
              <a:t>h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/>
              <a:t>progra</a:t>
            </a:r>
            <a:r>
              <a:rPr dirty="0"/>
              <a:t>m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/>
              <a:t>bloc</a:t>
            </a:r>
            <a:r>
              <a:rPr dirty="0"/>
              <a:t>k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/>
              <a:t>ma</a:t>
            </a:r>
            <a:r>
              <a:rPr dirty="0"/>
              <a:t>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15" dirty="0"/>
              <a:t>ontain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65"/>
                </a:solidFill>
              </a:rPr>
              <a:t>severa</a:t>
            </a:r>
            <a:r>
              <a:rPr dirty="0">
                <a:solidFill>
                  <a:srgbClr val="FF0065"/>
                </a:solidFill>
              </a:rPr>
              <a:t>l</a:t>
            </a:r>
            <a:r>
              <a:rPr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65"/>
                </a:solidFill>
              </a:rPr>
              <a:t>separate</a:t>
            </a:r>
            <a:r>
              <a:rPr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65"/>
                </a:solidFill>
              </a:rPr>
              <a:t>segment</a:t>
            </a:r>
            <a:r>
              <a:rPr dirty="0">
                <a:solidFill>
                  <a:srgbClr val="FF0065"/>
                </a:solidFill>
              </a:rPr>
              <a:t>s</a:t>
            </a:r>
            <a:r>
              <a:rPr spc="-10" dirty="0"/>
              <a:t>.</a:t>
            </a:r>
          </a:p>
          <a:p>
            <a:pPr marL="794385" marR="144145" indent="-285750">
              <a:lnSpc>
                <a:spcPct val="100000"/>
              </a:lnSpc>
              <a:spcBef>
                <a:spcPts val="585"/>
              </a:spcBef>
              <a:tabLst>
                <a:tab pos="79438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/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rearrange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/>
              <a:t>these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/>
              <a:t>segments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/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gather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/>
              <a:t>togethe</a:t>
            </a:r>
            <a:r>
              <a:rPr sz="2400" dirty="0"/>
              <a:t>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pieces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/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/>
              <a:t>eac</a:t>
            </a:r>
            <a:r>
              <a:rPr sz="2400" spc="-15" dirty="0"/>
              <a:t>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/>
              <a:t>block.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Main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896366"/>
            <a:ext cx="9118600" cy="5541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2539" y="4757423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80" h="266700">
                <a:moveTo>
                  <a:pt x="503678" y="0"/>
                </a:moveTo>
                <a:lnTo>
                  <a:pt x="462375" y="440"/>
                </a:lnTo>
                <a:lnTo>
                  <a:pt x="421991" y="1738"/>
                </a:lnTo>
                <a:lnTo>
                  <a:pt x="382654" y="3860"/>
                </a:lnTo>
                <a:lnTo>
                  <a:pt x="344495" y="6772"/>
                </a:lnTo>
                <a:lnTo>
                  <a:pt x="272230" y="14833"/>
                </a:lnTo>
                <a:lnTo>
                  <a:pt x="206233" y="25651"/>
                </a:lnTo>
                <a:lnTo>
                  <a:pt x="147541" y="38957"/>
                </a:lnTo>
                <a:lnTo>
                  <a:pt x="97194" y="54479"/>
                </a:lnTo>
                <a:lnTo>
                  <a:pt x="56228" y="71950"/>
                </a:lnTo>
                <a:lnTo>
                  <a:pt x="14640" y="101217"/>
                </a:lnTo>
                <a:lnTo>
                  <a:pt x="0" y="133349"/>
                </a:lnTo>
                <a:lnTo>
                  <a:pt x="1670" y="144322"/>
                </a:lnTo>
                <a:lnTo>
                  <a:pt x="25682" y="175601"/>
                </a:lnTo>
                <a:lnTo>
                  <a:pt x="75473" y="203711"/>
                </a:lnTo>
                <a:lnTo>
                  <a:pt x="121260" y="220241"/>
                </a:lnTo>
                <a:lnTo>
                  <a:pt x="175909" y="234689"/>
                </a:lnTo>
                <a:lnTo>
                  <a:pt x="238383" y="246784"/>
                </a:lnTo>
                <a:lnTo>
                  <a:pt x="307644" y="256258"/>
                </a:lnTo>
                <a:lnTo>
                  <a:pt x="382654" y="262839"/>
                </a:lnTo>
                <a:lnTo>
                  <a:pt x="421991" y="264961"/>
                </a:lnTo>
                <a:lnTo>
                  <a:pt x="462375" y="266259"/>
                </a:lnTo>
                <a:lnTo>
                  <a:pt x="503678" y="266699"/>
                </a:lnTo>
                <a:lnTo>
                  <a:pt x="544988" y="266259"/>
                </a:lnTo>
                <a:lnTo>
                  <a:pt x="585388" y="264961"/>
                </a:lnTo>
                <a:lnTo>
                  <a:pt x="624750" y="262839"/>
                </a:lnTo>
                <a:lnTo>
                  <a:pt x="662943" y="259927"/>
                </a:lnTo>
                <a:lnTo>
                  <a:pt x="735294" y="251866"/>
                </a:lnTo>
                <a:lnTo>
                  <a:pt x="801395" y="241048"/>
                </a:lnTo>
                <a:lnTo>
                  <a:pt x="860199" y="227742"/>
                </a:lnTo>
                <a:lnTo>
                  <a:pt x="910660" y="212220"/>
                </a:lnTo>
                <a:lnTo>
                  <a:pt x="951729" y="194749"/>
                </a:lnTo>
                <a:lnTo>
                  <a:pt x="993435" y="165482"/>
                </a:lnTo>
                <a:lnTo>
                  <a:pt x="1008122" y="133349"/>
                </a:lnTo>
                <a:lnTo>
                  <a:pt x="1006447" y="122377"/>
                </a:lnTo>
                <a:lnTo>
                  <a:pt x="982361" y="91098"/>
                </a:lnTo>
                <a:lnTo>
                  <a:pt x="932434" y="62988"/>
                </a:lnTo>
                <a:lnTo>
                  <a:pt x="886538" y="46458"/>
                </a:lnTo>
                <a:lnTo>
                  <a:pt x="831775" y="32010"/>
                </a:lnTo>
                <a:lnTo>
                  <a:pt x="769191" y="19915"/>
                </a:lnTo>
                <a:lnTo>
                  <a:pt x="699834" y="10441"/>
                </a:lnTo>
                <a:lnTo>
                  <a:pt x="624750" y="3860"/>
                </a:lnTo>
                <a:lnTo>
                  <a:pt x="585388" y="1738"/>
                </a:lnTo>
                <a:lnTo>
                  <a:pt x="544988" y="440"/>
                </a:lnTo>
                <a:lnTo>
                  <a:pt x="503678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0127" y="4782569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79" h="266700">
                <a:moveTo>
                  <a:pt x="504443" y="0"/>
                </a:moveTo>
                <a:lnTo>
                  <a:pt x="463031" y="445"/>
                </a:lnTo>
                <a:lnTo>
                  <a:pt x="422548" y="1758"/>
                </a:lnTo>
                <a:lnTo>
                  <a:pt x="383124" y="3903"/>
                </a:lnTo>
                <a:lnTo>
                  <a:pt x="344887" y="6845"/>
                </a:lnTo>
                <a:lnTo>
                  <a:pt x="272492" y="14977"/>
                </a:lnTo>
                <a:lnTo>
                  <a:pt x="206398" y="25871"/>
                </a:lnTo>
                <a:lnTo>
                  <a:pt x="147637" y="39242"/>
                </a:lnTo>
                <a:lnTo>
                  <a:pt x="97243" y="54809"/>
                </a:lnTo>
                <a:lnTo>
                  <a:pt x="56249" y="72286"/>
                </a:lnTo>
                <a:lnTo>
                  <a:pt x="14643" y="101465"/>
                </a:lnTo>
                <a:lnTo>
                  <a:pt x="0" y="133349"/>
                </a:lnTo>
                <a:lnTo>
                  <a:pt x="1670" y="144322"/>
                </a:lnTo>
                <a:lnTo>
                  <a:pt x="25688" y="175601"/>
                </a:lnTo>
                <a:lnTo>
                  <a:pt x="75506" y="203711"/>
                </a:lnTo>
                <a:lnTo>
                  <a:pt x="121330" y="220241"/>
                </a:lnTo>
                <a:lnTo>
                  <a:pt x="176036" y="234689"/>
                </a:lnTo>
                <a:lnTo>
                  <a:pt x="238593" y="246784"/>
                </a:lnTo>
                <a:lnTo>
                  <a:pt x="307967" y="256258"/>
                </a:lnTo>
                <a:lnTo>
                  <a:pt x="383124" y="262839"/>
                </a:lnTo>
                <a:lnTo>
                  <a:pt x="422548" y="264961"/>
                </a:lnTo>
                <a:lnTo>
                  <a:pt x="463031" y="266259"/>
                </a:lnTo>
                <a:lnTo>
                  <a:pt x="504443" y="266699"/>
                </a:lnTo>
                <a:lnTo>
                  <a:pt x="545747" y="266259"/>
                </a:lnTo>
                <a:lnTo>
                  <a:pt x="586132" y="264961"/>
                </a:lnTo>
                <a:lnTo>
                  <a:pt x="625469" y="262839"/>
                </a:lnTo>
                <a:lnTo>
                  <a:pt x="663628" y="259927"/>
                </a:lnTo>
                <a:lnTo>
                  <a:pt x="735894" y="251866"/>
                </a:lnTo>
                <a:lnTo>
                  <a:pt x="801892" y="241048"/>
                </a:lnTo>
                <a:lnTo>
                  <a:pt x="860583" y="227742"/>
                </a:lnTo>
                <a:lnTo>
                  <a:pt x="910931" y="212220"/>
                </a:lnTo>
                <a:lnTo>
                  <a:pt x="951897" y="194749"/>
                </a:lnTo>
                <a:lnTo>
                  <a:pt x="993485" y="165482"/>
                </a:lnTo>
                <a:lnTo>
                  <a:pt x="1008125" y="133349"/>
                </a:lnTo>
                <a:lnTo>
                  <a:pt x="1006455" y="122480"/>
                </a:lnTo>
                <a:lnTo>
                  <a:pt x="982443" y="91391"/>
                </a:lnTo>
                <a:lnTo>
                  <a:pt x="932651" y="63326"/>
                </a:lnTo>
                <a:lnTo>
                  <a:pt x="886865" y="46769"/>
                </a:lnTo>
                <a:lnTo>
                  <a:pt x="832216" y="32265"/>
                </a:lnTo>
                <a:lnTo>
                  <a:pt x="769741" y="20097"/>
                </a:lnTo>
                <a:lnTo>
                  <a:pt x="700480" y="10548"/>
                </a:lnTo>
                <a:lnTo>
                  <a:pt x="625469" y="3903"/>
                </a:lnTo>
                <a:lnTo>
                  <a:pt x="586132" y="1758"/>
                </a:lnTo>
                <a:lnTo>
                  <a:pt x="545747" y="445"/>
                </a:lnTo>
                <a:lnTo>
                  <a:pt x="504443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4731" y="5443223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80" h="266700">
                <a:moveTo>
                  <a:pt x="504440" y="0"/>
                </a:moveTo>
                <a:lnTo>
                  <a:pt x="463029" y="440"/>
                </a:lnTo>
                <a:lnTo>
                  <a:pt x="422546" y="1738"/>
                </a:lnTo>
                <a:lnTo>
                  <a:pt x="383122" y="3860"/>
                </a:lnTo>
                <a:lnTo>
                  <a:pt x="344885" y="6772"/>
                </a:lnTo>
                <a:lnTo>
                  <a:pt x="272491" y="14833"/>
                </a:lnTo>
                <a:lnTo>
                  <a:pt x="206397" y="25651"/>
                </a:lnTo>
                <a:lnTo>
                  <a:pt x="147637" y="38957"/>
                </a:lnTo>
                <a:lnTo>
                  <a:pt x="97243" y="54479"/>
                </a:lnTo>
                <a:lnTo>
                  <a:pt x="56249" y="71950"/>
                </a:lnTo>
                <a:lnTo>
                  <a:pt x="14643" y="101217"/>
                </a:lnTo>
                <a:lnTo>
                  <a:pt x="0" y="133349"/>
                </a:lnTo>
                <a:lnTo>
                  <a:pt x="1670" y="144322"/>
                </a:lnTo>
                <a:lnTo>
                  <a:pt x="25688" y="175601"/>
                </a:lnTo>
                <a:lnTo>
                  <a:pt x="75506" y="203711"/>
                </a:lnTo>
                <a:lnTo>
                  <a:pt x="121329" y="220241"/>
                </a:lnTo>
                <a:lnTo>
                  <a:pt x="176036" y="234689"/>
                </a:lnTo>
                <a:lnTo>
                  <a:pt x="238592" y="246784"/>
                </a:lnTo>
                <a:lnTo>
                  <a:pt x="307965" y="256258"/>
                </a:lnTo>
                <a:lnTo>
                  <a:pt x="383122" y="262839"/>
                </a:lnTo>
                <a:lnTo>
                  <a:pt x="422546" y="264961"/>
                </a:lnTo>
                <a:lnTo>
                  <a:pt x="463029" y="266259"/>
                </a:lnTo>
                <a:lnTo>
                  <a:pt x="504440" y="266699"/>
                </a:lnTo>
                <a:lnTo>
                  <a:pt x="545744" y="266259"/>
                </a:lnTo>
                <a:lnTo>
                  <a:pt x="586129" y="264961"/>
                </a:lnTo>
                <a:lnTo>
                  <a:pt x="625466" y="262839"/>
                </a:lnTo>
                <a:lnTo>
                  <a:pt x="663625" y="259927"/>
                </a:lnTo>
                <a:lnTo>
                  <a:pt x="735891" y="251866"/>
                </a:lnTo>
                <a:lnTo>
                  <a:pt x="801889" y="241048"/>
                </a:lnTo>
                <a:lnTo>
                  <a:pt x="860580" y="227742"/>
                </a:lnTo>
                <a:lnTo>
                  <a:pt x="910928" y="212220"/>
                </a:lnTo>
                <a:lnTo>
                  <a:pt x="951894" y="194749"/>
                </a:lnTo>
                <a:lnTo>
                  <a:pt x="993481" y="165482"/>
                </a:lnTo>
                <a:lnTo>
                  <a:pt x="1008122" y="133349"/>
                </a:lnTo>
                <a:lnTo>
                  <a:pt x="1006452" y="122377"/>
                </a:lnTo>
                <a:lnTo>
                  <a:pt x="982440" y="91098"/>
                </a:lnTo>
                <a:lnTo>
                  <a:pt x="932648" y="62988"/>
                </a:lnTo>
                <a:lnTo>
                  <a:pt x="886862" y="46458"/>
                </a:lnTo>
                <a:lnTo>
                  <a:pt x="832213" y="32010"/>
                </a:lnTo>
                <a:lnTo>
                  <a:pt x="769738" y="19915"/>
                </a:lnTo>
                <a:lnTo>
                  <a:pt x="700477" y="10441"/>
                </a:lnTo>
                <a:lnTo>
                  <a:pt x="625466" y="3860"/>
                </a:lnTo>
                <a:lnTo>
                  <a:pt x="586129" y="1738"/>
                </a:lnTo>
                <a:lnTo>
                  <a:pt x="545744" y="440"/>
                </a:lnTo>
                <a:lnTo>
                  <a:pt x="504440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3082" y="5456177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79" h="266700">
                <a:moveTo>
                  <a:pt x="503681" y="0"/>
                </a:moveTo>
                <a:lnTo>
                  <a:pt x="462378" y="440"/>
                </a:lnTo>
                <a:lnTo>
                  <a:pt x="421993" y="1738"/>
                </a:lnTo>
                <a:lnTo>
                  <a:pt x="382656" y="3860"/>
                </a:lnTo>
                <a:lnTo>
                  <a:pt x="344497" y="6772"/>
                </a:lnTo>
                <a:lnTo>
                  <a:pt x="272231" y="14833"/>
                </a:lnTo>
                <a:lnTo>
                  <a:pt x="206233" y="25651"/>
                </a:lnTo>
                <a:lnTo>
                  <a:pt x="147542" y="38957"/>
                </a:lnTo>
                <a:lnTo>
                  <a:pt x="97194" y="54479"/>
                </a:lnTo>
                <a:lnTo>
                  <a:pt x="56228" y="71950"/>
                </a:lnTo>
                <a:lnTo>
                  <a:pt x="14640" y="101217"/>
                </a:lnTo>
                <a:lnTo>
                  <a:pt x="0" y="133349"/>
                </a:lnTo>
                <a:lnTo>
                  <a:pt x="1670" y="144219"/>
                </a:lnTo>
                <a:lnTo>
                  <a:pt x="25682" y="175308"/>
                </a:lnTo>
                <a:lnTo>
                  <a:pt x="75474" y="203373"/>
                </a:lnTo>
                <a:lnTo>
                  <a:pt x="121260" y="219930"/>
                </a:lnTo>
                <a:lnTo>
                  <a:pt x="175909" y="234434"/>
                </a:lnTo>
                <a:lnTo>
                  <a:pt x="238384" y="246602"/>
                </a:lnTo>
                <a:lnTo>
                  <a:pt x="307645" y="256151"/>
                </a:lnTo>
                <a:lnTo>
                  <a:pt x="382656" y="262796"/>
                </a:lnTo>
                <a:lnTo>
                  <a:pt x="421993" y="264941"/>
                </a:lnTo>
                <a:lnTo>
                  <a:pt x="462378" y="266254"/>
                </a:lnTo>
                <a:lnTo>
                  <a:pt x="503681" y="266699"/>
                </a:lnTo>
                <a:lnTo>
                  <a:pt x="545094" y="266254"/>
                </a:lnTo>
                <a:lnTo>
                  <a:pt x="585577" y="264941"/>
                </a:lnTo>
                <a:lnTo>
                  <a:pt x="625001" y="262796"/>
                </a:lnTo>
                <a:lnTo>
                  <a:pt x="663238" y="259854"/>
                </a:lnTo>
                <a:lnTo>
                  <a:pt x="735633" y="251722"/>
                </a:lnTo>
                <a:lnTo>
                  <a:pt x="801727" y="240828"/>
                </a:lnTo>
                <a:lnTo>
                  <a:pt x="860488" y="227456"/>
                </a:lnTo>
                <a:lnTo>
                  <a:pt x="910882" y="211890"/>
                </a:lnTo>
                <a:lnTo>
                  <a:pt x="951876" y="194413"/>
                </a:lnTo>
                <a:lnTo>
                  <a:pt x="993482" y="165234"/>
                </a:lnTo>
                <a:lnTo>
                  <a:pt x="1008125" y="133349"/>
                </a:lnTo>
                <a:lnTo>
                  <a:pt x="1006455" y="122377"/>
                </a:lnTo>
                <a:lnTo>
                  <a:pt x="982437" y="91098"/>
                </a:lnTo>
                <a:lnTo>
                  <a:pt x="932619" y="62988"/>
                </a:lnTo>
                <a:lnTo>
                  <a:pt x="886795" y="46458"/>
                </a:lnTo>
                <a:lnTo>
                  <a:pt x="832089" y="32010"/>
                </a:lnTo>
                <a:lnTo>
                  <a:pt x="769532" y="19915"/>
                </a:lnTo>
                <a:lnTo>
                  <a:pt x="700158" y="10441"/>
                </a:lnTo>
                <a:lnTo>
                  <a:pt x="625001" y="3860"/>
                </a:lnTo>
                <a:lnTo>
                  <a:pt x="585577" y="1738"/>
                </a:lnTo>
                <a:lnTo>
                  <a:pt x="545094" y="440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5681" y="4306319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80" h="266700">
                <a:moveTo>
                  <a:pt x="504440" y="0"/>
                </a:moveTo>
                <a:lnTo>
                  <a:pt x="463029" y="445"/>
                </a:lnTo>
                <a:lnTo>
                  <a:pt x="422546" y="1758"/>
                </a:lnTo>
                <a:lnTo>
                  <a:pt x="383122" y="3903"/>
                </a:lnTo>
                <a:lnTo>
                  <a:pt x="344885" y="6845"/>
                </a:lnTo>
                <a:lnTo>
                  <a:pt x="272491" y="14977"/>
                </a:lnTo>
                <a:lnTo>
                  <a:pt x="206397" y="25871"/>
                </a:lnTo>
                <a:lnTo>
                  <a:pt x="147637" y="39242"/>
                </a:lnTo>
                <a:lnTo>
                  <a:pt x="97243" y="54809"/>
                </a:lnTo>
                <a:lnTo>
                  <a:pt x="56249" y="72286"/>
                </a:lnTo>
                <a:lnTo>
                  <a:pt x="14643" y="101465"/>
                </a:lnTo>
                <a:lnTo>
                  <a:pt x="0" y="133349"/>
                </a:lnTo>
                <a:lnTo>
                  <a:pt x="1670" y="144322"/>
                </a:lnTo>
                <a:lnTo>
                  <a:pt x="25688" y="175601"/>
                </a:lnTo>
                <a:lnTo>
                  <a:pt x="75506" y="203711"/>
                </a:lnTo>
                <a:lnTo>
                  <a:pt x="121329" y="220241"/>
                </a:lnTo>
                <a:lnTo>
                  <a:pt x="176036" y="234689"/>
                </a:lnTo>
                <a:lnTo>
                  <a:pt x="238592" y="246784"/>
                </a:lnTo>
                <a:lnTo>
                  <a:pt x="307965" y="256258"/>
                </a:lnTo>
                <a:lnTo>
                  <a:pt x="383122" y="262839"/>
                </a:lnTo>
                <a:lnTo>
                  <a:pt x="422546" y="264961"/>
                </a:lnTo>
                <a:lnTo>
                  <a:pt x="463029" y="266259"/>
                </a:lnTo>
                <a:lnTo>
                  <a:pt x="504440" y="266699"/>
                </a:lnTo>
                <a:lnTo>
                  <a:pt x="545744" y="266259"/>
                </a:lnTo>
                <a:lnTo>
                  <a:pt x="586129" y="264961"/>
                </a:lnTo>
                <a:lnTo>
                  <a:pt x="625466" y="262839"/>
                </a:lnTo>
                <a:lnTo>
                  <a:pt x="663625" y="259927"/>
                </a:lnTo>
                <a:lnTo>
                  <a:pt x="735891" y="251866"/>
                </a:lnTo>
                <a:lnTo>
                  <a:pt x="801889" y="241048"/>
                </a:lnTo>
                <a:lnTo>
                  <a:pt x="860580" y="227742"/>
                </a:lnTo>
                <a:lnTo>
                  <a:pt x="910928" y="212220"/>
                </a:lnTo>
                <a:lnTo>
                  <a:pt x="951894" y="194749"/>
                </a:lnTo>
                <a:lnTo>
                  <a:pt x="993481" y="165482"/>
                </a:lnTo>
                <a:lnTo>
                  <a:pt x="1008122" y="133349"/>
                </a:lnTo>
                <a:lnTo>
                  <a:pt x="1006452" y="122480"/>
                </a:lnTo>
                <a:lnTo>
                  <a:pt x="982440" y="91391"/>
                </a:lnTo>
                <a:lnTo>
                  <a:pt x="932648" y="63326"/>
                </a:lnTo>
                <a:lnTo>
                  <a:pt x="886862" y="46769"/>
                </a:lnTo>
                <a:lnTo>
                  <a:pt x="832213" y="32265"/>
                </a:lnTo>
                <a:lnTo>
                  <a:pt x="769738" y="20097"/>
                </a:lnTo>
                <a:lnTo>
                  <a:pt x="700477" y="10548"/>
                </a:lnTo>
                <a:lnTo>
                  <a:pt x="625466" y="3903"/>
                </a:lnTo>
                <a:lnTo>
                  <a:pt x="586129" y="1758"/>
                </a:lnTo>
                <a:lnTo>
                  <a:pt x="545744" y="445"/>
                </a:lnTo>
                <a:lnTo>
                  <a:pt x="504440" y="0"/>
                </a:lnTo>
                <a:close/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9209" y="2934725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80" h="266700">
                <a:moveTo>
                  <a:pt x="504440" y="0"/>
                </a:moveTo>
                <a:lnTo>
                  <a:pt x="463029" y="445"/>
                </a:lnTo>
                <a:lnTo>
                  <a:pt x="422546" y="1758"/>
                </a:lnTo>
                <a:lnTo>
                  <a:pt x="383122" y="3903"/>
                </a:lnTo>
                <a:lnTo>
                  <a:pt x="344885" y="6845"/>
                </a:lnTo>
                <a:lnTo>
                  <a:pt x="272491" y="14977"/>
                </a:lnTo>
                <a:lnTo>
                  <a:pt x="206397" y="25871"/>
                </a:lnTo>
                <a:lnTo>
                  <a:pt x="147637" y="39242"/>
                </a:lnTo>
                <a:lnTo>
                  <a:pt x="97243" y="54809"/>
                </a:lnTo>
                <a:lnTo>
                  <a:pt x="56249" y="72286"/>
                </a:lnTo>
                <a:lnTo>
                  <a:pt x="14643" y="101465"/>
                </a:lnTo>
                <a:lnTo>
                  <a:pt x="0" y="133349"/>
                </a:lnTo>
                <a:lnTo>
                  <a:pt x="1670" y="144322"/>
                </a:lnTo>
                <a:lnTo>
                  <a:pt x="25688" y="175601"/>
                </a:lnTo>
                <a:lnTo>
                  <a:pt x="75506" y="203711"/>
                </a:lnTo>
                <a:lnTo>
                  <a:pt x="121329" y="220241"/>
                </a:lnTo>
                <a:lnTo>
                  <a:pt x="176036" y="234689"/>
                </a:lnTo>
                <a:lnTo>
                  <a:pt x="238592" y="246784"/>
                </a:lnTo>
                <a:lnTo>
                  <a:pt x="307965" y="256258"/>
                </a:lnTo>
                <a:lnTo>
                  <a:pt x="383122" y="262839"/>
                </a:lnTo>
                <a:lnTo>
                  <a:pt x="422546" y="264961"/>
                </a:lnTo>
                <a:lnTo>
                  <a:pt x="463029" y="266259"/>
                </a:lnTo>
                <a:lnTo>
                  <a:pt x="504440" y="266699"/>
                </a:lnTo>
                <a:lnTo>
                  <a:pt x="545744" y="266259"/>
                </a:lnTo>
                <a:lnTo>
                  <a:pt x="586129" y="264961"/>
                </a:lnTo>
                <a:lnTo>
                  <a:pt x="625466" y="262839"/>
                </a:lnTo>
                <a:lnTo>
                  <a:pt x="663625" y="259927"/>
                </a:lnTo>
                <a:lnTo>
                  <a:pt x="735891" y="251866"/>
                </a:lnTo>
                <a:lnTo>
                  <a:pt x="801889" y="241048"/>
                </a:lnTo>
                <a:lnTo>
                  <a:pt x="860580" y="227742"/>
                </a:lnTo>
                <a:lnTo>
                  <a:pt x="910928" y="212220"/>
                </a:lnTo>
                <a:lnTo>
                  <a:pt x="951894" y="194749"/>
                </a:lnTo>
                <a:lnTo>
                  <a:pt x="993481" y="165482"/>
                </a:lnTo>
                <a:lnTo>
                  <a:pt x="1008122" y="133349"/>
                </a:lnTo>
                <a:lnTo>
                  <a:pt x="1006452" y="122480"/>
                </a:lnTo>
                <a:lnTo>
                  <a:pt x="982440" y="91391"/>
                </a:lnTo>
                <a:lnTo>
                  <a:pt x="932648" y="63326"/>
                </a:lnTo>
                <a:lnTo>
                  <a:pt x="886862" y="46769"/>
                </a:lnTo>
                <a:lnTo>
                  <a:pt x="832213" y="32265"/>
                </a:lnTo>
                <a:lnTo>
                  <a:pt x="769738" y="20097"/>
                </a:lnTo>
                <a:lnTo>
                  <a:pt x="700477" y="10548"/>
                </a:lnTo>
                <a:lnTo>
                  <a:pt x="625466" y="3903"/>
                </a:lnTo>
                <a:lnTo>
                  <a:pt x="586129" y="1758"/>
                </a:lnTo>
                <a:lnTo>
                  <a:pt x="545744" y="445"/>
                </a:lnTo>
                <a:lnTo>
                  <a:pt x="504440" y="0"/>
                </a:lnTo>
                <a:close/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4731" y="1992131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80" h="266700">
                <a:moveTo>
                  <a:pt x="504440" y="0"/>
                </a:moveTo>
                <a:lnTo>
                  <a:pt x="463029" y="440"/>
                </a:lnTo>
                <a:lnTo>
                  <a:pt x="422546" y="1738"/>
                </a:lnTo>
                <a:lnTo>
                  <a:pt x="383122" y="3860"/>
                </a:lnTo>
                <a:lnTo>
                  <a:pt x="344885" y="6772"/>
                </a:lnTo>
                <a:lnTo>
                  <a:pt x="272491" y="14833"/>
                </a:lnTo>
                <a:lnTo>
                  <a:pt x="206397" y="25651"/>
                </a:lnTo>
                <a:lnTo>
                  <a:pt x="147637" y="38957"/>
                </a:lnTo>
                <a:lnTo>
                  <a:pt x="97243" y="54479"/>
                </a:lnTo>
                <a:lnTo>
                  <a:pt x="56249" y="71950"/>
                </a:lnTo>
                <a:lnTo>
                  <a:pt x="14643" y="101217"/>
                </a:lnTo>
                <a:lnTo>
                  <a:pt x="0" y="133349"/>
                </a:lnTo>
                <a:lnTo>
                  <a:pt x="1670" y="144322"/>
                </a:lnTo>
                <a:lnTo>
                  <a:pt x="25688" y="175601"/>
                </a:lnTo>
                <a:lnTo>
                  <a:pt x="75506" y="203711"/>
                </a:lnTo>
                <a:lnTo>
                  <a:pt x="121329" y="220241"/>
                </a:lnTo>
                <a:lnTo>
                  <a:pt x="176036" y="234689"/>
                </a:lnTo>
                <a:lnTo>
                  <a:pt x="238592" y="246784"/>
                </a:lnTo>
                <a:lnTo>
                  <a:pt x="307965" y="256258"/>
                </a:lnTo>
                <a:lnTo>
                  <a:pt x="383122" y="262839"/>
                </a:lnTo>
                <a:lnTo>
                  <a:pt x="422546" y="264961"/>
                </a:lnTo>
                <a:lnTo>
                  <a:pt x="463029" y="266259"/>
                </a:lnTo>
                <a:lnTo>
                  <a:pt x="504440" y="266699"/>
                </a:lnTo>
                <a:lnTo>
                  <a:pt x="545744" y="266259"/>
                </a:lnTo>
                <a:lnTo>
                  <a:pt x="586129" y="264961"/>
                </a:lnTo>
                <a:lnTo>
                  <a:pt x="625466" y="262839"/>
                </a:lnTo>
                <a:lnTo>
                  <a:pt x="663625" y="259927"/>
                </a:lnTo>
                <a:lnTo>
                  <a:pt x="735891" y="251866"/>
                </a:lnTo>
                <a:lnTo>
                  <a:pt x="801889" y="241048"/>
                </a:lnTo>
                <a:lnTo>
                  <a:pt x="860580" y="227742"/>
                </a:lnTo>
                <a:lnTo>
                  <a:pt x="910928" y="212220"/>
                </a:lnTo>
                <a:lnTo>
                  <a:pt x="951894" y="194749"/>
                </a:lnTo>
                <a:lnTo>
                  <a:pt x="993481" y="165482"/>
                </a:lnTo>
                <a:lnTo>
                  <a:pt x="1008122" y="133349"/>
                </a:lnTo>
                <a:lnTo>
                  <a:pt x="1006452" y="122377"/>
                </a:lnTo>
                <a:lnTo>
                  <a:pt x="982440" y="91098"/>
                </a:lnTo>
                <a:lnTo>
                  <a:pt x="932648" y="62988"/>
                </a:lnTo>
                <a:lnTo>
                  <a:pt x="886862" y="46458"/>
                </a:lnTo>
                <a:lnTo>
                  <a:pt x="832213" y="32010"/>
                </a:lnTo>
                <a:lnTo>
                  <a:pt x="769738" y="19915"/>
                </a:lnTo>
                <a:lnTo>
                  <a:pt x="700477" y="10441"/>
                </a:lnTo>
                <a:lnTo>
                  <a:pt x="625466" y="3860"/>
                </a:lnTo>
                <a:lnTo>
                  <a:pt x="586129" y="1738"/>
                </a:lnTo>
                <a:lnTo>
                  <a:pt x="545744" y="440"/>
                </a:lnTo>
                <a:lnTo>
                  <a:pt x="504440" y="0"/>
                </a:lnTo>
                <a:close/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RDREC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801622"/>
            <a:ext cx="9118600" cy="4682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4731" y="2522483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80" h="266700">
                <a:moveTo>
                  <a:pt x="504440" y="0"/>
                </a:moveTo>
                <a:lnTo>
                  <a:pt x="463029" y="440"/>
                </a:lnTo>
                <a:lnTo>
                  <a:pt x="422546" y="1738"/>
                </a:lnTo>
                <a:lnTo>
                  <a:pt x="383122" y="3860"/>
                </a:lnTo>
                <a:lnTo>
                  <a:pt x="344885" y="6772"/>
                </a:lnTo>
                <a:lnTo>
                  <a:pt x="272491" y="14833"/>
                </a:lnTo>
                <a:lnTo>
                  <a:pt x="206397" y="25651"/>
                </a:lnTo>
                <a:lnTo>
                  <a:pt x="147637" y="38957"/>
                </a:lnTo>
                <a:lnTo>
                  <a:pt x="97243" y="54479"/>
                </a:lnTo>
                <a:lnTo>
                  <a:pt x="56249" y="71950"/>
                </a:lnTo>
                <a:lnTo>
                  <a:pt x="14643" y="101217"/>
                </a:lnTo>
                <a:lnTo>
                  <a:pt x="0" y="133349"/>
                </a:lnTo>
                <a:lnTo>
                  <a:pt x="1670" y="144219"/>
                </a:lnTo>
                <a:lnTo>
                  <a:pt x="25688" y="175308"/>
                </a:lnTo>
                <a:lnTo>
                  <a:pt x="75506" y="203373"/>
                </a:lnTo>
                <a:lnTo>
                  <a:pt x="121329" y="219930"/>
                </a:lnTo>
                <a:lnTo>
                  <a:pt x="176036" y="234434"/>
                </a:lnTo>
                <a:lnTo>
                  <a:pt x="238592" y="246602"/>
                </a:lnTo>
                <a:lnTo>
                  <a:pt x="307965" y="256151"/>
                </a:lnTo>
                <a:lnTo>
                  <a:pt x="383122" y="262796"/>
                </a:lnTo>
                <a:lnTo>
                  <a:pt x="422546" y="264941"/>
                </a:lnTo>
                <a:lnTo>
                  <a:pt x="463029" y="266254"/>
                </a:lnTo>
                <a:lnTo>
                  <a:pt x="504440" y="266699"/>
                </a:lnTo>
                <a:lnTo>
                  <a:pt x="545744" y="266254"/>
                </a:lnTo>
                <a:lnTo>
                  <a:pt x="586129" y="264941"/>
                </a:lnTo>
                <a:lnTo>
                  <a:pt x="625466" y="262796"/>
                </a:lnTo>
                <a:lnTo>
                  <a:pt x="663625" y="259854"/>
                </a:lnTo>
                <a:lnTo>
                  <a:pt x="735891" y="251722"/>
                </a:lnTo>
                <a:lnTo>
                  <a:pt x="801889" y="240828"/>
                </a:lnTo>
                <a:lnTo>
                  <a:pt x="860580" y="227456"/>
                </a:lnTo>
                <a:lnTo>
                  <a:pt x="910928" y="211890"/>
                </a:lnTo>
                <a:lnTo>
                  <a:pt x="951894" y="194413"/>
                </a:lnTo>
                <a:lnTo>
                  <a:pt x="993481" y="165234"/>
                </a:lnTo>
                <a:lnTo>
                  <a:pt x="1008122" y="133349"/>
                </a:lnTo>
                <a:lnTo>
                  <a:pt x="1006452" y="122377"/>
                </a:lnTo>
                <a:lnTo>
                  <a:pt x="982440" y="91098"/>
                </a:lnTo>
                <a:lnTo>
                  <a:pt x="932648" y="62988"/>
                </a:lnTo>
                <a:lnTo>
                  <a:pt x="886862" y="46458"/>
                </a:lnTo>
                <a:lnTo>
                  <a:pt x="832213" y="32010"/>
                </a:lnTo>
                <a:lnTo>
                  <a:pt x="769738" y="19915"/>
                </a:lnTo>
                <a:lnTo>
                  <a:pt x="700477" y="10441"/>
                </a:lnTo>
                <a:lnTo>
                  <a:pt x="625466" y="3860"/>
                </a:lnTo>
                <a:lnTo>
                  <a:pt x="586129" y="1738"/>
                </a:lnTo>
                <a:lnTo>
                  <a:pt x="545744" y="440"/>
                </a:lnTo>
                <a:lnTo>
                  <a:pt x="504440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6631" y="6001769"/>
            <a:ext cx="2335530" cy="300355"/>
          </a:xfrm>
          <a:custGeom>
            <a:avLst/>
            <a:gdLst/>
            <a:ahLst/>
            <a:cxnLst/>
            <a:rect l="l" t="t" r="r" b="b"/>
            <a:pathLst>
              <a:path w="2335529" h="300354">
                <a:moveTo>
                  <a:pt x="1168142" y="0"/>
                </a:moveTo>
                <a:lnTo>
                  <a:pt x="1072300" y="501"/>
                </a:lnTo>
                <a:lnTo>
                  <a:pt x="978599" y="1981"/>
                </a:lnTo>
                <a:lnTo>
                  <a:pt x="887338" y="4397"/>
                </a:lnTo>
                <a:lnTo>
                  <a:pt x="798817" y="7711"/>
                </a:lnTo>
                <a:lnTo>
                  <a:pt x="713336" y="11882"/>
                </a:lnTo>
                <a:lnTo>
                  <a:pt x="631196" y="16870"/>
                </a:lnTo>
                <a:lnTo>
                  <a:pt x="552696" y="22636"/>
                </a:lnTo>
                <a:lnTo>
                  <a:pt x="478137" y="29138"/>
                </a:lnTo>
                <a:lnTo>
                  <a:pt x="407819" y="36338"/>
                </a:lnTo>
                <a:lnTo>
                  <a:pt x="342041" y="44195"/>
                </a:lnTo>
                <a:lnTo>
                  <a:pt x="281103" y="52670"/>
                </a:lnTo>
                <a:lnTo>
                  <a:pt x="225307" y="61721"/>
                </a:lnTo>
                <a:lnTo>
                  <a:pt x="174951" y="71310"/>
                </a:lnTo>
                <a:lnTo>
                  <a:pt x="130335" y="81396"/>
                </a:lnTo>
                <a:lnTo>
                  <a:pt x="91760" y="91940"/>
                </a:lnTo>
                <a:lnTo>
                  <a:pt x="33934" y="114238"/>
                </a:lnTo>
                <a:lnTo>
                  <a:pt x="3870" y="137884"/>
                </a:lnTo>
                <a:lnTo>
                  <a:pt x="0" y="150113"/>
                </a:lnTo>
                <a:lnTo>
                  <a:pt x="3870" y="162446"/>
                </a:lnTo>
                <a:lnTo>
                  <a:pt x="33934" y="186237"/>
                </a:lnTo>
                <a:lnTo>
                  <a:pt x="91760" y="208609"/>
                </a:lnTo>
                <a:lnTo>
                  <a:pt x="130335" y="219167"/>
                </a:lnTo>
                <a:lnTo>
                  <a:pt x="174951" y="229255"/>
                </a:lnTo>
                <a:lnTo>
                  <a:pt x="225307" y="238835"/>
                </a:lnTo>
                <a:lnTo>
                  <a:pt x="281103" y="247868"/>
                </a:lnTo>
                <a:lnTo>
                  <a:pt x="342041" y="256317"/>
                </a:lnTo>
                <a:lnTo>
                  <a:pt x="407819" y="264143"/>
                </a:lnTo>
                <a:lnTo>
                  <a:pt x="478137" y="271308"/>
                </a:lnTo>
                <a:lnTo>
                  <a:pt x="552696" y="277773"/>
                </a:lnTo>
                <a:lnTo>
                  <a:pt x="631196" y="283501"/>
                </a:lnTo>
                <a:lnTo>
                  <a:pt x="713336" y="288452"/>
                </a:lnTo>
                <a:lnTo>
                  <a:pt x="798817" y="292589"/>
                </a:lnTo>
                <a:lnTo>
                  <a:pt x="887338" y="295874"/>
                </a:lnTo>
                <a:lnTo>
                  <a:pt x="978599" y="298267"/>
                </a:lnTo>
                <a:lnTo>
                  <a:pt x="1072300" y="299731"/>
                </a:lnTo>
                <a:lnTo>
                  <a:pt x="1168142" y="300227"/>
                </a:lnTo>
                <a:lnTo>
                  <a:pt x="1263876" y="299731"/>
                </a:lnTo>
                <a:lnTo>
                  <a:pt x="1357480" y="298267"/>
                </a:lnTo>
                <a:lnTo>
                  <a:pt x="1448653" y="295874"/>
                </a:lnTo>
                <a:lnTo>
                  <a:pt x="1537097" y="292589"/>
                </a:lnTo>
                <a:lnTo>
                  <a:pt x="1622509" y="288452"/>
                </a:lnTo>
                <a:lnTo>
                  <a:pt x="1704589" y="283501"/>
                </a:lnTo>
                <a:lnTo>
                  <a:pt x="1783037" y="277773"/>
                </a:lnTo>
                <a:lnTo>
                  <a:pt x="1857551" y="271308"/>
                </a:lnTo>
                <a:lnTo>
                  <a:pt x="1927832" y="264143"/>
                </a:lnTo>
                <a:lnTo>
                  <a:pt x="1993579" y="256317"/>
                </a:lnTo>
                <a:lnTo>
                  <a:pt x="2054491" y="247868"/>
                </a:lnTo>
                <a:lnTo>
                  <a:pt x="2110267" y="238835"/>
                </a:lnTo>
                <a:lnTo>
                  <a:pt x="2160607" y="229255"/>
                </a:lnTo>
                <a:lnTo>
                  <a:pt x="2205211" y="219167"/>
                </a:lnTo>
                <a:lnTo>
                  <a:pt x="2243777" y="208609"/>
                </a:lnTo>
                <a:lnTo>
                  <a:pt x="2301595" y="186237"/>
                </a:lnTo>
                <a:lnTo>
                  <a:pt x="2331656" y="162446"/>
                </a:lnTo>
                <a:lnTo>
                  <a:pt x="2335526" y="150113"/>
                </a:lnTo>
                <a:lnTo>
                  <a:pt x="2331656" y="137884"/>
                </a:lnTo>
                <a:lnTo>
                  <a:pt x="2301595" y="114238"/>
                </a:lnTo>
                <a:lnTo>
                  <a:pt x="2243777" y="91940"/>
                </a:lnTo>
                <a:lnTo>
                  <a:pt x="2205211" y="81396"/>
                </a:lnTo>
                <a:lnTo>
                  <a:pt x="2160607" y="71310"/>
                </a:lnTo>
                <a:lnTo>
                  <a:pt x="2110267" y="61721"/>
                </a:lnTo>
                <a:lnTo>
                  <a:pt x="2054491" y="52670"/>
                </a:lnTo>
                <a:lnTo>
                  <a:pt x="1993579" y="44195"/>
                </a:lnTo>
                <a:lnTo>
                  <a:pt x="1927832" y="36338"/>
                </a:lnTo>
                <a:lnTo>
                  <a:pt x="1857551" y="29138"/>
                </a:lnTo>
                <a:lnTo>
                  <a:pt x="1783037" y="22636"/>
                </a:lnTo>
                <a:lnTo>
                  <a:pt x="1704589" y="16870"/>
                </a:lnTo>
                <a:lnTo>
                  <a:pt x="1622509" y="11882"/>
                </a:lnTo>
                <a:lnTo>
                  <a:pt x="1537097" y="7711"/>
                </a:lnTo>
                <a:lnTo>
                  <a:pt x="1448653" y="4397"/>
                </a:lnTo>
                <a:lnTo>
                  <a:pt x="1357480" y="1981"/>
                </a:lnTo>
                <a:lnTo>
                  <a:pt x="1263876" y="501"/>
                </a:lnTo>
                <a:lnTo>
                  <a:pt x="1168142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WRREC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198624"/>
            <a:ext cx="9118600" cy="4322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2539" y="2949203"/>
            <a:ext cx="1008380" cy="266700"/>
          </a:xfrm>
          <a:custGeom>
            <a:avLst/>
            <a:gdLst/>
            <a:ahLst/>
            <a:cxnLst/>
            <a:rect l="l" t="t" r="r" b="b"/>
            <a:pathLst>
              <a:path w="1008380" h="266700">
                <a:moveTo>
                  <a:pt x="503678" y="0"/>
                </a:moveTo>
                <a:lnTo>
                  <a:pt x="462375" y="440"/>
                </a:lnTo>
                <a:lnTo>
                  <a:pt x="421991" y="1738"/>
                </a:lnTo>
                <a:lnTo>
                  <a:pt x="382654" y="3860"/>
                </a:lnTo>
                <a:lnTo>
                  <a:pt x="344495" y="6772"/>
                </a:lnTo>
                <a:lnTo>
                  <a:pt x="272230" y="14833"/>
                </a:lnTo>
                <a:lnTo>
                  <a:pt x="206233" y="25651"/>
                </a:lnTo>
                <a:lnTo>
                  <a:pt x="147541" y="38957"/>
                </a:lnTo>
                <a:lnTo>
                  <a:pt x="97194" y="54479"/>
                </a:lnTo>
                <a:lnTo>
                  <a:pt x="56228" y="71950"/>
                </a:lnTo>
                <a:lnTo>
                  <a:pt x="14640" y="101217"/>
                </a:lnTo>
                <a:lnTo>
                  <a:pt x="0" y="133349"/>
                </a:lnTo>
                <a:lnTo>
                  <a:pt x="1670" y="144322"/>
                </a:lnTo>
                <a:lnTo>
                  <a:pt x="25682" y="175601"/>
                </a:lnTo>
                <a:lnTo>
                  <a:pt x="75473" y="203711"/>
                </a:lnTo>
                <a:lnTo>
                  <a:pt x="121260" y="220241"/>
                </a:lnTo>
                <a:lnTo>
                  <a:pt x="175909" y="234689"/>
                </a:lnTo>
                <a:lnTo>
                  <a:pt x="238383" y="246784"/>
                </a:lnTo>
                <a:lnTo>
                  <a:pt x="307644" y="256258"/>
                </a:lnTo>
                <a:lnTo>
                  <a:pt x="382654" y="262839"/>
                </a:lnTo>
                <a:lnTo>
                  <a:pt x="421991" y="264961"/>
                </a:lnTo>
                <a:lnTo>
                  <a:pt x="462375" y="266259"/>
                </a:lnTo>
                <a:lnTo>
                  <a:pt x="503678" y="266699"/>
                </a:lnTo>
                <a:lnTo>
                  <a:pt x="544988" y="266259"/>
                </a:lnTo>
                <a:lnTo>
                  <a:pt x="585388" y="264961"/>
                </a:lnTo>
                <a:lnTo>
                  <a:pt x="624750" y="262839"/>
                </a:lnTo>
                <a:lnTo>
                  <a:pt x="662943" y="259927"/>
                </a:lnTo>
                <a:lnTo>
                  <a:pt x="735294" y="251866"/>
                </a:lnTo>
                <a:lnTo>
                  <a:pt x="801395" y="241048"/>
                </a:lnTo>
                <a:lnTo>
                  <a:pt x="860199" y="227742"/>
                </a:lnTo>
                <a:lnTo>
                  <a:pt x="910660" y="212220"/>
                </a:lnTo>
                <a:lnTo>
                  <a:pt x="951729" y="194749"/>
                </a:lnTo>
                <a:lnTo>
                  <a:pt x="993435" y="165482"/>
                </a:lnTo>
                <a:lnTo>
                  <a:pt x="1008122" y="133349"/>
                </a:lnTo>
                <a:lnTo>
                  <a:pt x="1006447" y="122377"/>
                </a:lnTo>
                <a:lnTo>
                  <a:pt x="982361" y="91098"/>
                </a:lnTo>
                <a:lnTo>
                  <a:pt x="932434" y="62988"/>
                </a:lnTo>
                <a:lnTo>
                  <a:pt x="886538" y="46458"/>
                </a:lnTo>
                <a:lnTo>
                  <a:pt x="831775" y="32010"/>
                </a:lnTo>
                <a:lnTo>
                  <a:pt x="769191" y="19915"/>
                </a:lnTo>
                <a:lnTo>
                  <a:pt x="699834" y="10441"/>
                </a:lnTo>
                <a:lnTo>
                  <a:pt x="624750" y="3860"/>
                </a:lnTo>
                <a:lnTo>
                  <a:pt x="585388" y="1738"/>
                </a:lnTo>
                <a:lnTo>
                  <a:pt x="544988" y="440"/>
                </a:lnTo>
                <a:lnTo>
                  <a:pt x="503678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3385" y="5189477"/>
            <a:ext cx="2335530" cy="299720"/>
          </a:xfrm>
          <a:custGeom>
            <a:avLst/>
            <a:gdLst/>
            <a:ahLst/>
            <a:cxnLst/>
            <a:rect l="l" t="t" r="r" b="b"/>
            <a:pathLst>
              <a:path w="2335529" h="299720">
                <a:moveTo>
                  <a:pt x="1167380" y="0"/>
                </a:moveTo>
                <a:lnTo>
                  <a:pt x="1071647" y="496"/>
                </a:lnTo>
                <a:lnTo>
                  <a:pt x="978043" y="1960"/>
                </a:lnTo>
                <a:lnTo>
                  <a:pt x="886870" y="4353"/>
                </a:lnTo>
                <a:lnTo>
                  <a:pt x="798426" y="7638"/>
                </a:lnTo>
                <a:lnTo>
                  <a:pt x="713015" y="11775"/>
                </a:lnTo>
                <a:lnTo>
                  <a:pt x="630935" y="16726"/>
                </a:lnTo>
                <a:lnTo>
                  <a:pt x="552487" y="22454"/>
                </a:lnTo>
                <a:lnTo>
                  <a:pt x="477973" y="28919"/>
                </a:lnTo>
                <a:lnTo>
                  <a:pt x="407692" y="36084"/>
                </a:lnTo>
                <a:lnTo>
                  <a:pt x="341945" y="43910"/>
                </a:lnTo>
                <a:lnTo>
                  <a:pt x="281034" y="52359"/>
                </a:lnTo>
                <a:lnTo>
                  <a:pt x="225258" y="61392"/>
                </a:lnTo>
                <a:lnTo>
                  <a:pt x="174918" y="70972"/>
                </a:lnTo>
                <a:lnTo>
                  <a:pt x="130315" y="81060"/>
                </a:lnTo>
                <a:lnTo>
                  <a:pt x="91749" y="91618"/>
                </a:lnTo>
                <a:lnTo>
                  <a:pt x="33931" y="113990"/>
                </a:lnTo>
                <a:lnTo>
                  <a:pt x="3870" y="137781"/>
                </a:lnTo>
                <a:lnTo>
                  <a:pt x="0" y="150113"/>
                </a:lnTo>
                <a:lnTo>
                  <a:pt x="3870" y="162337"/>
                </a:lnTo>
                <a:lnTo>
                  <a:pt x="33931" y="185943"/>
                </a:lnTo>
                <a:lnTo>
                  <a:pt x="91749" y="208168"/>
                </a:lnTo>
                <a:lnTo>
                  <a:pt x="130315" y="218666"/>
                </a:lnTo>
                <a:lnTo>
                  <a:pt x="174918" y="228702"/>
                </a:lnTo>
                <a:lnTo>
                  <a:pt x="225258" y="238237"/>
                </a:lnTo>
                <a:lnTo>
                  <a:pt x="281034" y="247233"/>
                </a:lnTo>
                <a:lnTo>
                  <a:pt x="341945" y="255650"/>
                </a:lnTo>
                <a:lnTo>
                  <a:pt x="407692" y="263451"/>
                </a:lnTo>
                <a:lnTo>
                  <a:pt x="477973" y="270595"/>
                </a:lnTo>
                <a:lnTo>
                  <a:pt x="552487" y="277044"/>
                </a:lnTo>
                <a:lnTo>
                  <a:pt x="630935" y="282759"/>
                </a:lnTo>
                <a:lnTo>
                  <a:pt x="713015" y="287702"/>
                </a:lnTo>
                <a:lnTo>
                  <a:pt x="798426" y="291833"/>
                </a:lnTo>
                <a:lnTo>
                  <a:pt x="886870" y="295114"/>
                </a:lnTo>
                <a:lnTo>
                  <a:pt x="978043" y="297506"/>
                </a:lnTo>
                <a:lnTo>
                  <a:pt x="1071647" y="298969"/>
                </a:lnTo>
                <a:lnTo>
                  <a:pt x="1167380" y="299465"/>
                </a:lnTo>
                <a:lnTo>
                  <a:pt x="1263222" y="298969"/>
                </a:lnTo>
                <a:lnTo>
                  <a:pt x="1356924" y="297506"/>
                </a:lnTo>
                <a:lnTo>
                  <a:pt x="1448186" y="295114"/>
                </a:lnTo>
                <a:lnTo>
                  <a:pt x="1536707" y="291833"/>
                </a:lnTo>
                <a:lnTo>
                  <a:pt x="1622187" y="287702"/>
                </a:lnTo>
                <a:lnTo>
                  <a:pt x="1704328" y="282759"/>
                </a:lnTo>
                <a:lnTo>
                  <a:pt x="1782827" y="277044"/>
                </a:lnTo>
                <a:lnTo>
                  <a:pt x="1857387" y="270595"/>
                </a:lnTo>
                <a:lnTo>
                  <a:pt x="1927705" y="263451"/>
                </a:lnTo>
                <a:lnTo>
                  <a:pt x="1993484" y="255650"/>
                </a:lnTo>
                <a:lnTo>
                  <a:pt x="2054421" y="247233"/>
                </a:lnTo>
                <a:lnTo>
                  <a:pt x="2110218" y="238237"/>
                </a:lnTo>
                <a:lnTo>
                  <a:pt x="2160575" y="228702"/>
                </a:lnTo>
                <a:lnTo>
                  <a:pt x="2205190" y="218666"/>
                </a:lnTo>
                <a:lnTo>
                  <a:pt x="2243765" y="208168"/>
                </a:lnTo>
                <a:lnTo>
                  <a:pt x="2301592" y="185943"/>
                </a:lnTo>
                <a:lnTo>
                  <a:pt x="2331656" y="162337"/>
                </a:lnTo>
                <a:lnTo>
                  <a:pt x="2335526" y="150113"/>
                </a:lnTo>
                <a:lnTo>
                  <a:pt x="2331656" y="137781"/>
                </a:lnTo>
                <a:lnTo>
                  <a:pt x="2301592" y="113990"/>
                </a:lnTo>
                <a:lnTo>
                  <a:pt x="2243765" y="91618"/>
                </a:lnTo>
                <a:lnTo>
                  <a:pt x="2205190" y="81060"/>
                </a:lnTo>
                <a:lnTo>
                  <a:pt x="2160575" y="70972"/>
                </a:lnTo>
                <a:lnTo>
                  <a:pt x="2110218" y="61392"/>
                </a:lnTo>
                <a:lnTo>
                  <a:pt x="2054421" y="52359"/>
                </a:lnTo>
                <a:lnTo>
                  <a:pt x="1993484" y="43910"/>
                </a:lnTo>
                <a:lnTo>
                  <a:pt x="1927705" y="36084"/>
                </a:lnTo>
                <a:lnTo>
                  <a:pt x="1857387" y="28919"/>
                </a:lnTo>
                <a:lnTo>
                  <a:pt x="1782827" y="22454"/>
                </a:lnTo>
                <a:lnTo>
                  <a:pt x="1704328" y="16726"/>
                </a:lnTo>
                <a:lnTo>
                  <a:pt x="1622187" y="11775"/>
                </a:lnTo>
                <a:lnTo>
                  <a:pt x="1536707" y="7638"/>
                </a:lnTo>
                <a:lnTo>
                  <a:pt x="1448186" y="4353"/>
                </a:lnTo>
                <a:lnTo>
                  <a:pt x="1356924" y="1960"/>
                </a:lnTo>
                <a:lnTo>
                  <a:pt x="1263222" y="496"/>
                </a:lnTo>
                <a:lnTo>
                  <a:pt x="1167380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3903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2.3.4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Program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Blocks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878445" cy="374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Pas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1</a:t>
            </a:r>
            <a:r>
              <a:rPr sz="2800" dirty="0">
                <a:latin typeface="Franklin Gothic Medium"/>
                <a:cs typeface="Franklin Gothic Medium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Figur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2.12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block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number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started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form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0.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separate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location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counter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eac</a:t>
            </a:r>
            <a:r>
              <a:rPr sz="2400" spc="-15" dirty="0">
                <a:latin typeface="Franklin Gothic Medium"/>
                <a:cs typeface="Franklin Gothic Medium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block.</a:t>
            </a:r>
            <a:endParaRPr sz="2400">
              <a:latin typeface="Franklin Gothic Medium"/>
              <a:cs typeface="Franklin Gothic Medium"/>
            </a:endParaRPr>
          </a:p>
          <a:p>
            <a:pPr marL="755015" marR="508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location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counter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block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initialized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0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block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begun.</a:t>
            </a:r>
            <a:endParaRPr sz="2400">
              <a:latin typeface="Franklin Gothic Medium"/>
              <a:cs typeface="Franklin Gothic Medium"/>
            </a:endParaRPr>
          </a:p>
          <a:p>
            <a:pPr marL="755015" marR="654685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Assig</a:t>
            </a:r>
            <a:r>
              <a:rPr sz="2400" spc="-15" dirty="0">
                <a:latin typeface="Franklin Gothic Medium"/>
                <a:cs typeface="Franklin Gothic Medium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eac</a:t>
            </a:r>
            <a:r>
              <a:rPr sz="2400" spc="-15" dirty="0">
                <a:latin typeface="Franklin Gothic Medium"/>
                <a:cs typeface="Franklin Gothic Medium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block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starting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object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(location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0).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Labels,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block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name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or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block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numbe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Workin</a:t>
            </a:r>
            <a:r>
              <a:rPr sz="2400" spc="-15" dirty="0">
                <a:latin typeface="Franklin Gothic Medium"/>
                <a:cs typeface="Franklin Gothic Medium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generated</a:t>
            </a:r>
            <a:endParaRPr sz="2400">
              <a:latin typeface="Franklin Gothic Medium"/>
              <a:cs typeface="Franklin Gothic Medium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6065" y="4988673"/>
          <a:ext cx="8229594" cy="1538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90"/>
                <a:gridCol w="1710656"/>
                <a:gridCol w="1049821"/>
                <a:gridCol w="781570"/>
                <a:gridCol w="908732"/>
                <a:gridCol w="1906525"/>
              </a:tblGrid>
              <a:tr h="371527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Franklin Gothic Medium"/>
                          <a:cs typeface="Franklin Gothic Medium"/>
                        </a:rPr>
                        <a:t>Bloc</a:t>
                      </a:r>
                      <a:r>
                        <a:rPr sz="2000" dirty="0">
                          <a:latin typeface="Franklin Gothic Medium"/>
                          <a:cs typeface="Franklin Gothic Medium"/>
                        </a:rPr>
                        <a:t>k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Franklin Gothic Medium"/>
                          <a:cs typeface="Franklin Gothic Medium"/>
                        </a:rPr>
                        <a:t>name</a:t>
                      </a:r>
                      <a:endParaRPr sz="20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Franklin Gothic Medium"/>
                          <a:cs typeface="Franklin Gothic Medium"/>
                        </a:rPr>
                        <a:t>Bloc</a:t>
                      </a:r>
                      <a:r>
                        <a:rPr sz="2000" dirty="0">
                          <a:latin typeface="Franklin Gothic Medium"/>
                          <a:cs typeface="Franklin Gothic Medium"/>
                        </a:rPr>
                        <a:t>k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Franklin Gothic Medium"/>
                          <a:cs typeface="Franklin Gothic Medium"/>
                        </a:rPr>
                        <a:t>number</a:t>
                      </a:r>
                      <a:endParaRPr sz="20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Franklin Gothic Medium"/>
                          <a:cs typeface="Franklin Gothic Medium"/>
                        </a:rPr>
                        <a:t>Address</a:t>
                      </a:r>
                      <a:endParaRPr sz="20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Franklin Gothic Medium"/>
                          <a:cs typeface="Franklin Gothic Medium"/>
                        </a:rPr>
                        <a:t>End</a:t>
                      </a:r>
                      <a:endParaRPr sz="20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Franklin Gothic Medium"/>
                          <a:cs typeface="Franklin Gothic Medium"/>
                        </a:rPr>
                        <a:t>L</a:t>
                      </a:r>
                      <a:r>
                        <a:rPr sz="2000" spc="5" dirty="0">
                          <a:latin typeface="Franklin Gothic Medium"/>
                          <a:cs typeface="Franklin Gothic Medium"/>
                        </a:rPr>
                        <a:t>e</a:t>
                      </a:r>
                      <a:r>
                        <a:rPr sz="2000" dirty="0">
                          <a:latin typeface="Franklin Gothic Medium"/>
                          <a:cs typeface="Franklin Gothic Medium"/>
                        </a:rPr>
                        <a:t>n</a:t>
                      </a:r>
                      <a:r>
                        <a:rPr sz="2000" spc="5" dirty="0">
                          <a:latin typeface="Franklin Gothic Medium"/>
                          <a:cs typeface="Franklin Gothic Medium"/>
                        </a:rPr>
                        <a:t>g</a:t>
                      </a:r>
                      <a:r>
                        <a:rPr sz="2000" dirty="0">
                          <a:latin typeface="Franklin Gothic Medium"/>
                          <a:cs typeface="Franklin Gothic Medium"/>
                        </a:rPr>
                        <a:t>th</a:t>
                      </a:r>
                      <a:endParaRPr sz="20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</a:tr>
              <a:tr h="363647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default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0000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0065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0066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(0~0065)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64990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CDATA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0066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0070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000B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(0~000A)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8329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CBLKS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0071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1070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(0~0FFF)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4787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94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Basi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c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Functions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2063" y="6475825"/>
            <a:ext cx="13589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367270" cy="24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Assemble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directives</a:t>
            </a:r>
            <a:r>
              <a:rPr sz="2800" i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(pseudo-instructions)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START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END,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BYTE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Franklin Gothic Medium"/>
                <a:cs typeface="Franklin Gothic Medium"/>
              </a:rPr>
              <a:t>WORD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RESB,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RESW.</a:t>
            </a:r>
            <a:endParaRPr sz="2400">
              <a:latin typeface="Franklin Gothic Medium"/>
              <a:cs typeface="Franklin Gothic Medium"/>
            </a:endParaRPr>
          </a:p>
          <a:p>
            <a:pPr marL="755650" marR="6731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Thes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statements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translated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instructions.</a:t>
            </a:r>
            <a:endParaRPr sz="24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Instead,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Franklin Gothic Medium"/>
                <a:cs typeface="Franklin Gothic Medium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provide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itself.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5752"/>
            <a:ext cx="9118600" cy="5999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24602" y="1693427"/>
            <a:ext cx="0" cy="3096260"/>
          </a:xfrm>
          <a:custGeom>
            <a:avLst/>
            <a:gdLst/>
            <a:ahLst/>
            <a:cxnLst/>
            <a:rect l="l" t="t" r="r" b="b"/>
            <a:pathLst>
              <a:path h="3096260">
                <a:moveTo>
                  <a:pt x="0" y="0"/>
                </a:moveTo>
                <a:lnTo>
                  <a:pt x="0" y="3095999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5759" y="1703333"/>
            <a:ext cx="0" cy="3095625"/>
          </a:xfrm>
          <a:custGeom>
            <a:avLst/>
            <a:gdLst/>
            <a:ahLst/>
            <a:cxnLst/>
            <a:rect l="l" t="t" r="r" b="b"/>
            <a:pathLst>
              <a:path h="3095625">
                <a:moveTo>
                  <a:pt x="0" y="0"/>
                </a:moveTo>
                <a:lnTo>
                  <a:pt x="0" y="3095237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0943" y="6520134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0820"/>
            <a:ext cx="9118600" cy="5010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52212" y="3350778"/>
            <a:ext cx="47625" cy="2343150"/>
          </a:xfrm>
          <a:custGeom>
            <a:avLst/>
            <a:gdLst/>
            <a:ahLst/>
            <a:cxnLst/>
            <a:rect l="l" t="t" r="r" b="b"/>
            <a:pathLst>
              <a:path w="47625" h="2343150">
                <a:moveTo>
                  <a:pt x="47243" y="0"/>
                </a:moveTo>
                <a:lnTo>
                  <a:pt x="0" y="2343143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72607" y="3308105"/>
            <a:ext cx="25400" cy="2419350"/>
          </a:xfrm>
          <a:custGeom>
            <a:avLst/>
            <a:gdLst/>
            <a:ahLst/>
            <a:cxnLst/>
            <a:rect l="l" t="t" r="r" b="b"/>
            <a:pathLst>
              <a:path w="25400" h="2419350">
                <a:moveTo>
                  <a:pt x="25145" y="0"/>
                </a:moveTo>
                <a:lnTo>
                  <a:pt x="0" y="2419343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2304"/>
            <a:ext cx="9118600" cy="5320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40959" y="2414279"/>
            <a:ext cx="13970" cy="1613535"/>
          </a:xfrm>
          <a:custGeom>
            <a:avLst/>
            <a:gdLst/>
            <a:ahLst/>
            <a:cxnLst/>
            <a:rect l="l" t="t" r="r" b="b"/>
            <a:pathLst>
              <a:path w="13970" h="1613535">
                <a:moveTo>
                  <a:pt x="13715" y="0"/>
                </a:moveTo>
                <a:lnTo>
                  <a:pt x="0" y="1613153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99455" y="2414279"/>
            <a:ext cx="0" cy="1656080"/>
          </a:xfrm>
          <a:custGeom>
            <a:avLst/>
            <a:gdLst/>
            <a:ahLst/>
            <a:cxnLst/>
            <a:rect l="l" t="t" r="r" b="b"/>
            <a:pathLst>
              <a:path h="1656079">
                <a:moveTo>
                  <a:pt x="0" y="0"/>
                </a:moveTo>
                <a:lnTo>
                  <a:pt x="0" y="1655825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3903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2.3.4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Program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Blocks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978775" cy="418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Pas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</a:t>
            </a:r>
            <a:r>
              <a:rPr sz="2800" dirty="0">
                <a:latin typeface="Franklin Gothic Medium"/>
                <a:cs typeface="Franklin Gothic Medium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Figur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2.12</a:t>
            </a:r>
            <a:endParaRPr sz="2800">
              <a:latin typeface="Franklin Gothic Medium"/>
              <a:cs typeface="Franklin Gothic Medium"/>
            </a:endParaRPr>
          </a:p>
          <a:p>
            <a:pPr marL="755015" marR="668655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needs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for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eac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h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symbol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to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start</a:t>
            </a:r>
            <a:r>
              <a:rPr sz="2400" spc="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Loc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shows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block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numbe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Notice</a:t>
            </a:r>
            <a:r>
              <a:rPr sz="2400" spc="-15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that</a:t>
            </a:r>
            <a:r>
              <a:rPr sz="2400" spc="5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6500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9A6500"/>
                </a:solidFill>
                <a:latin typeface="Franklin Gothic Medium"/>
                <a:cs typeface="Franklin Gothic Medium"/>
              </a:rPr>
              <a:t>valu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e</a:t>
            </a:r>
            <a:r>
              <a:rPr sz="2400" spc="1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6500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symbol</a:t>
            </a:r>
            <a:r>
              <a:rPr sz="2400" spc="5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MAXLEN</a:t>
            </a:r>
            <a:r>
              <a:rPr sz="2400" spc="-5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(line</a:t>
            </a:r>
            <a:r>
              <a:rPr sz="2400" spc="1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70</a:t>
            </a:r>
            <a:r>
              <a:rPr sz="2400" dirty="0">
                <a:solidFill>
                  <a:srgbClr val="9A6500"/>
                </a:solidFill>
                <a:latin typeface="Franklin Gothic Medium"/>
                <a:cs typeface="Franklin Gothic Medium"/>
              </a:rPr>
              <a:t>)</a:t>
            </a:r>
            <a:r>
              <a:rPr sz="240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A6500"/>
                </a:solidFill>
                <a:latin typeface="Franklin Gothic Medium"/>
                <a:cs typeface="Franklin Gothic Medium"/>
              </a:rPr>
              <a:t>is</a:t>
            </a:r>
            <a:r>
              <a:rPr sz="2400" spc="-1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shown</a:t>
            </a:r>
            <a:r>
              <a:rPr sz="2400" spc="5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without</a:t>
            </a:r>
            <a:r>
              <a:rPr sz="2400" spc="-5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a</a:t>
            </a:r>
            <a:r>
              <a:rPr sz="240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block</a:t>
            </a:r>
            <a:r>
              <a:rPr sz="2400" spc="-5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number.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  <a:tabLst>
                <a:tab pos="1840864" algn="l"/>
                <a:tab pos="2754630" algn="l"/>
                <a:tab pos="3669029" algn="l"/>
                <a:tab pos="5128895" algn="l"/>
                <a:tab pos="6411595" algn="l"/>
              </a:tabLst>
            </a:pP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000</a:t>
            </a:r>
            <a:r>
              <a:rPr sz="2400" b="1" dirty="0">
                <a:latin typeface="Courier New"/>
                <a:cs typeface="Courier New"/>
              </a:rPr>
              <a:t>6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LD</a:t>
            </a: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LENGT</a:t>
            </a:r>
            <a:r>
              <a:rPr sz="2400" b="1" dirty="0">
                <a:latin typeface="Courier New"/>
                <a:cs typeface="Courier New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032060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latin typeface="Franklin Gothic Medium"/>
                <a:cs typeface="Franklin Gothic Medium"/>
              </a:rPr>
              <a:t>0003(CDATA)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+0066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=0069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=TA</a:t>
            </a:r>
            <a:endParaRPr sz="2400">
              <a:latin typeface="Franklin Gothic Medium"/>
              <a:cs typeface="Franklin Gothic Medium"/>
            </a:endParaRPr>
          </a:p>
          <a:p>
            <a:pPr marL="927100" marR="1529715">
              <a:lnSpc>
                <a:spcPct val="119800"/>
              </a:lnSpc>
            </a:pPr>
            <a:r>
              <a:rPr sz="2400" spc="-15" dirty="0">
                <a:latin typeface="Franklin Gothic Medium"/>
                <a:cs typeface="Franklin Gothic Medium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program-counter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</a:t>
            </a:r>
            <a:r>
              <a:rPr sz="2400" dirty="0">
                <a:latin typeface="Franklin Gothic Medium"/>
                <a:cs typeface="Franklin Gothic Medium"/>
              </a:rPr>
              <a:t>PC)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=0069-0009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=0060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=disp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3903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2.3.4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Program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Blocks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029582"/>
            <a:ext cx="8119109" cy="544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Separatio</a:t>
            </a:r>
            <a:r>
              <a:rPr sz="2800" dirty="0">
                <a:latin typeface="Franklin Gothic Medium"/>
                <a:cs typeface="Franklin Gothic Medium"/>
              </a:rPr>
              <a:t>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Franklin Gothic Medium"/>
                <a:cs typeface="Franklin Gothic Medium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program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int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blocks.</a:t>
            </a:r>
            <a:endParaRPr sz="2800">
              <a:latin typeface="Franklin Gothic Medium"/>
              <a:cs typeface="Franklin Gothic Medium"/>
            </a:endParaRPr>
          </a:p>
          <a:p>
            <a:pPr marL="755015" marR="26034" indent="-285750">
              <a:lnSpc>
                <a:spcPts val="2580"/>
              </a:lnSpc>
              <a:spcBef>
                <a:spcPts val="62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Becaus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large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buffer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(CBLKS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)</a:t>
            </a:r>
            <a:r>
              <a:rPr sz="2400" spc="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is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moved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th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end</a:t>
            </a:r>
            <a:r>
              <a:rPr sz="2400" spc="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program.</a:t>
            </a:r>
            <a:endParaRPr sz="2400">
              <a:latin typeface="Franklin Gothic Medium"/>
              <a:cs typeface="Franklin Gothic Medium"/>
            </a:endParaRPr>
          </a:p>
          <a:p>
            <a:pPr marL="755650" marR="38100" indent="-285750">
              <a:lnSpc>
                <a:spcPts val="2580"/>
              </a:lnSpc>
              <a:spcBef>
                <a:spcPts val="59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No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longer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need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extende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</a:t>
            </a:r>
            <a:r>
              <a:rPr sz="2400" spc="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format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base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registe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simpl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y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LTORG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statement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No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need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Modification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records.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Improve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readability.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Figur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2.13</a:t>
            </a:r>
            <a:endParaRPr sz="2800">
              <a:latin typeface="Franklin Gothic Medium"/>
              <a:cs typeface="Franklin Gothic Medium"/>
            </a:endParaRPr>
          </a:p>
          <a:p>
            <a:pPr marL="755650" marR="274320" indent="-285750">
              <a:lnSpc>
                <a:spcPts val="2580"/>
              </a:lnSpc>
              <a:spcBef>
                <a:spcPts val="62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Reflect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starting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block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well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location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code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block.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Figur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2.14</a:t>
            </a:r>
            <a:endParaRPr sz="28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ts val="2580"/>
              </a:lnSpc>
              <a:spcBef>
                <a:spcPts val="62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Loader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simply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loads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eac</a:t>
            </a:r>
            <a:r>
              <a:rPr sz="2400" spc="-15" dirty="0">
                <a:latin typeface="Franklin Gothic Medium"/>
                <a:cs typeface="Franklin Gothic Medium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record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dictated.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CDATA(1)</a:t>
            </a:r>
            <a:r>
              <a:rPr sz="2400" spc="-15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&amp;</a:t>
            </a:r>
            <a:r>
              <a:rPr sz="2400" spc="-2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CBLKS(1)</a:t>
            </a:r>
            <a:r>
              <a:rPr sz="2400" spc="-2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are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not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actually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present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OP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3903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85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2.3.4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Program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Blocks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395220"/>
            <a:ext cx="9118600" cy="3793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505" y="2968253"/>
            <a:ext cx="8785860" cy="0"/>
          </a:xfrm>
          <a:custGeom>
            <a:avLst/>
            <a:gdLst/>
            <a:ahLst/>
            <a:cxnLst/>
            <a:rect l="l" t="t" r="r" b="b"/>
            <a:pathLst>
              <a:path w="8785860">
                <a:moveTo>
                  <a:pt x="0" y="0"/>
                </a:moveTo>
                <a:lnTo>
                  <a:pt x="8785856" y="0"/>
                </a:lnTo>
              </a:path>
            </a:pathLst>
          </a:custGeom>
          <a:ln w="19049">
            <a:solidFill>
              <a:srgbClr val="FF00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459" y="3590807"/>
            <a:ext cx="8785225" cy="0"/>
          </a:xfrm>
          <a:custGeom>
            <a:avLst/>
            <a:gdLst/>
            <a:ahLst/>
            <a:cxnLst/>
            <a:rect l="l" t="t" r="r" b="b"/>
            <a:pathLst>
              <a:path w="8785225">
                <a:moveTo>
                  <a:pt x="0" y="0"/>
                </a:moveTo>
                <a:lnTo>
                  <a:pt x="8785094" y="0"/>
                </a:lnTo>
              </a:path>
            </a:pathLst>
          </a:custGeom>
          <a:ln w="19049">
            <a:solidFill>
              <a:srgbClr val="FF00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413" y="4276601"/>
            <a:ext cx="8785225" cy="0"/>
          </a:xfrm>
          <a:custGeom>
            <a:avLst/>
            <a:gdLst/>
            <a:ahLst/>
            <a:cxnLst/>
            <a:rect l="l" t="t" r="r" b="b"/>
            <a:pathLst>
              <a:path w="8785225">
                <a:moveTo>
                  <a:pt x="0" y="0"/>
                </a:moveTo>
                <a:lnTo>
                  <a:pt x="8785094" y="0"/>
                </a:lnTo>
              </a:path>
            </a:pathLst>
          </a:custGeom>
          <a:ln w="19049">
            <a:solidFill>
              <a:srgbClr val="FF00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459" y="4568447"/>
            <a:ext cx="8785225" cy="0"/>
          </a:xfrm>
          <a:custGeom>
            <a:avLst/>
            <a:gdLst/>
            <a:ahLst/>
            <a:cxnLst/>
            <a:rect l="l" t="t" r="r" b="b"/>
            <a:pathLst>
              <a:path w="8785225">
                <a:moveTo>
                  <a:pt x="0" y="0"/>
                </a:moveTo>
                <a:lnTo>
                  <a:pt x="8785094" y="0"/>
                </a:lnTo>
              </a:path>
            </a:pathLst>
          </a:custGeom>
          <a:ln w="19049">
            <a:solidFill>
              <a:srgbClr val="FF00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413" y="4886201"/>
            <a:ext cx="8785225" cy="0"/>
          </a:xfrm>
          <a:custGeom>
            <a:avLst/>
            <a:gdLst/>
            <a:ahLst/>
            <a:cxnLst/>
            <a:rect l="l" t="t" r="r" b="b"/>
            <a:pathLst>
              <a:path w="8785225">
                <a:moveTo>
                  <a:pt x="0" y="0"/>
                </a:moveTo>
                <a:lnTo>
                  <a:pt x="8785094" y="0"/>
                </a:lnTo>
              </a:path>
            </a:pathLst>
          </a:custGeom>
          <a:ln w="19049">
            <a:solidFill>
              <a:srgbClr val="FF00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605" y="5165093"/>
            <a:ext cx="8785860" cy="0"/>
          </a:xfrm>
          <a:custGeom>
            <a:avLst/>
            <a:gdLst/>
            <a:ahLst/>
            <a:cxnLst/>
            <a:rect l="l" t="t" r="r" b="b"/>
            <a:pathLst>
              <a:path w="8785860">
                <a:moveTo>
                  <a:pt x="0" y="0"/>
                </a:moveTo>
                <a:lnTo>
                  <a:pt x="8785856" y="0"/>
                </a:lnTo>
              </a:path>
            </a:pathLst>
          </a:custGeom>
          <a:ln w="19049">
            <a:solidFill>
              <a:srgbClr val="FF00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15552" y="3221406"/>
            <a:ext cx="1954530" cy="195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ct val="100000"/>
              </a:lnSpc>
            </a:pP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Defaul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5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Defaul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CDAT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A</a:t>
            </a:r>
            <a:r>
              <a:rPr sz="1800" spc="5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028065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Defaul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1800" spc="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CDAT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A</a:t>
            </a:r>
            <a:r>
              <a:rPr sz="1800" spc="5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1129" y="0"/>
            <a:ext cx="5901690" cy="684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73583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2.3.5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Control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Sections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&amp;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Program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Linking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8091170" cy="454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Contro</a:t>
            </a:r>
            <a:r>
              <a:rPr sz="2800" dirty="0">
                <a:latin typeface="Franklin Gothic Medium"/>
                <a:cs typeface="Franklin Gothic Medium"/>
              </a:rPr>
              <a:t>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section</a:t>
            </a:r>
            <a:endParaRPr sz="2800">
              <a:latin typeface="Franklin Gothic Medium"/>
              <a:cs typeface="Franklin Gothic Medium"/>
            </a:endParaRPr>
          </a:p>
          <a:p>
            <a:pPr marL="755650" marR="434975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Handlin</a:t>
            </a:r>
            <a:r>
              <a:rPr sz="2400" spc="-15" dirty="0">
                <a:latin typeface="Franklin Gothic Medium"/>
                <a:cs typeface="Franklin Gothic Medium"/>
              </a:rPr>
              <a:t>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tha</a:t>
            </a:r>
            <a:r>
              <a:rPr sz="2400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consist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multiple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control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sections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Each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control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section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a</a:t>
            </a:r>
            <a:r>
              <a:rPr sz="2400" spc="5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part</a:t>
            </a:r>
            <a:r>
              <a:rPr sz="240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6500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progra</a:t>
            </a:r>
            <a:r>
              <a:rPr sz="2400" spc="-4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m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Ca</a:t>
            </a:r>
            <a:r>
              <a:rPr sz="2400" spc="-15" dirty="0">
                <a:latin typeface="Franklin Gothic Medium"/>
                <a:cs typeface="Franklin Gothic Medium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assemble</a:t>
            </a:r>
            <a:r>
              <a:rPr sz="2400" spc="-3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loaded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relocated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independentl</a:t>
            </a:r>
            <a:r>
              <a:rPr sz="2400" spc="-3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y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755650" marR="25527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Different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sections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most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often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subroutines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other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logical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subdivisions</a:t>
            </a:r>
            <a:r>
              <a:rPr sz="2400" spc="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progra</a:t>
            </a:r>
            <a:r>
              <a:rPr sz="2400" spc="-5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755650" marR="31496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programmer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assembl</a:t>
            </a:r>
            <a:r>
              <a:rPr sz="2400" spc="-2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e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loa</a:t>
            </a:r>
            <a:r>
              <a:rPr sz="2400" spc="-20" dirty="0">
                <a:solidFill>
                  <a:srgbClr val="9A6500"/>
                </a:solidFill>
                <a:latin typeface="Franklin Gothic Medium"/>
                <a:cs typeface="Franklin Gothic Medium"/>
              </a:rPr>
              <a:t>d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A6500"/>
                </a:solidFill>
                <a:latin typeface="Franklin Gothic Medium"/>
                <a:cs typeface="Franklin Gothic Medium"/>
              </a:rPr>
              <a:t>manipulate</a:t>
            </a:r>
            <a:r>
              <a:rPr sz="2400" spc="-1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eac</a:t>
            </a:r>
            <a:r>
              <a:rPr sz="2400" spc="-15" dirty="0">
                <a:latin typeface="Franklin Gothic Medium"/>
                <a:cs typeface="Franklin Gothic Medium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sections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separately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More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Flexibility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previous.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Linking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control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sections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together.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73583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2.3.5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Control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Sections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&amp;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Program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Linking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8105775" cy="381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Externa</a:t>
            </a:r>
            <a:r>
              <a:rPr sz="2800" dirty="0">
                <a:latin typeface="Franklin Gothic Medium"/>
                <a:cs typeface="Franklin Gothic Medium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references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(externa</a:t>
            </a:r>
            <a:r>
              <a:rPr sz="2800" dirty="0">
                <a:latin typeface="Franklin Gothic Medium"/>
                <a:cs typeface="Franklin Gothic Medium"/>
              </a:rPr>
              <a:t>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symbo</a:t>
            </a:r>
            <a:r>
              <a:rPr sz="2800" dirty="0">
                <a:latin typeface="Franklin Gothic Medium"/>
                <a:cs typeface="Franklin Gothic Medium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references)</a:t>
            </a:r>
            <a:endParaRPr sz="2800">
              <a:latin typeface="Franklin Gothic Medium"/>
              <a:cs typeface="Franklin Gothic Medium"/>
            </a:endParaRPr>
          </a:p>
          <a:p>
            <a:pPr marL="755015" marR="5080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Instructions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control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section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might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refer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to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instructions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or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data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located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another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sectio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Figur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2.15</a:t>
            </a:r>
            <a:r>
              <a:rPr sz="2800" dirty="0">
                <a:latin typeface="Franklin Gothic Medium"/>
                <a:cs typeface="Franklin Gothic Medium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multipl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contro</a:t>
            </a:r>
            <a:r>
              <a:rPr sz="2800" dirty="0">
                <a:latin typeface="Franklin Gothic Medium"/>
                <a:cs typeface="Franklin Gothic Medium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sections.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Thre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sect</a:t>
            </a:r>
            <a:r>
              <a:rPr sz="2400" spc="-10" dirty="0">
                <a:latin typeface="Franklin Gothic Medium"/>
                <a:cs typeface="Franklin Gothic Medium"/>
              </a:rPr>
              <a:t>i</a:t>
            </a:r>
            <a:r>
              <a:rPr sz="2400" spc="-15" dirty="0">
                <a:latin typeface="Franklin Gothic Medium"/>
                <a:cs typeface="Franklin Gothic Medium"/>
              </a:rPr>
              <a:t>ons,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COP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Y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RDRE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WRRE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directive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CSEC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755650" marR="33655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directives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EXTDEF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EXTREF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external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symbols.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order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symbols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significant.</a:t>
            </a:r>
            <a:endParaRPr sz="2400">
              <a:latin typeface="Franklin Gothic Medium"/>
              <a:cs typeface="Franklin Gothic Medium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6065" y="5079516"/>
          <a:ext cx="8517890" cy="146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441"/>
                <a:gridCol w="1782773"/>
                <a:gridCol w="1644418"/>
                <a:gridCol w="3501918"/>
              </a:tblGrid>
              <a:tr h="434975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COPY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START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8152"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EXTDEF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BUFFER,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tabLst>
                          <a:tab pos="1641475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BUFEND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LENGTH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574524"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0065"/>
                          </a:solidFill>
                          <a:latin typeface="Courier New"/>
                          <a:cs typeface="Courier New"/>
                        </a:rPr>
                        <a:t>EXTREF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RDREC,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1094740" algn="l"/>
                          <a:tab pos="2554605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WRRE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(symbo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name)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49">
                      <a:solidFill>
                        <a:srgbClr val="CC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7672"/>
            <a:ext cx="9118600" cy="5834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8739" y="1614179"/>
            <a:ext cx="1008380" cy="215900"/>
          </a:xfrm>
          <a:custGeom>
            <a:avLst/>
            <a:gdLst/>
            <a:ahLst/>
            <a:cxnLst/>
            <a:rect l="l" t="t" r="r" b="b"/>
            <a:pathLst>
              <a:path w="1008380" h="215900">
                <a:moveTo>
                  <a:pt x="503678" y="0"/>
                </a:moveTo>
                <a:lnTo>
                  <a:pt x="462375" y="355"/>
                </a:lnTo>
                <a:lnTo>
                  <a:pt x="421990" y="1404"/>
                </a:lnTo>
                <a:lnTo>
                  <a:pt x="382653" y="3119"/>
                </a:lnTo>
                <a:lnTo>
                  <a:pt x="344494" y="5474"/>
                </a:lnTo>
                <a:lnTo>
                  <a:pt x="272228" y="11994"/>
                </a:lnTo>
                <a:lnTo>
                  <a:pt x="206231" y="20750"/>
                </a:lnTo>
                <a:lnTo>
                  <a:pt x="147540" y="31527"/>
                </a:lnTo>
                <a:lnTo>
                  <a:pt x="97193" y="44110"/>
                </a:lnTo>
                <a:lnTo>
                  <a:pt x="56228" y="58284"/>
                </a:lnTo>
                <a:lnTo>
                  <a:pt x="14640" y="82058"/>
                </a:lnTo>
                <a:lnTo>
                  <a:pt x="0" y="108203"/>
                </a:lnTo>
                <a:lnTo>
                  <a:pt x="1669" y="117029"/>
                </a:lnTo>
                <a:lnTo>
                  <a:pt x="39587" y="150066"/>
                </a:lnTo>
                <a:lnTo>
                  <a:pt x="75473" y="164843"/>
                </a:lnTo>
                <a:lnTo>
                  <a:pt x="121259" y="178165"/>
                </a:lnTo>
                <a:lnTo>
                  <a:pt x="175908" y="189815"/>
                </a:lnTo>
                <a:lnTo>
                  <a:pt x="238381" y="199571"/>
                </a:lnTo>
                <a:lnTo>
                  <a:pt x="307643" y="207216"/>
                </a:lnTo>
                <a:lnTo>
                  <a:pt x="382653" y="212529"/>
                </a:lnTo>
                <a:lnTo>
                  <a:pt x="421990" y="214242"/>
                </a:lnTo>
                <a:lnTo>
                  <a:pt x="462375" y="215290"/>
                </a:lnTo>
                <a:lnTo>
                  <a:pt x="503678" y="215645"/>
                </a:lnTo>
                <a:lnTo>
                  <a:pt x="544988" y="215290"/>
                </a:lnTo>
                <a:lnTo>
                  <a:pt x="585388" y="214242"/>
                </a:lnTo>
                <a:lnTo>
                  <a:pt x="624750" y="212529"/>
                </a:lnTo>
                <a:lnTo>
                  <a:pt x="662943" y="210177"/>
                </a:lnTo>
                <a:lnTo>
                  <a:pt x="735294" y="203671"/>
                </a:lnTo>
                <a:lnTo>
                  <a:pt x="801395" y="194943"/>
                </a:lnTo>
                <a:lnTo>
                  <a:pt x="860199" y="184213"/>
                </a:lnTo>
                <a:lnTo>
                  <a:pt x="910660" y="171699"/>
                </a:lnTo>
                <a:lnTo>
                  <a:pt x="951729" y="157622"/>
                </a:lnTo>
                <a:lnTo>
                  <a:pt x="993435" y="134055"/>
                </a:lnTo>
                <a:lnTo>
                  <a:pt x="1008122" y="108203"/>
                </a:lnTo>
                <a:lnTo>
                  <a:pt x="1006447" y="99270"/>
                </a:lnTo>
                <a:lnTo>
                  <a:pt x="968415" y="65901"/>
                </a:lnTo>
                <a:lnTo>
                  <a:pt x="932434" y="51012"/>
                </a:lnTo>
                <a:lnTo>
                  <a:pt x="886538" y="37606"/>
                </a:lnTo>
                <a:lnTo>
                  <a:pt x="831775" y="25900"/>
                </a:lnTo>
                <a:lnTo>
                  <a:pt x="769191" y="16106"/>
                </a:lnTo>
                <a:lnTo>
                  <a:pt x="699834" y="8441"/>
                </a:lnTo>
                <a:lnTo>
                  <a:pt x="624750" y="3119"/>
                </a:lnTo>
                <a:lnTo>
                  <a:pt x="585388" y="1404"/>
                </a:lnTo>
                <a:lnTo>
                  <a:pt x="544988" y="355"/>
                </a:lnTo>
                <a:lnTo>
                  <a:pt x="503678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5785" y="1829825"/>
            <a:ext cx="1008380" cy="216535"/>
          </a:xfrm>
          <a:custGeom>
            <a:avLst/>
            <a:gdLst/>
            <a:ahLst/>
            <a:cxnLst/>
            <a:rect l="l" t="t" r="r" b="b"/>
            <a:pathLst>
              <a:path w="1008380" h="216535">
                <a:moveTo>
                  <a:pt x="503678" y="0"/>
                </a:moveTo>
                <a:lnTo>
                  <a:pt x="462375" y="360"/>
                </a:lnTo>
                <a:lnTo>
                  <a:pt x="421991" y="1424"/>
                </a:lnTo>
                <a:lnTo>
                  <a:pt x="382654" y="3163"/>
                </a:lnTo>
                <a:lnTo>
                  <a:pt x="344495" y="5547"/>
                </a:lnTo>
                <a:lnTo>
                  <a:pt x="272230" y="12138"/>
                </a:lnTo>
                <a:lnTo>
                  <a:pt x="206233" y="20970"/>
                </a:lnTo>
                <a:lnTo>
                  <a:pt x="147541" y="31813"/>
                </a:lnTo>
                <a:lnTo>
                  <a:pt x="97194" y="44439"/>
                </a:lnTo>
                <a:lnTo>
                  <a:pt x="56228" y="58620"/>
                </a:lnTo>
                <a:lnTo>
                  <a:pt x="14640" y="82306"/>
                </a:lnTo>
                <a:lnTo>
                  <a:pt x="0" y="108203"/>
                </a:lnTo>
                <a:lnTo>
                  <a:pt x="1670" y="117034"/>
                </a:lnTo>
                <a:lnTo>
                  <a:pt x="39588" y="150185"/>
                </a:lnTo>
                <a:lnTo>
                  <a:pt x="75473" y="165057"/>
                </a:lnTo>
                <a:lnTo>
                  <a:pt x="121260" y="178489"/>
                </a:lnTo>
                <a:lnTo>
                  <a:pt x="175909" y="190253"/>
                </a:lnTo>
                <a:lnTo>
                  <a:pt x="238383" y="200119"/>
                </a:lnTo>
                <a:lnTo>
                  <a:pt x="307644" y="207859"/>
                </a:lnTo>
                <a:lnTo>
                  <a:pt x="382654" y="213244"/>
                </a:lnTo>
                <a:lnTo>
                  <a:pt x="421991" y="214983"/>
                </a:lnTo>
                <a:lnTo>
                  <a:pt x="462375" y="216046"/>
                </a:lnTo>
                <a:lnTo>
                  <a:pt x="503678" y="216407"/>
                </a:lnTo>
                <a:lnTo>
                  <a:pt x="545091" y="216046"/>
                </a:lnTo>
                <a:lnTo>
                  <a:pt x="585574" y="214983"/>
                </a:lnTo>
                <a:lnTo>
                  <a:pt x="624998" y="213244"/>
                </a:lnTo>
                <a:lnTo>
                  <a:pt x="663235" y="210860"/>
                </a:lnTo>
                <a:lnTo>
                  <a:pt x="735630" y="204269"/>
                </a:lnTo>
                <a:lnTo>
                  <a:pt x="801724" y="195437"/>
                </a:lnTo>
                <a:lnTo>
                  <a:pt x="860485" y="184594"/>
                </a:lnTo>
                <a:lnTo>
                  <a:pt x="910879" y="171968"/>
                </a:lnTo>
                <a:lnTo>
                  <a:pt x="951873" y="157787"/>
                </a:lnTo>
                <a:lnTo>
                  <a:pt x="993479" y="134101"/>
                </a:lnTo>
                <a:lnTo>
                  <a:pt x="1008122" y="108203"/>
                </a:lnTo>
                <a:lnTo>
                  <a:pt x="1006452" y="99373"/>
                </a:lnTo>
                <a:lnTo>
                  <a:pt x="968522" y="66222"/>
                </a:lnTo>
                <a:lnTo>
                  <a:pt x="932616" y="51350"/>
                </a:lnTo>
                <a:lnTo>
                  <a:pt x="886792" y="37918"/>
                </a:lnTo>
                <a:lnTo>
                  <a:pt x="832086" y="26154"/>
                </a:lnTo>
                <a:lnTo>
                  <a:pt x="769529" y="16288"/>
                </a:lnTo>
                <a:lnTo>
                  <a:pt x="700155" y="8548"/>
                </a:lnTo>
                <a:lnTo>
                  <a:pt x="624998" y="3163"/>
                </a:lnTo>
                <a:lnTo>
                  <a:pt x="585574" y="1424"/>
                </a:lnTo>
                <a:lnTo>
                  <a:pt x="545091" y="360"/>
                </a:lnTo>
                <a:lnTo>
                  <a:pt x="503678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8985" y="547217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08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8985" y="5941571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08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985" y="615797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08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0639" y="2198633"/>
            <a:ext cx="2343150" cy="431800"/>
          </a:xfrm>
          <a:custGeom>
            <a:avLst/>
            <a:gdLst/>
            <a:ahLst/>
            <a:cxnLst/>
            <a:rect l="l" t="t" r="r" b="b"/>
            <a:pathLst>
              <a:path w="2343150" h="431800">
                <a:moveTo>
                  <a:pt x="1171190" y="0"/>
                </a:moveTo>
                <a:lnTo>
                  <a:pt x="1075120" y="716"/>
                </a:lnTo>
                <a:lnTo>
                  <a:pt x="981191" y="2828"/>
                </a:lnTo>
                <a:lnTo>
                  <a:pt x="889705" y="6280"/>
                </a:lnTo>
                <a:lnTo>
                  <a:pt x="800962" y="11015"/>
                </a:lnTo>
                <a:lnTo>
                  <a:pt x="715265" y="16978"/>
                </a:lnTo>
                <a:lnTo>
                  <a:pt x="632914" y="24112"/>
                </a:lnTo>
                <a:lnTo>
                  <a:pt x="554210" y="32362"/>
                </a:lnTo>
                <a:lnTo>
                  <a:pt x="479454" y="41672"/>
                </a:lnTo>
                <a:lnTo>
                  <a:pt x="408948" y="51985"/>
                </a:lnTo>
                <a:lnTo>
                  <a:pt x="342993" y="63245"/>
                </a:lnTo>
                <a:lnTo>
                  <a:pt x="281890" y="75398"/>
                </a:lnTo>
                <a:lnTo>
                  <a:pt x="225941" y="88385"/>
                </a:lnTo>
                <a:lnTo>
                  <a:pt x="175445" y="102153"/>
                </a:lnTo>
                <a:lnTo>
                  <a:pt x="130705" y="116643"/>
                </a:lnTo>
                <a:lnTo>
                  <a:pt x="92022" y="131802"/>
                </a:lnTo>
                <a:lnTo>
                  <a:pt x="34031" y="163897"/>
                </a:lnTo>
                <a:lnTo>
                  <a:pt x="3881" y="197990"/>
                </a:lnTo>
                <a:lnTo>
                  <a:pt x="0" y="215645"/>
                </a:lnTo>
                <a:lnTo>
                  <a:pt x="3881" y="233404"/>
                </a:lnTo>
                <a:lnTo>
                  <a:pt x="34031" y="267642"/>
                </a:lnTo>
                <a:lnTo>
                  <a:pt x="92022" y="299811"/>
                </a:lnTo>
                <a:lnTo>
                  <a:pt x="130705" y="314984"/>
                </a:lnTo>
                <a:lnTo>
                  <a:pt x="175445" y="329476"/>
                </a:lnTo>
                <a:lnTo>
                  <a:pt x="225941" y="343235"/>
                </a:lnTo>
                <a:lnTo>
                  <a:pt x="281890" y="356204"/>
                </a:lnTo>
                <a:lnTo>
                  <a:pt x="342993" y="368331"/>
                </a:lnTo>
                <a:lnTo>
                  <a:pt x="408948" y="379561"/>
                </a:lnTo>
                <a:lnTo>
                  <a:pt x="479454" y="389839"/>
                </a:lnTo>
                <a:lnTo>
                  <a:pt x="554210" y="399111"/>
                </a:lnTo>
                <a:lnTo>
                  <a:pt x="632914" y="407323"/>
                </a:lnTo>
                <a:lnTo>
                  <a:pt x="715265" y="414420"/>
                </a:lnTo>
                <a:lnTo>
                  <a:pt x="800962" y="420349"/>
                </a:lnTo>
                <a:lnTo>
                  <a:pt x="889705" y="425055"/>
                </a:lnTo>
                <a:lnTo>
                  <a:pt x="981191" y="428484"/>
                </a:lnTo>
                <a:lnTo>
                  <a:pt x="1075120" y="430580"/>
                </a:lnTo>
                <a:lnTo>
                  <a:pt x="1171190" y="431291"/>
                </a:lnTo>
                <a:lnTo>
                  <a:pt x="1267266" y="430580"/>
                </a:lnTo>
                <a:lnTo>
                  <a:pt x="1361211" y="428484"/>
                </a:lnTo>
                <a:lnTo>
                  <a:pt x="1452722" y="425055"/>
                </a:lnTo>
                <a:lnTo>
                  <a:pt x="1541498" y="420349"/>
                </a:lnTo>
                <a:lnTo>
                  <a:pt x="1627236" y="414420"/>
                </a:lnTo>
                <a:lnTo>
                  <a:pt x="1709633" y="407323"/>
                </a:lnTo>
                <a:lnTo>
                  <a:pt x="1788387" y="399111"/>
                </a:lnTo>
                <a:lnTo>
                  <a:pt x="1863196" y="389839"/>
                </a:lnTo>
                <a:lnTo>
                  <a:pt x="1933758" y="379561"/>
                </a:lnTo>
                <a:lnTo>
                  <a:pt x="1999770" y="368331"/>
                </a:lnTo>
                <a:lnTo>
                  <a:pt x="2060930" y="356204"/>
                </a:lnTo>
                <a:lnTo>
                  <a:pt x="2116936" y="343235"/>
                </a:lnTo>
                <a:lnTo>
                  <a:pt x="2167485" y="329476"/>
                </a:lnTo>
                <a:lnTo>
                  <a:pt x="2212275" y="314984"/>
                </a:lnTo>
                <a:lnTo>
                  <a:pt x="2251004" y="299811"/>
                </a:lnTo>
                <a:lnTo>
                  <a:pt x="2309068" y="267642"/>
                </a:lnTo>
                <a:lnTo>
                  <a:pt x="2339259" y="233404"/>
                </a:lnTo>
                <a:lnTo>
                  <a:pt x="2343146" y="215645"/>
                </a:lnTo>
                <a:lnTo>
                  <a:pt x="2339259" y="197990"/>
                </a:lnTo>
                <a:lnTo>
                  <a:pt x="2309068" y="163897"/>
                </a:lnTo>
                <a:lnTo>
                  <a:pt x="2251004" y="131802"/>
                </a:lnTo>
                <a:lnTo>
                  <a:pt x="2212275" y="116643"/>
                </a:lnTo>
                <a:lnTo>
                  <a:pt x="2167485" y="102153"/>
                </a:lnTo>
                <a:lnTo>
                  <a:pt x="2116936" y="88385"/>
                </a:lnTo>
                <a:lnTo>
                  <a:pt x="2060930" y="75398"/>
                </a:lnTo>
                <a:lnTo>
                  <a:pt x="1999770" y="63245"/>
                </a:lnTo>
                <a:lnTo>
                  <a:pt x="1933758" y="51985"/>
                </a:lnTo>
                <a:lnTo>
                  <a:pt x="1863196" y="41672"/>
                </a:lnTo>
                <a:lnTo>
                  <a:pt x="1788387" y="32362"/>
                </a:lnTo>
                <a:lnTo>
                  <a:pt x="1709633" y="24112"/>
                </a:lnTo>
                <a:lnTo>
                  <a:pt x="1627236" y="16978"/>
                </a:lnTo>
                <a:lnTo>
                  <a:pt x="1541498" y="11015"/>
                </a:lnTo>
                <a:lnTo>
                  <a:pt x="1452722" y="6280"/>
                </a:lnTo>
                <a:lnTo>
                  <a:pt x="1361211" y="2828"/>
                </a:lnTo>
                <a:lnTo>
                  <a:pt x="1267266" y="716"/>
                </a:lnTo>
                <a:lnTo>
                  <a:pt x="1171190" y="0"/>
                </a:lnTo>
                <a:close/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2539" y="3100079"/>
            <a:ext cx="2343150" cy="432434"/>
          </a:xfrm>
          <a:custGeom>
            <a:avLst/>
            <a:gdLst/>
            <a:ahLst/>
            <a:cxnLst/>
            <a:rect l="l" t="t" r="r" b="b"/>
            <a:pathLst>
              <a:path w="2343150" h="432435">
                <a:moveTo>
                  <a:pt x="1171190" y="0"/>
                </a:moveTo>
                <a:lnTo>
                  <a:pt x="1075120" y="716"/>
                </a:lnTo>
                <a:lnTo>
                  <a:pt x="981191" y="2828"/>
                </a:lnTo>
                <a:lnTo>
                  <a:pt x="889705" y="6280"/>
                </a:lnTo>
                <a:lnTo>
                  <a:pt x="800962" y="11015"/>
                </a:lnTo>
                <a:lnTo>
                  <a:pt x="715265" y="16978"/>
                </a:lnTo>
                <a:lnTo>
                  <a:pt x="632914" y="24112"/>
                </a:lnTo>
                <a:lnTo>
                  <a:pt x="554210" y="32362"/>
                </a:lnTo>
                <a:lnTo>
                  <a:pt x="479454" y="41672"/>
                </a:lnTo>
                <a:lnTo>
                  <a:pt x="408948" y="51985"/>
                </a:lnTo>
                <a:lnTo>
                  <a:pt x="342993" y="63245"/>
                </a:lnTo>
                <a:lnTo>
                  <a:pt x="281890" y="75398"/>
                </a:lnTo>
                <a:lnTo>
                  <a:pt x="225941" y="88385"/>
                </a:lnTo>
                <a:lnTo>
                  <a:pt x="175445" y="102153"/>
                </a:lnTo>
                <a:lnTo>
                  <a:pt x="130705" y="116643"/>
                </a:lnTo>
                <a:lnTo>
                  <a:pt x="92022" y="131802"/>
                </a:lnTo>
                <a:lnTo>
                  <a:pt x="34031" y="163897"/>
                </a:lnTo>
                <a:lnTo>
                  <a:pt x="3881" y="197990"/>
                </a:lnTo>
                <a:lnTo>
                  <a:pt x="0" y="215645"/>
                </a:lnTo>
                <a:lnTo>
                  <a:pt x="3881" y="233410"/>
                </a:lnTo>
                <a:lnTo>
                  <a:pt x="34031" y="267688"/>
                </a:lnTo>
                <a:lnTo>
                  <a:pt x="92022" y="299930"/>
                </a:lnTo>
                <a:lnTo>
                  <a:pt x="130705" y="315148"/>
                </a:lnTo>
                <a:lnTo>
                  <a:pt x="175445" y="329691"/>
                </a:lnTo>
                <a:lnTo>
                  <a:pt x="225941" y="343503"/>
                </a:lnTo>
                <a:lnTo>
                  <a:pt x="281890" y="356529"/>
                </a:lnTo>
                <a:lnTo>
                  <a:pt x="342993" y="368712"/>
                </a:lnTo>
                <a:lnTo>
                  <a:pt x="408948" y="379999"/>
                </a:lnTo>
                <a:lnTo>
                  <a:pt x="479454" y="390332"/>
                </a:lnTo>
                <a:lnTo>
                  <a:pt x="554210" y="399658"/>
                </a:lnTo>
                <a:lnTo>
                  <a:pt x="632914" y="407920"/>
                </a:lnTo>
                <a:lnTo>
                  <a:pt x="715265" y="415063"/>
                </a:lnTo>
                <a:lnTo>
                  <a:pt x="800962" y="421032"/>
                </a:lnTo>
                <a:lnTo>
                  <a:pt x="889705" y="425771"/>
                </a:lnTo>
                <a:lnTo>
                  <a:pt x="981191" y="429224"/>
                </a:lnTo>
                <a:lnTo>
                  <a:pt x="1075120" y="431337"/>
                </a:lnTo>
                <a:lnTo>
                  <a:pt x="1171190" y="432053"/>
                </a:lnTo>
                <a:lnTo>
                  <a:pt x="1267266" y="431337"/>
                </a:lnTo>
                <a:lnTo>
                  <a:pt x="1361211" y="429224"/>
                </a:lnTo>
                <a:lnTo>
                  <a:pt x="1452722" y="425771"/>
                </a:lnTo>
                <a:lnTo>
                  <a:pt x="1541498" y="421032"/>
                </a:lnTo>
                <a:lnTo>
                  <a:pt x="1627236" y="415063"/>
                </a:lnTo>
                <a:lnTo>
                  <a:pt x="1709633" y="407920"/>
                </a:lnTo>
                <a:lnTo>
                  <a:pt x="1788387" y="399658"/>
                </a:lnTo>
                <a:lnTo>
                  <a:pt x="1863196" y="390332"/>
                </a:lnTo>
                <a:lnTo>
                  <a:pt x="1933758" y="379999"/>
                </a:lnTo>
                <a:lnTo>
                  <a:pt x="1999770" y="368712"/>
                </a:lnTo>
                <a:lnTo>
                  <a:pt x="2060930" y="356529"/>
                </a:lnTo>
                <a:lnTo>
                  <a:pt x="2116936" y="343503"/>
                </a:lnTo>
                <a:lnTo>
                  <a:pt x="2167485" y="329691"/>
                </a:lnTo>
                <a:lnTo>
                  <a:pt x="2212275" y="315148"/>
                </a:lnTo>
                <a:lnTo>
                  <a:pt x="2251004" y="299930"/>
                </a:lnTo>
                <a:lnTo>
                  <a:pt x="2309068" y="267688"/>
                </a:lnTo>
                <a:lnTo>
                  <a:pt x="2339259" y="233410"/>
                </a:lnTo>
                <a:lnTo>
                  <a:pt x="2343146" y="215645"/>
                </a:lnTo>
                <a:lnTo>
                  <a:pt x="2339259" y="197990"/>
                </a:lnTo>
                <a:lnTo>
                  <a:pt x="2309068" y="163897"/>
                </a:lnTo>
                <a:lnTo>
                  <a:pt x="2251004" y="131802"/>
                </a:lnTo>
                <a:lnTo>
                  <a:pt x="2212275" y="116643"/>
                </a:lnTo>
                <a:lnTo>
                  <a:pt x="2167485" y="102153"/>
                </a:lnTo>
                <a:lnTo>
                  <a:pt x="2116936" y="88385"/>
                </a:lnTo>
                <a:lnTo>
                  <a:pt x="2060930" y="75398"/>
                </a:lnTo>
                <a:lnTo>
                  <a:pt x="1999770" y="63245"/>
                </a:lnTo>
                <a:lnTo>
                  <a:pt x="1933758" y="51985"/>
                </a:lnTo>
                <a:lnTo>
                  <a:pt x="1863196" y="41672"/>
                </a:lnTo>
                <a:lnTo>
                  <a:pt x="1788387" y="32362"/>
                </a:lnTo>
                <a:lnTo>
                  <a:pt x="1709633" y="24112"/>
                </a:lnTo>
                <a:lnTo>
                  <a:pt x="1627236" y="16978"/>
                </a:lnTo>
                <a:lnTo>
                  <a:pt x="1541498" y="11015"/>
                </a:lnTo>
                <a:lnTo>
                  <a:pt x="1452722" y="6280"/>
                </a:lnTo>
                <a:lnTo>
                  <a:pt x="1361211" y="2828"/>
                </a:lnTo>
                <a:lnTo>
                  <a:pt x="1267266" y="716"/>
                </a:lnTo>
                <a:lnTo>
                  <a:pt x="1171190" y="0"/>
                </a:lnTo>
                <a:close/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4439" y="4458719"/>
            <a:ext cx="2343150" cy="432434"/>
          </a:xfrm>
          <a:custGeom>
            <a:avLst/>
            <a:gdLst/>
            <a:ahLst/>
            <a:cxnLst/>
            <a:rect l="l" t="t" r="r" b="b"/>
            <a:pathLst>
              <a:path w="2343150" h="432435">
                <a:moveTo>
                  <a:pt x="1171190" y="0"/>
                </a:moveTo>
                <a:lnTo>
                  <a:pt x="1075120" y="716"/>
                </a:lnTo>
                <a:lnTo>
                  <a:pt x="981191" y="2829"/>
                </a:lnTo>
                <a:lnTo>
                  <a:pt x="889705" y="6282"/>
                </a:lnTo>
                <a:lnTo>
                  <a:pt x="800962" y="11021"/>
                </a:lnTo>
                <a:lnTo>
                  <a:pt x="715265" y="16990"/>
                </a:lnTo>
                <a:lnTo>
                  <a:pt x="632914" y="24133"/>
                </a:lnTo>
                <a:lnTo>
                  <a:pt x="554210" y="32395"/>
                </a:lnTo>
                <a:lnTo>
                  <a:pt x="479454" y="41721"/>
                </a:lnTo>
                <a:lnTo>
                  <a:pt x="408948" y="52054"/>
                </a:lnTo>
                <a:lnTo>
                  <a:pt x="342993" y="63341"/>
                </a:lnTo>
                <a:lnTo>
                  <a:pt x="281890" y="75524"/>
                </a:lnTo>
                <a:lnTo>
                  <a:pt x="225941" y="88550"/>
                </a:lnTo>
                <a:lnTo>
                  <a:pt x="175445" y="102362"/>
                </a:lnTo>
                <a:lnTo>
                  <a:pt x="130705" y="116905"/>
                </a:lnTo>
                <a:lnTo>
                  <a:pt x="92022" y="132123"/>
                </a:lnTo>
                <a:lnTo>
                  <a:pt x="34031" y="164365"/>
                </a:lnTo>
                <a:lnTo>
                  <a:pt x="3881" y="198643"/>
                </a:lnTo>
                <a:lnTo>
                  <a:pt x="0" y="216407"/>
                </a:lnTo>
                <a:lnTo>
                  <a:pt x="3881" y="234063"/>
                </a:lnTo>
                <a:lnTo>
                  <a:pt x="34031" y="268156"/>
                </a:lnTo>
                <a:lnTo>
                  <a:pt x="92022" y="300251"/>
                </a:lnTo>
                <a:lnTo>
                  <a:pt x="130705" y="315410"/>
                </a:lnTo>
                <a:lnTo>
                  <a:pt x="175445" y="329900"/>
                </a:lnTo>
                <a:lnTo>
                  <a:pt x="225941" y="343668"/>
                </a:lnTo>
                <a:lnTo>
                  <a:pt x="281890" y="356655"/>
                </a:lnTo>
                <a:lnTo>
                  <a:pt x="342993" y="368807"/>
                </a:lnTo>
                <a:lnTo>
                  <a:pt x="408948" y="380068"/>
                </a:lnTo>
                <a:lnTo>
                  <a:pt x="479454" y="390381"/>
                </a:lnTo>
                <a:lnTo>
                  <a:pt x="554210" y="399691"/>
                </a:lnTo>
                <a:lnTo>
                  <a:pt x="632914" y="407941"/>
                </a:lnTo>
                <a:lnTo>
                  <a:pt x="715265" y="415075"/>
                </a:lnTo>
                <a:lnTo>
                  <a:pt x="800962" y="421038"/>
                </a:lnTo>
                <a:lnTo>
                  <a:pt x="889705" y="425773"/>
                </a:lnTo>
                <a:lnTo>
                  <a:pt x="981191" y="429225"/>
                </a:lnTo>
                <a:lnTo>
                  <a:pt x="1075120" y="431337"/>
                </a:lnTo>
                <a:lnTo>
                  <a:pt x="1171190" y="432053"/>
                </a:lnTo>
                <a:lnTo>
                  <a:pt x="1267266" y="431337"/>
                </a:lnTo>
                <a:lnTo>
                  <a:pt x="1361211" y="429225"/>
                </a:lnTo>
                <a:lnTo>
                  <a:pt x="1452722" y="425773"/>
                </a:lnTo>
                <a:lnTo>
                  <a:pt x="1541498" y="421038"/>
                </a:lnTo>
                <a:lnTo>
                  <a:pt x="1627236" y="415075"/>
                </a:lnTo>
                <a:lnTo>
                  <a:pt x="1709633" y="407941"/>
                </a:lnTo>
                <a:lnTo>
                  <a:pt x="1788387" y="399691"/>
                </a:lnTo>
                <a:lnTo>
                  <a:pt x="1863196" y="390381"/>
                </a:lnTo>
                <a:lnTo>
                  <a:pt x="1933758" y="380068"/>
                </a:lnTo>
                <a:lnTo>
                  <a:pt x="1999770" y="368807"/>
                </a:lnTo>
                <a:lnTo>
                  <a:pt x="2060930" y="356655"/>
                </a:lnTo>
                <a:lnTo>
                  <a:pt x="2116936" y="343668"/>
                </a:lnTo>
                <a:lnTo>
                  <a:pt x="2167485" y="329900"/>
                </a:lnTo>
                <a:lnTo>
                  <a:pt x="2212275" y="315410"/>
                </a:lnTo>
                <a:lnTo>
                  <a:pt x="2251004" y="300251"/>
                </a:lnTo>
                <a:lnTo>
                  <a:pt x="2309068" y="268156"/>
                </a:lnTo>
                <a:lnTo>
                  <a:pt x="2339259" y="234063"/>
                </a:lnTo>
                <a:lnTo>
                  <a:pt x="2343146" y="216407"/>
                </a:lnTo>
                <a:lnTo>
                  <a:pt x="2339259" y="198643"/>
                </a:lnTo>
                <a:lnTo>
                  <a:pt x="2309068" y="164365"/>
                </a:lnTo>
                <a:lnTo>
                  <a:pt x="2251004" y="132123"/>
                </a:lnTo>
                <a:lnTo>
                  <a:pt x="2212275" y="116905"/>
                </a:lnTo>
                <a:lnTo>
                  <a:pt x="2167485" y="102362"/>
                </a:lnTo>
                <a:lnTo>
                  <a:pt x="2116936" y="88550"/>
                </a:lnTo>
                <a:lnTo>
                  <a:pt x="2060930" y="75524"/>
                </a:lnTo>
                <a:lnTo>
                  <a:pt x="1999770" y="63341"/>
                </a:lnTo>
                <a:lnTo>
                  <a:pt x="1933758" y="52054"/>
                </a:lnTo>
                <a:lnTo>
                  <a:pt x="1863196" y="41721"/>
                </a:lnTo>
                <a:lnTo>
                  <a:pt x="1788387" y="32395"/>
                </a:lnTo>
                <a:lnTo>
                  <a:pt x="1709633" y="24133"/>
                </a:lnTo>
                <a:lnTo>
                  <a:pt x="1627236" y="16990"/>
                </a:lnTo>
                <a:lnTo>
                  <a:pt x="1541498" y="11021"/>
                </a:lnTo>
                <a:lnTo>
                  <a:pt x="1452722" y="6282"/>
                </a:lnTo>
                <a:lnTo>
                  <a:pt x="1361211" y="2829"/>
                </a:lnTo>
                <a:lnTo>
                  <a:pt x="1267266" y="716"/>
                </a:lnTo>
                <a:lnTo>
                  <a:pt x="1171190" y="0"/>
                </a:lnTo>
                <a:close/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4787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94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Basi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c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Functions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2063" y="6475825"/>
            <a:ext cx="13589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879715" cy="513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transfe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(RD</a:t>
            </a:r>
            <a:r>
              <a:rPr sz="2800" dirty="0">
                <a:latin typeface="Franklin Gothic Medium"/>
                <a:cs typeface="Franklin Gothic Medium"/>
              </a:rPr>
              <a:t>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WD)</a:t>
            </a:r>
            <a:endParaRPr sz="2800" dirty="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buffer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store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record</a:t>
            </a:r>
            <a:endParaRPr sz="2400" dirty="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Buffering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necessary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different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I/O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rates</a:t>
            </a:r>
            <a:endParaRPr sz="2400" dirty="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en</a:t>
            </a:r>
            <a:r>
              <a:rPr sz="2400" spc="-15" dirty="0">
                <a:latin typeface="Franklin Gothic Medium"/>
                <a:cs typeface="Franklin Gothic Medium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eac</a:t>
            </a:r>
            <a:r>
              <a:rPr sz="2400" spc="-15" dirty="0">
                <a:latin typeface="Franklin Gothic Medium"/>
                <a:cs typeface="Franklin Gothic Medium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record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marked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null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character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(0</a:t>
            </a:r>
            <a:r>
              <a:rPr sz="2400" dirty="0">
                <a:latin typeface="Franklin Gothic Medium"/>
                <a:cs typeface="Franklin Gothic Medium"/>
              </a:rPr>
              <a:t>0</a:t>
            </a:r>
            <a:r>
              <a:rPr sz="2400" baseline="-20833" dirty="0">
                <a:latin typeface="Franklin Gothic Medium"/>
                <a:cs typeface="Franklin Gothic Medium"/>
              </a:rPr>
              <a:t>16</a:t>
            </a:r>
            <a:r>
              <a:rPr sz="2400" dirty="0">
                <a:latin typeface="Franklin Gothic Medium"/>
                <a:cs typeface="Franklin Gothic Medium"/>
              </a:rPr>
              <a:t>)</a:t>
            </a: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Buffer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length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4096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Bytes</a:t>
            </a: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en</a:t>
            </a:r>
            <a:r>
              <a:rPr sz="2400" spc="-15" dirty="0">
                <a:latin typeface="Franklin Gothic Medium"/>
                <a:cs typeface="Franklin Gothic Medium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indicated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zero-length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record</a:t>
            </a:r>
            <a:endParaRPr sz="2400" dirty="0">
              <a:latin typeface="Franklin Gothic Medium"/>
              <a:cs typeface="Franklin Gothic Medium"/>
            </a:endParaRPr>
          </a:p>
          <a:p>
            <a:pPr marL="755650" marR="332105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Whe</a:t>
            </a:r>
            <a:r>
              <a:rPr sz="2400" dirty="0">
                <a:latin typeface="Franklin Gothic Medium"/>
                <a:cs typeface="Franklin Gothic Medium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en</a:t>
            </a:r>
            <a:r>
              <a:rPr sz="2400" spc="-15" dirty="0">
                <a:latin typeface="Franklin Gothic Medium"/>
                <a:cs typeface="Franklin Gothic Medium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detected,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writes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output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device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terminate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RSUB.</a:t>
            </a:r>
            <a:endParaRPr sz="2400" dirty="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Subroutine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(JSUB</a:t>
            </a:r>
            <a:r>
              <a:rPr sz="2800" dirty="0">
                <a:latin typeface="Franklin Gothic Medium"/>
                <a:cs typeface="Franklin Gothic Medium"/>
              </a:rPr>
              <a:t>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RSUB)</a:t>
            </a: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RDREC,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Franklin Gothic Medium"/>
                <a:cs typeface="Franklin Gothic Medium"/>
              </a:rPr>
              <a:t>WRREC</a:t>
            </a:r>
            <a:endParaRPr sz="2400" dirty="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Sav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(L</a:t>
            </a:r>
            <a:r>
              <a:rPr sz="2400" dirty="0">
                <a:latin typeface="Franklin Gothic Medium"/>
                <a:cs typeface="Franklin Gothic Medium"/>
              </a:rPr>
              <a:t>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register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before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nested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jump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3868"/>
            <a:ext cx="9118600" cy="4990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5785" y="1589033"/>
            <a:ext cx="1008380" cy="215900"/>
          </a:xfrm>
          <a:custGeom>
            <a:avLst/>
            <a:gdLst/>
            <a:ahLst/>
            <a:cxnLst/>
            <a:rect l="l" t="t" r="r" b="b"/>
            <a:pathLst>
              <a:path w="1008380" h="215900">
                <a:moveTo>
                  <a:pt x="503678" y="0"/>
                </a:moveTo>
                <a:lnTo>
                  <a:pt x="462375" y="355"/>
                </a:lnTo>
                <a:lnTo>
                  <a:pt x="421991" y="1403"/>
                </a:lnTo>
                <a:lnTo>
                  <a:pt x="382654" y="3116"/>
                </a:lnTo>
                <a:lnTo>
                  <a:pt x="344495" y="5468"/>
                </a:lnTo>
                <a:lnTo>
                  <a:pt x="272230" y="11974"/>
                </a:lnTo>
                <a:lnTo>
                  <a:pt x="206233" y="20702"/>
                </a:lnTo>
                <a:lnTo>
                  <a:pt x="147541" y="31432"/>
                </a:lnTo>
                <a:lnTo>
                  <a:pt x="97194" y="43946"/>
                </a:lnTo>
                <a:lnTo>
                  <a:pt x="56228" y="58023"/>
                </a:lnTo>
                <a:lnTo>
                  <a:pt x="14640" y="81590"/>
                </a:lnTo>
                <a:lnTo>
                  <a:pt x="0" y="107441"/>
                </a:lnTo>
                <a:lnTo>
                  <a:pt x="1670" y="116375"/>
                </a:lnTo>
                <a:lnTo>
                  <a:pt x="39588" y="149744"/>
                </a:lnTo>
                <a:lnTo>
                  <a:pt x="75473" y="164633"/>
                </a:lnTo>
                <a:lnTo>
                  <a:pt x="121260" y="178039"/>
                </a:lnTo>
                <a:lnTo>
                  <a:pt x="175909" y="189745"/>
                </a:lnTo>
                <a:lnTo>
                  <a:pt x="238383" y="199539"/>
                </a:lnTo>
                <a:lnTo>
                  <a:pt x="307644" y="207204"/>
                </a:lnTo>
                <a:lnTo>
                  <a:pt x="382654" y="212526"/>
                </a:lnTo>
                <a:lnTo>
                  <a:pt x="421991" y="214241"/>
                </a:lnTo>
                <a:lnTo>
                  <a:pt x="462375" y="215290"/>
                </a:lnTo>
                <a:lnTo>
                  <a:pt x="503678" y="215645"/>
                </a:lnTo>
                <a:lnTo>
                  <a:pt x="545091" y="215290"/>
                </a:lnTo>
                <a:lnTo>
                  <a:pt x="585574" y="214241"/>
                </a:lnTo>
                <a:lnTo>
                  <a:pt x="624998" y="212526"/>
                </a:lnTo>
                <a:lnTo>
                  <a:pt x="663235" y="210171"/>
                </a:lnTo>
                <a:lnTo>
                  <a:pt x="735630" y="203651"/>
                </a:lnTo>
                <a:lnTo>
                  <a:pt x="801724" y="194895"/>
                </a:lnTo>
                <a:lnTo>
                  <a:pt x="860485" y="184118"/>
                </a:lnTo>
                <a:lnTo>
                  <a:pt x="910879" y="171535"/>
                </a:lnTo>
                <a:lnTo>
                  <a:pt x="951873" y="157361"/>
                </a:lnTo>
                <a:lnTo>
                  <a:pt x="993479" y="133587"/>
                </a:lnTo>
                <a:lnTo>
                  <a:pt x="1008122" y="107441"/>
                </a:lnTo>
                <a:lnTo>
                  <a:pt x="1006452" y="98616"/>
                </a:lnTo>
                <a:lnTo>
                  <a:pt x="968522" y="65579"/>
                </a:lnTo>
                <a:lnTo>
                  <a:pt x="932616" y="50802"/>
                </a:lnTo>
                <a:lnTo>
                  <a:pt x="886792" y="37480"/>
                </a:lnTo>
                <a:lnTo>
                  <a:pt x="832086" y="25830"/>
                </a:lnTo>
                <a:lnTo>
                  <a:pt x="769529" y="16074"/>
                </a:lnTo>
                <a:lnTo>
                  <a:pt x="700155" y="8429"/>
                </a:lnTo>
                <a:lnTo>
                  <a:pt x="624998" y="3116"/>
                </a:lnTo>
                <a:lnTo>
                  <a:pt x="585574" y="1403"/>
                </a:lnTo>
                <a:lnTo>
                  <a:pt x="545091" y="355"/>
                </a:lnTo>
                <a:lnTo>
                  <a:pt x="503678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63885" y="2503433"/>
            <a:ext cx="1008380" cy="215900"/>
          </a:xfrm>
          <a:custGeom>
            <a:avLst/>
            <a:gdLst/>
            <a:ahLst/>
            <a:cxnLst/>
            <a:rect l="l" t="t" r="r" b="b"/>
            <a:pathLst>
              <a:path w="1008380" h="215900">
                <a:moveTo>
                  <a:pt x="503678" y="0"/>
                </a:moveTo>
                <a:lnTo>
                  <a:pt x="462375" y="355"/>
                </a:lnTo>
                <a:lnTo>
                  <a:pt x="421990" y="1403"/>
                </a:lnTo>
                <a:lnTo>
                  <a:pt x="382653" y="3116"/>
                </a:lnTo>
                <a:lnTo>
                  <a:pt x="344494" y="5468"/>
                </a:lnTo>
                <a:lnTo>
                  <a:pt x="272228" y="11974"/>
                </a:lnTo>
                <a:lnTo>
                  <a:pt x="206231" y="20702"/>
                </a:lnTo>
                <a:lnTo>
                  <a:pt x="147540" y="31432"/>
                </a:lnTo>
                <a:lnTo>
                  <a:pt x="97193" y="43946"/>
                </a:lnTo>
                <a:lnTo>
                  <a:pt x="56228" y="58023"/>
                </a:lnTo>
                <a:lnTo>
                  <a:pt x="14640" y="81590"/>
                </a:lnTo>
                <a:lnTo>
                  <a:pt x="0" y="107441"/>
                </a:lnTo>
                <a:lnTo>
                  <a:pt x="1669" y="116375"/>
                </a:lnTo>
                <a:lnTo>
                  <a:pt x="39587" y="149744"/>
                </a:lnTo>
                <a:lnTo>
                  <a:pt x="75473" y="164633"/>
                </a:lnTo>
                <a:lnTo>
                  <a:pt x="121259" y="178039"/>
                </a:lnTo>
                <a:lnTo>
                  <a:pt x="175908" y="189745"/>
                </a:lnTo>
                <a:lnTo>
                  <a:pt x="238381" y="199539"/>
                </a:lnTo>
                <a:lnTo>
                  <a:pt x="307643" y="207204"/>
                </a:lnTo>
                <a:lnTo>
                  <a:pt x="382653" y="212526"/>
                </a:lnTo>
                <a:lnTo>
                  <a:pt x="421990" y="214241"/>
                </a:lnTo>
                <a:lnTo>
                  <a:pt x="462375" y="215290"/>
                </a:lnTo>
                <a:lnTo>
                  <a:pt x="503678" y="215645"/>
                </a:lnTo>
                <a:lnTo>
                  <a:pt x="545091" y="215290"/>
                </a:lnTo>
                <a:lnTo>
                  <a:pt x="585574" y="214241"/>
                </a:lnTo>
                <a:lnTo>
                  <a:pt x="624998" y="212526"/>
                </a:lnTo>
                <a:lnTo>
                  <a:pt x="663235" y="210171"/>
                </a:lnTo>
                <a:lnTo>
                  <a:pt x="735630" y="203651"/>
                </a:lnTo>
                <a:lnTo>
                  <a:pt x="801724" y="194895"/>
                </a:lnTo>
                <a:lnTo>
                  <a:pt x="860485" y="184118"/>
                </a:lnTo>
                <a:lnTo>
                  <a:pt x="910879" y="171535"/>
                </a:lnTo>
                <a:lnTo>
                  <a:pt x="951873" y="157361"/>
                </a:lnTo>
                <a:lnTo>
                  <a:pt x="993479" y="133587"/>
                </a:lnTo>
                <a:lnTo>
                  <a:pt x="1008122" y="107441"/>
                </a:lnTo>
                <a:lnTo>
                  <a:pt x="1006452" y="98616"/>
                </a:lnTo>
                <a:lnTo>
                  <a:pt x="968522" y="65579"/>
                </a:lnTo>
                <a:lnTo>
                  <a:pt x="932616" y="50802"/>
                </a:lnTo>
                <a:lnTo>
                  <a:pt x="886792" y="37480"/>
                </a:lnTo>
                <a:lnTo>
                  <a:pt x="832086" y="25830"/>
                </a:lnTo>
                <a:lnTo>
                  <a:pt x="769529" y="16074"/>
                </a:lnTo>
                <a:lnTo>
                  <a:pt x="700155" y="8429"/>
                </a:lnTo>
                <a:lnTo>
                  <a:pt x="624998" y="3116"/>
                </a:lnTo>
                <a:lnTo>
                  <a:pt x="585574" y="1403"/>
                </a:lnTo>
                <a:lnTo>
                  <a:pt x="545091" y="355"/>
                </a:lnTo>
                <a:lnTo>
                  <a:pt x="503678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7357" y="1800107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08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7111" y="4717799"/>
            <a:ext cx="2520950" cy="360680"/>
          </a:xfrm>
          <a:custGeom>
            <a:avLst/>
            <a:gdLst/>
            <a:ahLst/>
            <a:cxnLst/>
            <a:rect l="l" t="t" r="r" b="b"/>
            <a:pathLst>
              <a:path w="2520950" h="360679">
                <a:moveTo>
                  <a:pt x="1260344" y="0"/>
                </a:moveTo>
                <a:lnTo>
                  <a:pt x="1156923" y="597"/>
                </a:lnTo>
                <a:lnTo>
                  <a:pt x="1055813" y="2360"/>
                </a:lnTo>
                <a:lnTo>
                  <a:pt x="957339" y="5241"/>
                </a:lnTo>
                <a:lnTo>
                  <a:pt x="861825" y="9192"/>
                </a:lnTo>
                <a:lnTo>
                  <a:pt x="769593" y="14168"/>
                </a:lnTo>
                <a:lnTo>
                  <a:pt x="680968" y="20121"/>
                </a:lnTo>
                <a:lnTo>
                  <a:pt x="596272" y="27004"/>
                </a:lnTo>
                <a:lnTo>
                  <a:pt x="515829" y="34771"/>
                </a:lnTo>
                <a:lnTo>
                  <a:pt x="439963" y="43375"/>
                </a:lnTo>
                <a:lnTo>
                  <a:pt x="368996" y="52768"/>
                </a:lnTo>
                <a:lnTo>
                  <a:pt x="303254" y="62904"/>
                </a:lnTo>
                <a:lnTo>
                  <a:pt x="243058" y="73737"/>
                </a:lnTo>
                <a:lnTo>
                  <a:pt x="188733" y="85218"/>
                </a:lnTo>
                <a:lnTo>
                  <a:pt x="140602" y="97302"/>
                </a:lnTo>
                <a:lnTo>
                  <a:pt x="98988" y="109942"/>
                </a:lnTo>
                <a:lnTo>
                  <a:pt x="36606" y="136700"/>
                </a:lnTo>
                <a:lnTo>
                  <a:pt x="4175" y="165117"/>
                </a:lnTo>
                <a:lnTo>
                  <a:pt x="0" y="179831"/>
                </a:lnTo>
                <a:lnTo>
                  <a:pt x="4175" y="194654"/>
                </a:lnTo>
                <a:lnTo>
                  <a:pt x="36606" y="223257"/>
                </a:lnTo>
                <a:lnTo>
                  <a:pt x="98988" y="250162"/>
                </a:lnTo>
                <a:lnTo>
                  <a:pt x="140602" y="262861"/>
                </a:lnTo>
                <a:lnTo>
                  <a:pt x="188733" y="274997"/>
                </a:lnTo>
                <a:lnTo>
                  <a:pt x="243058" y="286524"/>
                </a:lnTo>
                <a:lnTo>
                  <a:pt x="303254" y="297394"/>
                </a:lnTo>
                <a:lnTo>
                  <a:pt x="368996" y="307562"/>
                </a:lnTo>
                <a:lnTo>
                  <a:pt x="439963" y="316981"/>
                </a:lnTo>
                <a:lnTo>
                  <a:pt x="515829" y="325605"/>
                </a:lnTo>
                <a:lnTo>
                  <a:pt x="596272" y="333388"/>
                </a:lnTo>
                <a:lnTo>
                  <a:pt x="680968" y="340284"/>
                </a:lnTo>
                <a:lnTo>
                  <a:pt x="769593" y="346245"/>
                </a:lnTo>
                <a:lnTo>
                  <a:pt x="861825" y="351227"/>
                </a:lnTo>
                <a:lnTo>
                  <a:pt x="957339" y="355182"/>
                </a:lnTo>
                <a:lnTo>
                  <a:pt x="1055813" y="358064"/>
                </a:lnTo>
                <a:lnTo>
                  <a:pt x="1156923" y="359827"/>
                </a:lnTo>
                <a:lnTo>
                  <a:pt x="1260344" y="360425"/>
                </a:lnTo>
                <a:lnTo>
                  <a:pt x="1363766" y="359827"/>
                </a:lnTo>
                <a:lnTo>
                  <a:pt x="1464876" y="358064"/>
                </a:lnTo>
                <a:lnTo>
                  <a:pt x="1563350" y="355182"/>
                </a:lnTo>
                <a:lnTo>
                  <a:pt x="1658864" y="351227"/>
                </a:lnTo>
                <a:lnTo>
                  <a:pt x="1751096" y="346245"/>
                </a:lnTo>
                <a:lnTo>
                  <a:pt x="1839722" y="340284"/>
                </a:lnTo>
                <a:lnTo>
                  <a:pt x="1924418" y="333388"/>
                </a:lnTo>
                <a:lnTo>
                  <a:pt x="2004861" y="325605"/>
                </a:lnTo>
                <a:lnTo>
                  <a:pt x="2080728" y="316981"/>
                </a:lnTo>
                <a:lnTo>
                  <a:pt x="2151694" y="307562"/>
                </a:lnTo>
                <a:lnTo>
                  <a:pt x="2217437" y="297394"/>
                </a:lnTo>
                <a:lnTo>
                  <a:pt x="2277633" y="286524"/>
                </a:lnTo>
                <a:lnTo>
                  <a:pt x="2331958" y="274997"/>
                </a:lnTo>
                <a:lnTo>
                  <a:pt x="2380090" y="262861"/>
                </a:lnTo>
                <a:lnTo>
                  <a:pt x="2421704" y="250162"/>
                </a:lnTo>
                <a:lnTo>
                  <a:pt x="2484086" y="223257"/>
                </a:lnTo>
                <a:lnTo>
                  <a:pt x="2516517" y="194654"/>
                </a:lnTo>
                <a:lnTo>
                  <a:pt x="2520692" y="179831"/>
                </a:lnTo>
                <a:lnTo>
                  <a:pt x="2516517" y="165117"/>
                </a:lnTo>
                <a:lnTo>
                  <a:pt x="2484086" y="136700"/>
                </a:lnTo>
                <a:lnTo>
                  <a:pt x="2421704" y="109942"/>
                </a:lnTo>
                <a:lnTo>
                  <a:pt x="2380090" y="97302"/>
                </a:lnTo>
                <a:lnTo>
                  <a:pt x="2331958" y="85218"/>
                </a:lnTo>
                <a:lnTo>
                  <a:pt x="2277633" y="73737"/>
                </a:lnTo>
                <a:lnTo>
                  <a:pt x="2217437" y="62904"/>
                </a:lnTo>
                <a:lnTo>
                  <a:pt x="2151694" y="52768"/>
                </a:lnTo>
                <a:lnTo>
                  <a:pt x="2080728" y="43375"/>
                </a:lnTo>
                <a:lnTo>
                  <a:pt x="2004861" y="34771"/>
                </a:lnTo>
                <a:lnTo>
                  <a:pt x="1924418" y="27004"/>
                </a:lnTo>
                <a:lnTo>
                  <a:pt x="1839722" y="20121"/>
                </a:lnTo>
                <a:lnTo>
                  <a:pt x="1751096" y="14168"/>
                </a:lnTo>
                <a:lnTo>
                  <a:pt x="1658864" y="9192"/>
                </a:lnTo>
                <a:lnTo>
                  <a:pt x="1563350" y="5241"/>
                </a:lnTo>
                <a:lnTo>
                  <a:pt x="1464876" y="2360"/>
                </a:lnTo>
                <a:lnTo>
                  <a:pt x="1363766" y="597"/>
                </a:lnTo>
                <a:lnTo>
                  <a:pt x="1260344" y="0"/>
                </a:lnTo>
                <a:close/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7111" y="5416553"/>
            <a:ext cx="2520950" cy="360680"/>
          </a:xfrm>
          <a:custGeom>
            <a:avLst/>
            <a:gdLst/>
            <a:ahLst/>
            <a:cxnLst/>
            <a:rect l="l" t="t" r="r" b="b"/>
            <a:pathLst>
              <a:path w="2520950" h="360679">
                <a:moveTo>
                  <a:pt x="1260344" y="0"/>
                </a:moveTo>
                <a:lnTo>
                  <a:pt x="1156923" y="592"/>
                </a:lnTo>
                <a:lnTo>
                  <a:pt x="1055813" y="2340"/>
                </a:lnTo>
                <a:lnTo>
                  <a:pt x="957339" y="5197"/>
                </a:lnTo>
                <a:lnTo>
                  <a:pt x="861825" y="9119"/>
                </a:lnTo>
                <a:lnTo>
                  <a:pt x="769593" y="14061"/>
                </a:lnTo>
                <a:lnTo>
                  <a:pt x="680968" y="19977"/>
                </a:lnTo>
                <a:lnTo>
                  <a:pt x="596272" y="26822"/>
                </a:lnTo>
                <a:lnTo>
                  <a:pt x="515829" y="34552"/>
                </a:lnTo>
                <a:lnTo>
                  <a:pt x="439963" y="43120"/>
                </a:lnTo>
                <a:lnTo>
                  <a:pt x="368996" y="52482"/>
                </a:lnTo>
                <a:lnTo>
                  <a:pt x="303254" y="62593"/>
                </a:lnTo>
                <a:lnTo>
                  <a:pt x="243058" y="73408"/>
                </a:lnTo>
                <a:lnTo>
                  <a:pt x="188733" y="84880"/>
                </a:lnTo>
                <a:lnTo>
                  <a:pt x="140602" y="96966"/>
                </a:lnTo>
                <a:lnTo>
                  <a:pt x="98988" y="109620"/>
                </a:lnTo>
                <a:lnTo>
                  <a:pt x="36606" y="136452"/>
                </a:lnTo>
                <a:lnTo>
                  <a:pt x="4175" y="165014"/>
                </a:lnTo>
                <a:lnTo>
                  <a:pt x="0" y="179831"/>
                </a:lnTo>
                <a:lnTo>
                  <a:pt x="4175" y="194654"/>
                </a:lnTo>
                <a:lnTo>
                  <a:pt x="36606" y="223257"/>
                </a:lnTo>
                <a:lnTo>
                  <a:pt x="98988" y="250162"/>
                </a:lnTo>
                <a:lnTo>
                  <a:pt x="140602" y="262861"/>
                </a:lnTo>
                <a:lnTo>
                  <a:pt x="188733" y="274997"/>
                </a:lnTo>
                <a:lnTo>
                  <a:pt x="243058" y="286524"/>
                </a:lnTo>
                <a:lnTo>
                  <a:pt x="303254" y="297394"/>
                </a:lnTo>
                <a:lnTo>
                  <a:pt x="368996" y="307562"/>
                </a:lnTo>
                <a:lnTo>
                  <a:pt x="439963" y="316981"/>
                </a:lnTo>
                <a:lnTo>
                  <a:pt x="515829" y="325605"/>
                </a:lnTo>
                <a:lnTo>
                  <a:pt x="596272" y="333388"/>
                </a:lnTo>
                <a:lnTo>
                  <a:pt x="680968" y="340284"/>
                </a:lnTo>
                <a:lnTo>
                  <a:pt x="769593" y="346245"/>
                </a:lnTo>
                <a:lnTo>
                  <a:pt x="861825" y="351227"/>
                </a:lnTo>
                <a:lnTo>
                  <a:pt x="957339" y="355182"/>
                </a:lnTo>
                <a:lnTo>
                  <a:pt x="1055813" y="358064"/>
                </a:lnTo>
                <a:lnTo>
                  <a:pt x="1156923" y="359827"/>
                </a:lnTo>
                <a:lnTo>
                  <a:pt x="1260344" y="360425"/>
                </a:lnTo>
                <a:lnTo>
                  <a:pt x="1363766" y="359827"/>
                </a:lnTo>
                <a:lnTo>
                  <a:pt x="1464876" y="358064"/>
                </a:lnTo>
                <a:lnTo>
                  <a:pt x="1563350" y="355182"/>
                </a:lnTo>
                <a:lnTo>
                  <a:pt x="1658864" y="351227"/>
                </a:lnTo>
                <a:lnTo>
                  <a:pt x="1751096" y="346245"/>
                </a:lnTo>
                <a:lnTo>
                  <a:pt x="1839722" y="340284"/>
                </a:lnTo>
                <a:lnTo>
                  <a:pt x="1924418" y="333388"/>
                </a:lnTo>
                <a:lnTo>
                  <a:pt x="2004861" y="325605"/>
                </a:lnTo>
                <a:lnTo>
                  <a:pt x="2080728" y="316981"/>
                </a:lnTo>
                <a:lnTo>
                  <a:pt x="2151694" y="307562"/>
                </a:lnTo>
                <a:lnTo>
                  <a:pt x="2217437" y="297394"/>
                </a:lnTo>
                <a:lnTo>
                  <a:pt x="2277633" y="286524"/>
                </a:lnTo>
                <a:lnTo>
                  <a:pt x="2331958" y="274997"/>
                </a:lnTo>
                <a:lnTo>
                  <a:pt x="2380090" y="262861"/>
                </a:lnTo>
                <a:lnTo>
                  <a:pt x="2421704" y="250162"/>
                </a:lnTo>
                <a:lnTo>
                  <a:pt x="2484086" y="223257"/>
                </a:lnTo>
                <a:lnTo>
                  <a:pt x="2516517" y="194654"/>
                </a:lnTo>
                <a:lnTo>
                  <a:pt x="2520692" y="179831"/>
                </a:lnTo>
                <a:lnTo>
                  <a:pt x="2516517" y="165014"/>
                </a:lnTo>
                <a:lnTo>
                  <a:pt x="2484086" y="136452"/>
                </a:lnTo>
                <a:lnTo>
                  <a:pt x="2421704" y="109620"/>
                </a:lnTo>
                <a:lnTo>
                  <a:pt x="2380090" y="96966"/>
                </a:lnTo>
                <a:lnTo>
                  <a:pt x="2331958" y="84880"/>
                </a:lnTo>
                <a:lnTo>
                  <a:pt x="2277633" y="73408"/>
                </a:lnTo>
                <a:lnTo>
                  <a:pt x="2217437" y="62593"/>
                </a:lnTo>
                <a:lnTo>
                  <a:pt x="2151694" y="52482"/>
                </a:lnTo>
                <a:lnTo>
                  <a:pt x="2080728" y="43120"/>
                </a:lnTo>
                <a:lnTo>
                  <a:pt x="2004861" y="34552"/>
                </a:lnTo>
                <a:lnTo>
                  <a:pt x="1924418" y="26822"/>
                </a:lnTo>
                <a:lnTo>
                  <a:pt x="1839722" y="19977"/>
                </a:lnTo>
                <a:lnTo>
                  <a:pt x="1751096" y="14061"/>
                </a:lnTo>
                <a:lnTo>
                  <a:pt x="1658864" y="9119"/>
                </a:lnTo>
                <a:lnTo>
                  <a:pt x="1563350" y="5197"/>
                </a:lnTo>
                <a:lnTo>
                  <a:pt x="1464876" y="2340"/>
                </a:lnTo>
                <a:lnTo>
                  <a:pt x="1363766" y="592"/>
                </a:lnTo>
                <a:lnTo>
                  <a:pt x="1260344" y="0"/>
                </a:lnTo>
                <a:close/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4205" y="6086351"/>
            <a:ext cx="4681855" cy="576580"/>
          </a:xfrm>
          <a:custGeom>
            <a:avLst/>
            <a:gdLst/>
            <a:ahLst/>
            <a:cxnLst/>
            <a:rect l="l" t="t" r="r" b="b"/>
            <a:pathLst>
              <a:path w="4681855" h="576579">
                <a:moveTo>
                  <a:pt x="2340860" y="0"/>
                </a:moveTo>
                <a:lnTo>
                  <a:pt x="2148937" y="953"/>
                </a:lnTo>
                <a:lnTo>
                  <a:pt x="1961276" y="3765"/>
                </a:lnTo>
                <a:lnTo>
                  <a:pt x="1778478" y="8360"/>
                </a:lnTo>
                <a:lnTo>
                  <a:pt x="1601149" y="14666"/>
                </a:lnTo>
                <a:lnTo>
                  <a:pt x="1429891" y="22609"/>
                </a:lnTo>
                <a:lnTo>
                  <a:pt x="1265309" y="32116"/>
                </a:lnTo>
                <a:lnTo>
                  <a:pt x="1108005" y="43111"/>
                </a:lnTo>
                <a:lnTo>
                  <a:pt x="958583" y="55522"/>
                </a:lnTo>
                <a:lnTo>
                  <a:pt x="817646" y="69275"/>
                </a:lnTo>
                <a:lnTo>
                  <a:pt x="685799" y="84296"/>
                </a:lnTo>
                <a:lnTo>
                  <a:pt x="563645" y="100511"/>
                </a:lnTo>
                <a:lnTo>
                  <a:pt x="451786" y="117847"/>
                </a:lnTo>
                <a:lnTo>
                  <a:pt x="350827" y="136231"/>
                </a:lnTo>
                <a:lnTo>
                  <a:pt x="261372" y="155587"/>
                </a:lnTo>
                <a:lnTo>
                  <a:pt x="184022" y="175843"/>
                </a:lnTo>
                <a:lnTo>
                  <a:pt x="119384" y="196925"/>
                </a:lnTo>
                <a:lnTo>
                  <a:pt x="68058" y="218759"/>
                </a:lnTo>
                <a:lnTo>
                  <a:pt x="30650" y="241271"/>
                </a:lnTo>
                <a:lnTo>
                  <a:pt x="0" y="288035"/>
                </a:lnTo>
                <a:lnTo>
                  <a:pt x="7763" y="311683"/>
                </a:lnTo>
                <a:lnTo>
                  <a:pt x="68058" y="357312"/>
                </a:lnTo>
                <a:lnTo>
                  <a:pt x="119384" y="379146"/>
                </a:lnTo>
                <a:lnTo>
                  <a:pt x="184022" y="400228"/>
                </a:lnTo>
                <a:lnTo>
                  <a:pt x="261372" y="420484"/>
                </a:lnTo>
                <a:lnTo>
                  <a:pt x="350827" y="439840"/>
                </a:lnTo>
                <a:lnTo>
                  <a:pt x="451786" y="458224"/>
                </a:lnTo>
                <a:lnTo>
                  <a:pt x="563645" y="475560"/>
                </a:lnTo>
                <a:lnTo>
                  <a:pt x="685799" y="491775"/>
                </a:lnTo>
                <a:lnTo>
                  <a:pt x="817646" y="506796"/>
                </a:lnTo>
                <a:lnTo>
                  <a:pt x="958583" y="520549"/>
                </a:lnTo>
                <a:lnTo>
                  <a:pt x="1108005" y="532960"/>
                </a:lnTo>
                <a:lnTo>
                  <a:pt x="1265309" y="543955"/>
                </a:lnTo>
                <a:lnTo>
                  <a:pt x="1429891" y="553462"/>
                </a:lnTo>
                <a:lnTo>
                  <a:pt x="1601149" y="561405"/>
                </a:lnTo>
                <a:lnTo>
                  <a:pt x="1778478" y="567711"/>
                </a:lnTo>
                <a:lnTo>
                  <a:pt x="1961276" y="572306"/>
                </a:lnTo>
                <a:lnTo>
                  <a:pt x="2148937" y="575118"/>
                </a:lnTo>
                <a:lnTo>
                  <a:pt x="2340860" y="576071"/>
                </a:lnTo>
                <a:lnTo>
                  <a:pt x="2532887" y="575118"/>
                </a:lnTo>
                <a:lnTo>
                  <a:pt x="2720631" y="572306"/>
                </a:lnTo>
                <a:lnTo>
                  <a:pt x="2903492" y="567711"/>
                </a:lnTo>
                <a:lnTo>
                  <a:pt x="3080866" y="561405"/>
                </a:lnTo>
                <a:lnTo>
                  <a:pt x="3252153" y="553462"/>
                </a:lnTo>
                <a:lnTo>
                  <a:pt x="3416750" y="543955"/>
                </a:lnTo>
                <a:lnTo>
                  <a:pt x="3574057" y="532960"/>
                </a:lnTo>
                <a:lnTo>
                  <a:pt x="3723470" y="520549"/>
                </a:lnTo>
                <a:lnTo>
                  <a:pt x="3864388" y="506796"/>
                </a:lnTo>
                <a:lnTo>
                  <a:pt x="3996210" y="491775"/>
                </a:lnTo>
                <a:lnTo>
                  <a:pt x="4118334" y="475560"/>
                </a:lnTo>
                <a:lnTo>
                  <a:pt x="4230157" y="458224"/>
                </a:lnTo>
                <a:lnTo>
                  <a:pt x="4331079" y="439840"/>
                </a:lnTo>
                <a:lnTo>
                  <a:pt x="4420496" y="420484"/>
                </a:lnTo>
                <a:lnTo>
                  <a:pt x="4497809" y="400228"/>
                </a:lnTo>
                <a:lnTo>
                  <a:pt x="4562413" y="379146"/>
                </a:lnTo>
                <a:lnTo>
                  <a:pt x="4613709" y="357312"/>
                </a:lnTo>
                <a:lnTo>
                  <a:pt x="4651094" y="334800"/>
                </a:lnTo>
                <a:lnTo>
                  <a:pt x="4681724" y="288035"/>
                </a:lnTo>
                <a:lnTo>
                  <a:pt x="4673967" y="264388"/>
                </a:lnTo>
                <a:lnTo>
                  <a:pt x="4613709" y="218759"/>
                </a:lnTo>
                <a:lnTo>
                  <a:pt x="4562413" y="196925"/>
                </a:lnTo>
                <a:lnTo>
                  <a:pt x="4497809" y="175843"/>
                </a:lnTo>
                <a:lnTo>
                  <a:pt x="4420496" y="155587"/>
                </a:lnTo>
                <a:lnTo>
                  <a:pt x="4331079" y="136231"/>
                </a:lnTo>
                <a:lnTo>
                  <a:pt x="4230157" y="117847"/>
                </a:lnTo>
                <a:lnTo>
                  <a:pt x="4118334" y="100511"/>
                </a:lnTo>
                <a:lnTo>
                  <a:pt x="3996210" y="84296"/>
                </a:lnTo>
                <a:lnTo>
                  <a:pt x="3864388" y="69275"/>
                </a:lnTo>
                <a:lnTo>
                  <a:pt x="3723470" y="55522"/>
                </a:lnTo>
                <a:lnTo>
                  <a:pt x="3574057" y="43111"/>
                </a:lnTo>
                <a:lnTo>
                  <a:pt x="3416750" y="32116"/>
                </a:lnTo>
                <a:lnTo>
                  <a:pt x="3252153" y="22609"/>
                </a:lnTo>
                <a:lnTo>
                  <a:pt x="3080866" y="14666"/>
                </a:lnTo>
                <a:lnTo>
                  <a:pt x="2903492" y="8360"/>
                </a:lnTo>
                <a:lnTo>
                  <a:pt x="2720631" y="3765"/>
                </a:lnTo>
                <a:lnTo>
                  <a:pt x="2532887" y="953"/>
                </a:lnTo>
                <a:lnTo>
                  <a:pt x="2340860" y="0"/>
                </a:lnTo>
                <a:close/>
              </a:path>
            </a:pathLst>
          </a:custGeom>
          <a:ln w="28574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0943" y="6520134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80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53844"/>
            <a:ext cx="9118600" cy="4402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7131" y="2210825"/>
            <a:ext cx="1008380" cy="216535"/>
          </a:xfrm>
          <a:custGeom>
            <a:avLst/>
            <a:gdLst/>
            <a:ahLst/>
            <a:cxnLst/>
            <a:rect l="l" t="t" r="r" b="b"/>
            <a:pathLst>
              <a:path w="1008380" h="216535">
                <a:moveTo>
                  <a:pt x="504440" y="0"/>
                </a:moveTo>
                <a:lnTo>
                  <a:pt x="463028" y="360"/>
                </a:lnTo>
                <a:lnTo>
                  <a:pt x="422545" y="1424"/>
                </a:lnTo>
                <a:lnTo>
                  <a:pt x="383121" y="3163"/>
                </a:lnTo>
                <a:lnTo>
                  <a:pt x="344884" y="5547"/>
                </a:lnTo>
                <a:lnTo>
                  <a:pt x="272490" y="12138"/>
                </a:lnTo>
                <a:lnTo>
                  <a:pt x="206396" y="20970"/>
                </a:lnTo>
                <a:lnTo>
                  <a:pt x="147635" y="31813"/>
                </a:lnTo>
                <a:lnTo>
                  <a:pt x="97242" y="44439"/>
                </a:lnTo>
                <a:lnTo>
                  <a:pt x="56248" y="58620"/>
                </a:lnTo>
                <a:lnTo>
                  <a:pt x="14643" y="82306"/>
                </a:lnTo>
                <a:lnTo>
                  <a:pt x="0" y="108203"/>
                </a:lnTo>
                <a:lnTo>
                  <a:pt x="1670" y="117034"/>
                </a:lnTo>
                <a:lnTo>
                  <a:pt x="39599" y="150185"/>
                </a:lnTo>
                <a:lnTo>
                  <a:pt x="75505" y="165057"/>
                </a:lnTo>
                <a:lnTo>
                  <a:pt x="121328" y="178489"/>
                </a:lnTo>
                <a:lnTo>
                  <a:pt x="176034" y="190253"/>
                </a:lnTo>
                <a:lnTo>
                  <a:pt x="238591" y="200119"/>
                </a:lnTo>
                <a:lnTo>
                  <a:pt x="307964" y="207859"/>
                </a:lnTo>
                <a:lnTo>
                  <a:pt x="383121" y="213244"/>
                </a:lnTo>
                <a:lnTo>
                  <a:pt x="422545" y="214983"/>
                </a:lnTo>
                <a:lnTo>
                  <a:pt x="463028" y="216046"/>
                </a:lnTo>
                <a:lnTo>
                  <a:pt x="504440" y="216407"/>
                </a:lnTo>
                <a:lnTo>
                  <a:pt x="545744" y="216046"/>
                </a:lnTo>
                <a:lnTo>
                  <a:pt x="586129" y="214983"/>
                </a:lnTo>
                <a:lnTo>
                  <a:pt x="625466" y="213244"/>
                </a:lnTo>
                <a:lnTo>
                  <a:pt x="663625" y="210860"/>
                </a:lnTo>
                <a:lnTo>
                  <a:pt x="735891" y="204269"/>
                </a:lnTo>
                <a:lnTo>
                  <a:pt x="801889" y="195437"/>
                </a:lnTo>
                <a:lnTo>
                  <a:pt x="860580" y="184594"/>
                </a:lnTo>
                <a:lnTo>
                  <a:pt x="910928" y="171968"/>
                </a:lnTo>
                <a:lnTo>
                  <a:pt x="951894" y="157787"/>
                </a:lnTo>
                <a:lnTo>
                  <a:pt x="993481" y="134101"/>
                </a:lnTo>
                <a:lnTo>
                  <a:pt x="1008122" y="108203"/>
                </a:lnTo>
                <a:lnTo>
                  <a:pt x="1006452" y="99373"/>
                </a:lnTo>
                <a:lnTo>
                  <a:pt x="968534" y="66222"/>
                </a:lnTo>
                <a:lnTo>
                  <a:pt x="932648" y="51350"/>
                </a:lnTo>
                <a:lnTo>
                  <a:pt x="886862" y="37918"/>
                </a:lnTo>
                <a:lnTo>
                  <a:pt x="832213" y="26154"/>
                </a:lnTo>
                <a:lnTo>
                  <a:pt x="769738" y="16288"/>
                </a:lnTo>
                <a:lnTo>
                  <a:pt x="700477" y="8548"/>
                </a:lnTo>
                <a:lnTo>
                  <a:pt x="625466" y="3163"/>
                </a:lnTo>
                <a:lnTo>
                  <a:pt x="586129" y="1424"/>
                </a:lnTo>
                <a:lnTo>
                  <a:pt x="545744" y="360"/>
                </a:lnTo>
                <a:lnTo>
                  <a:pt x="504440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5231" y="3151133"/>
            <a:ext cx="1008380" cy="215900"/>
          </a:xfrm>
          <a:custGeom>
            <a:avLst/>
            <a:gdLst/>
            <a:ahLst/>
            <a:cxnLst/>
            <a:rect l="l" t="t" r="r" b="b"/>
            <a:pathLst>
              <a:path w="1008380" h="215900">
                <a:moveTo>
                  <a:pt x="504440" y="0"/>
                </a:moveTo>
                <a:lnTo>
                  <a:pt x="463028" y="355"/>
                </a:lnTo>
                <a:lnTo>
                  <a:pt x="422545" y="1403"/>
                </a:lnTo>
                <a:lnTo>
                  <a:pt x="383121" y="3116"/>
                </a:lnTo>
                <a:lnTo>
                  <a:pt x="344884" y="5468"/>
                </a:lnTo>
                <a:lnTo>
                  <a:pt x="272490" y="11974"/>
                </a:lnTo>
                <a:lnTo>
                  <a:pt x="206396" y="20702"/>
                </a:lnTo>
                <a:lnTo>
                  <a:pt x="147635" y="31432"/>
                </a:lnTo>
                <a:lnTo>
                  <a:pt x="97242" y="43946"/>
                </a:lnTo>
                <a:lnTo>
                  <a:pt x="56248" y="58023"/>
                </a:lnTo>
                <a:lnTo>
                  <a:pt x="14643" y="81590"/>
                </a:lnTo>
                <a:lnTo>
                  <a:pt x="0" y="107441"/>
                </a:lnTo>
                <a:lnTo>
                  <a:pt x="1670" y="116375"/>
                </a:lnTo>
                <a:lnTo>
                  <a:pt x="39599" y="149744"/>
                </a:lnTo>
                <a:lnTo>
                  <a:pt x="75505" y="164633"/>
                </a:lnTo>
                <a:lnTo>
                  <a:pt x="121328" y="178039"/>
                </a:lnTo>
                <a:lnTo>
                  <a:pt x="176034" y="189745"/>
                </a:lnTo>
                <a:lnTo>
                  <a:pt x="238591" y="199539"/>
                </a:lnTo>
                <a:lnTo>
                  <a:pt x="307964" y="207204"/>
                </a:lnTo>
                <a:lnTo>
                  <a:pt x="383121" y="212526"/>
                </a:lnTo>
                <a:lnTo>
                  <a:pt x="422545" y="214241"/>
                </a:lnTo>
                <a:lnTo>
                  <a:pt x="463028" y="215290"/>
                </a:lnTo>
                <a:lnTo>
                  <a:pt x="504440" y="215645"/>
                </a:lnTo>
                <a:lnTo>
                  <a:pt x="545744" y="215290"/>
                </a:lnTo>
                <a:lnTo>
                  <a:pt x="586129" y="214241"/>
                </a:lnTo>
                <a:lnTo>
                  <a:pt x="625466" y="212526"/>
                </a:lnTo>
                <a:lnTo>
                  <a:pt x="663625" y="210171"/>
                </a:lnTo>
                <a:lnTo>
                  <a:pt x="735891" y="203651"/>
                </a:lnTo>
                <a:lnTo>
                  <a:pt x="801889" y="194895"/>
                </a:lnTo>
                <a:lnTo>
                  <a:pt x="860580" y="184118"/>
                </a:lnTo>
                <a:lnTo>
                  <a:pt x="910928" y="171535"/>
                </a:lnTo>
                <a:lnTo>
                  <a:pt x="951894" y="157361"/>
                </a:lnTo>
                <a:lnTo>
                  <a:pt x="993481" y="133587"/>
                </a:lnTo>
                <a:lnTo>
                  <a:pt x="1008122" y="107441"/>
                </a:lnTo>
                <a:lnTo>
                  <a:pt x="1006452" y="98616"/>
                </a:lnTo>
                <a:lnTo>
                  <a:pt x="968534" y="65579"/>
                </a:lnTo>
                <a:lnTo>
                  <a:pt x="932648" y="50802"/>
                </a:lnTo>
                <a:lnTo>
                  <a:pt x="886862" y="37480"/>
                </a:lnTo>
                <a:lnTo>
                  <a:pt x="832213" y="25830"/>
                </a:lnTo>
                <a:lnTo>
                  <a:pt x="769738" y="16074"/>
                </a:lnTo>
                <a:lnTo>
                  <a:pt x="700477" y="8429"/>
                </a:lnTo>
                <a:lnTo>
                  <a:pt x="625466" y="3116"/>
                </a:lnTo>
                <a:lnTo>
                  <a:pt x="586129" y="1403"/>
                </a:lnTo>
                <a:lnTo>
                  <a:pt x="545744" y="355"/>
                </a:lnTo>
                <a:lnTo>
                  <a:pt x="504440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8985" y="241427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08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73583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2.3.5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Control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Sections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&amp;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Program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Linking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76542" y="1209414"/>
            <a:ext cx="634492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Figur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Franklin Gothic Medium"/>
                <a:cs typeface="Franklin Gothic Medium"/>
              </a:rPr>
              <a:t>2.16</a:t>
            </a:r>
            <a:r>
              <a:rPr sz="2800" dirty="0">
                <a:latin typeface="Franklin Gothic Medium"/>
                <a:cs typeface="Franklin Gothic Medium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generate</a:t>
            </a:r>
            <a:r>
              <a:rPr sz="2800" dirty="0">
                <a:latin typeface="Franklin Gothic Medium"/>
                <a:cs typeface="Franklin Gothic Medium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objec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code.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743" y="1677111"/>
            <a:ext cx="48260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Courier New"/>
                <a:cs typeface="Courier New"/>
              </a:rPr>
              <a:t>15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spc="-15" dirty="0">
                <a:latin typeface="Courier New"/>
                <a:cs typeface="Courier New"/>
              </a:rPr>
              <a:t>160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5236" y="1677111"/>
            <a:ext cx="63563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Courier New"/>
                <a:cs typeface="Courier New"/>
              </a:rPr>
              <a:t>0003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spc="-15" dirty="0">
                <a:latin typeface="Courier New"/>
                <a:cs typeface="Courier New"/>
              </a:rPr>
              <a:t>0017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9481" y="1677111"/>
            <a:ext cx="307403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000" b="1" spc="-15" dirty="0">
                <a:latin typeface="Courier New"/>
                <a:cs typeface="Courier New"/>
              </a:rPr>
              <a:t>CLOOP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+JSUB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RDREC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70"/>
              </a:spcBef>
              <a:tabLst>
                <a:tab pos="1841500" algn="l"/>
              </a:tabLst>
            </a:pPr>
            <a:r>
              <a:rPr sz="2000" b="1" spc="-15" dirty="0">
                <a:latin typeface="Courier New"/>
                <a:cs typeface="Courier New"/>
              </a:rPr>
              <a:t>+STCH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BUFFER,X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6857" y="1677111"/>
            <a:ext cx="124460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Courier New"/>
                <a:cs typeface="Courier New"/>
              </a:rPr>
              <a:t>4B100000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spc="-15" dirty="0">
                <a:latin typeface="Courier New"/>
                <a:cs typeface="Courier New"/>
              </a:rPr>
              <a:t>57900000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3743" y="2431023"/>
            <a:ext cx="7578725" cy="398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Th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LOC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all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control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section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is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started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form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0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RDREC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externa</a:t>
            </a:r>
            <a:r>
              <a:rPr sz="2400" spc="-10" dirty="0">
                <a:latin typeface="Franklin Gothic Medium"/>
                <a:cs typeface="Franklin Gothic Medium"/>
              </a:rPr>
              <a:t>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reference.</a:t>
            </a:r>
            <a:endParaRPr sz="2400">
              <a:latin typeface="Franklin Gothic Medium"/>
              <a:cs typeface="Franklin Gothic Medium"/>
            </a:endParaRPr>
          </a:p>
          <a:p>
            <a:pPr marL="297815" marR="5080" indent="-285750">
              <a:lnSpc>
                <a:spcPct val="100000"/>
              </a:lnSpc>
              <a:spcBef>
                <a:spcPts val="570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has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no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idea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where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section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containing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RDREC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will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loaded,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s</a:t>
            </a:r>
            <a:r>
              <a:rPr sz="2400" spc="-15" dirty="0">
                <a:latin typeface="Franklin Gothic Medium"/>
                <a:cs typeface="Franklin Gothic Medium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cannot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assemble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th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proper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inserted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load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time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298450" marR="804545" indent="-285750">
              <a:lnSpc>
                <a:spcPct val="100000"/>
              </a:lnSpc>
              <a:spcBef>
                <a:spcPts val="570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Must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extende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</a:t>
            </a:r>
            <a:r>
              <a:rPr sz="2400" spc="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format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external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referenc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records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needed).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1383665" algn="l"/>
                <a:tab pos="2298065" algn="l"/>
                <a:tab pos="4126865" algn="l"/>
                <a:tab pos="5041265" algn="l"/>
              </a:tabLst>
            </a:pPr>
            <a:r>
              <a:rPr sz="2000" b="1" spc="-15" dirty="0">
                <a:latin typeface="Courier New"/>
                <a:cs typeface="Courier New"/>
              </a:rPr>
              <a:t>190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0028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MAXLEN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WORD</a:t>
            </a:r>
            <a:r>
              <a:rPr sz="2000" b="1" spc="-15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urier New"/>
                <a:cs typeface="Courier New"/>
              </a:rPr>
              <a:t>BUFEND-BUFFER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2978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expressio</a:t>
            </a:r>
            <a:r>
              <a:rPr sz="2400" spc="-15" dirty="0">
                <a:latin typeface="Franklin Gothic Medium"/>
                <a:cs typeface="Franklin Gothic Medium"/>
              </a:rPr>
              <a:t>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involving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tw</a:t>
            </a:r>
            <a:r>
              <a:rPr sz="2400" spc="-15" dirty="0">
                <a:latin typeface="Franklin Gothic Medium"/>
                <a:cs typeface="Franklin Gothic Medium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external</a:t>
            </a:r>
            <a:r>
              <a:rPr sz="2400" spc="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reference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070"/>
            <a:ext cx="9118600" cy="6464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1127" y="953525"/>
            <a:ext cx="1008380" cy="216535"/>
          </a:xfrm>
          <a:custGeom>
            <a:avLst/>
            <a:gdLst/>
            <a:ahLst/>
            <a:cxnLst/>
            <a:rect l="l" t="t" r="r" b="b"/>
            <a:pathLst>
              <a:path w="1008379" h="216534">
                <a:moveTo>
                  <a:pt x="504443" y="0"/>
                </a:moveTo>
                <a:lnTo>
                  <a:pt x="463031" y="360"/>
                </a:lnTo>
                <a:lnTo>
                  <a:pt x="422548" y="1424"/>
                </a:lnTo>
                <a:lnTo>
                  <a:pt x="383124" y="3163"/>
                </a:lnTo>
                <a:lnTo>
                  <a:pt x="344887" y="5547"/>
                </a:lnTo>
                <a:lnTo>
                  <a:pt x="272492" y="12138"/>
                </a:lnTo>
                <a:lnTo>
                  <a:pt x="206398" y="20970"/>
                </a:lnTo>
                <a:lnTo>
                  <a:pt x="147637" y="31813"/>
                </a:lnTo>
                <a:lnTo>
                  <a:pt x="97243" y="44439"/>
                </a:lnTo>
                <a:lnTo>
                  <a:pt x="56249" y="58620"/>
                </a:lnTo>
                <a:lnTo>
                  <a:pt x="14643" y="82306"/>
                </a:lnTo>
                <a:lnTo>
                  <a:pt x="0" y="108203"/>
                </a:lnTo>
                <a:lnTo>
                  <a:pt x="1670" y="117034"/>
                </a:lnTo>
                <a:lnTo>
                  <a:pt x="39600" y="150185"/>
                </a:lnTo>
                <a:lnTo>
                  <a:pt x="75506" y="165057"/>
                </a:lnTo>
                <a:lnTo>
                  <a:pt x="121330" y="178489"/>
                </a:lnTo>
                <a:lnTo>
                  <a:pt x="176036" y="190253"/>
                </a:lnTo>
                <a:lnTo>
                  <a:pt x="238593" y="200119"/>
                </a:lnTo>
                <a:lnTo>
                  <a:pt x="307967" y="207859"/>
                </a:lnTo>
                <a:lnTo>
                  <a:pt x="383124" y="213244"/>
                </a:lnTo>
                <a:lnTo>
                  <a:pt x="422548" y="214983"/>
                </a:lnTo>
                <a:lnTo>
                  <a:pt x="463031" y="216046"/>
                </a:lnTo>
                <a:lnTo>
                  <a:pt x="504443" y="216407"/>
                </a:lnTo>
                <a:lnTo>
                  <a:pt x="545747" y="216046"/>
                </a:lnTo>
                <a:lnTo>
                  <a:pt x="586132" y="214983"/>
                </a:lnTo>
                <a:lnTo>
                  <a:pt x="625469" y="213244"/>
                </a:lnTo>
                <a:lnTo>
                  <a:pt x="663628" y="210860"/>
                </a:lnTo>
                <a:lnTo>
                  <a:pt x="735894" y="204269"/>
                </a:lnTo>
                <a:lnTo>
                  <a:pt x="801892" y="195437"/>
                </a:lnTo>
                <a:lnTo>
                  <a:pt x="860583" y="184594"/>
                </a:lnTo>
                <a:lnTo>
                  <a:pt x="910931" y="171968"/>
                </a:lnTo>
                <a:lnTo>
                  <a:pt x="951897" y="157787"/>
                </a:lnTo>
                <a:lnTo>
                  <a:pt x="993485" y="134101"/>
                </a:lnTo>
                <a:lnTo>
                  <a:pt x="1008125" y="108203"/>
                </a:lnTo>
                <a:lnTo>
                  <a:pt x="1006455" y="99373"/>
                </a:lnTo>
                <a:lnTo>
                  <a:pt x="968537" y="66222"/>
                </a:lnTo>
                <a:lnTo>
                  <a:pt x="932651" y="51350"/>
                </a:lnTo>
                <a:lnTo>
                  <a:pt x="886865" y="37918"/>
                </a:lnTo>
                <a:lnTo>
                  <a:pt x="832216" y="26154"/>
                </a:lnTo>
                <a:lnTo>
                  <a:pt x="769741" y="16288"/>
                </a:lnTo>
                <a:lnTo>
                  <a:pt x="700480" y="8548"/>
                </a:lnTo>
                <a:lnTo>
                  <a:pt x="625469" y="3163"/>
                </a:lnTo>
                <a:lnTo>
                  <a:pt x="586132" y="1424"/>
                </a:lnTo>
                <a:lnTo>
                  <a:pt x="545747" y="360"/>
                </a:lnTo>
                <a:lnTo>
                  <a:pt x="504443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8936" y="1198127"/>
            <a:ext cx="1008380" cy="216535"/>
          </a:xfrm>
          <a:custGeom>
            <a:avLst/>
            <a:gdLst/>
            <a:ahLst/>
            <a:cxnLst/>
            <a:rect l="l" t="t" r="r" b="b"/>
            <a:pathLst>
              <a:path w="1008379" h="216534">
                <a:moveTo>
                  <a:pt x="503681" y="0"/>
                </a:moveTo>
                <a:lnTo>
                  <a:pt x="462378" y="360"/>
                </a:lnTo>
                <a:lnTo>
                  <a:pt x="421993" y="1424"/>
                </a:lnTo>
                <a:lnTo>
                  <a:pt x="382656" y="3163"/>
                </a:lnTo>
                <a:lnTo>
                  <a:pt x="344497" y="5547"/>
                </a:lnTo>
                <a:lnTo>
                  <a:pt x="272231" y="12138"/>
                </a:lnTo>
                <a:lnTo>
                  <a:pt x="206233" y="20970"/>
                </a:lnTo>
                <a:lnTo>
                  <a:pt x="147542" y="31813"/>
                </a:lnTo>
                <a:lnTo>
                  <a:pt x="97194" y="44439"/>
                </a:lnTo>
                <a:lnTo>
                  <a:pt x="56228" y="58620"/>
                </a:lnTo>
                <a:lnTo>
                  <a:pt x="14640" y="82306"/>
                </a:lnTo>
                <a:lnTo>
                  <a:pt x="0" y="108203"/>
                </a:lnTo>
                <a:lnTo>
                  <a:pt x="1670" y="117034"/>
                </a:lnTo>
                <a:lnTo>
                  <a:pt x="39588" y="150185"/>
                </a:lnTo>
                <a:lnTo>
                  <a:pt x="75474" y="165057"/>
                </a:lnTo>
                <a:lnTo>
                  <a:pt x="121260" y="178489"/>
                </a:lnTo>
                <a:lnTo>
                  <a:pt x="175909" y="190253"/>
                </a:lnTo>
                <a:lnTo>
                  <a:pt x="238384" y="200119"/>
                </a:lnTo>
                <a:lnTo>
                  <a:pt x="307645" y="207859"/>
                </a:lnTo>
                <a:lnTo>
                  <a:pt x="382656" y="213244"/>
                </a:lnTo>
                <a:lnTo>
                  <a:pt x="421993" y="214983"/>
                </a:lnTo>
                <a:lnTo>
                  <a:pt x="462378" y="216046"/>
                </a:lnTo>
                <a:lnTo>
                  <a:pt x="503681" y="216407"/>
                </a:lnTo>
                <a:lnTo>
                  <a:pt x="544991" y="216046"/>
                </a:lnTo>
                <a:lnTo>
                  <a:pt x="585392" y="214983"/>
                </a:lnTo>
                <a:lnTo>
                  <a:pt x="624753" y="213244"/>
                </a:lnTo>
                <a:lnTo>
                  <a:pt x="662946" y="210860"/>
                </a:lnTo>
                <a:lnTo>
                  <a:pt x="735297" y="204269"/>
                </a:lnTo>
                <a:lnTo>
                  <a:pt x="801398" y="195437"/>
                </a:lnTo>
                <a:lnTo>
                  <a:pt x="860202" y="184594"/>
                </a:lnTo>
                <a:lnTo>
                  <a:pt x="910663" y="171968"/>
                </a:lnTo>
                <a:lnTo>
                  <a:pt x="951732" y="157787"/>
                </a:lnTo>
                <a:lnTo>
                  <a:pt x="993438" y="134101"/>
                </a:lnTo>
                <a:lnTo>
                  <a:pt x="1008125" y="108203"/>
                </a:lnTo>
                <a:lnTo>
                  <a:pt x="1006450" y="99373"/>
                </a:lnTo>
                <a:lnTo>
                  <a:pt x="968418" y="66222"/>
                </a:lnTo>
                <a:lnTo>
                  <a:pt x="932437" y="51350"/>
                </a:lnTo>
                <a:lnTo>
                  <a:pt x="886541" y="37918"/>
                </a:lnTo>
                <a:lnTo>
                  <a:pt x="831778" y="26154"/>
                </a:lnTo>
                <a:lnTo>
                  <a:pt x="769194" y="16288"/>
                </a:lnTo>
                <a:lnTo>
                  <a:pt x="699837" y="8548"/>
                </a:lnTo>
                <a:lnTo>
                  <a:pt x="624753" y="3163"/>
                </a:lnTo>
                <a:lnTo>
                  <a:pt x="585392" y="1424"/>
                </a:lnTo>
                <a:lnTo>
                  <a:pt x="544991" y="360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8080" y="1172981"/>
            <a:ext cx="4897755" cy="0"/>
          </a:xfrm>
          <a:custGeom>
            <a:avLst/>
            <a:gdLst/>
            <a:ahLst/>
            <a:cxnLst/>
            <a:rect l="l" t="t" r="r" b="b"/>
            <a:pathLst>
              <a:path w="4897755">
                <a:moveTo>
                  <a:pt x="0" y="0"/>
                </a:moveTo>
                <a:lnTo>
                  <a:pt x="4897373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3225" y="1414535"/>
            <a:ext cx="4898390" cy="0"/>
          </a:xfrm>
          <a:custGeom>
            <a:avLst/>
            <a:gdLst/>
            <a:ahLst/>
            <a:cxnLst/>
            <a:rect l="l" t="t" r="r" b="b"/>
            <a:pathLst>
              <a:path w="4898390">
                <a:moveTo>
                  <a:pt x="0" y="0"/>
                </a:moveTo>
                <a:lnTo>
                  <a:pt x="489813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83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71880" y="1499879"/>
          <a:ext cx="4948555" cy="310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8421"/>
                <a:gridCol w="121157"/>
                <a:gridCol w="688847"/>
              </a:tblGrid>
              <a:tr h="40995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4">
                      <a:solidFill>
                        <a:srgbClr val="FF0066"/>
                      </a:solidFill>
                      <a:prstDash val="solid"/>
                    </a:lnR>
                    <a:lnB w="28574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FF0066"/>
                      </a:solidFill>
                      <a:prstDash val="solid"/>
                    </a:lnL>
                    <a:lnR w="28574">
                      <a:solidFill>
                        <a:srgbClr val="FF0066"/>
                      </a:solidFill>
                      <a:prstDash val="solid"/>
                    </a:lnR>
                    <a:lnB w="28574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FF0066"/>
                      </a:solidFill>
                      <a:prstDash val="solid"/>
                    </a:lnL>
                    <a:lnB w="28574">
                      <a:solidFill>
                        <a:srgbClr val="FF0066"/>
                      </a:solidFill>
                      <a:prstDash val="solid"/>
                    </a:lnB>
                  </a:tcPr>
                </a:tc>
              </a:tr>
              <a:tr h="101574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4">
                      <a:solidFill>
                        <a:srgbClr val="FF0066"/>
                      </a:solidFill>
                      <a:prstDash val="solid"/>
                    </a:lnR>
                    <a:lnT w="28574">
                      <a:solidFill>
                        <a:srgbClr val="FF0066"/>
                      </a:solidFill>
                      <a:prstDash val="solid"/>
                    </a:lnT>
                    <a:lnB w="28574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FF0066"/>
                      </a:solidFill>
                      <a:prstDash val="solid"/>
                    </a:lnL>
                    <a:lnR w="28574">
                      <a:solidFill>
                        <a:srgbClr val="FF0066"/>
                      </a:solidFill>
                      <a:prstDash val="solid"/>
                    </a:lnR>
                    <a:lnT w="28574">
                      <a:solidFill>
                        <a:srgbClr val="FF0066"/>
                      </a:solidFill>
                      <a:prstDash val="solid"/>
                    </a:lnT>
                    <a:lnB w="28574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FF0066"/>
                      </a:solidFill>
                      <a:prstDash val="solid"/>
                    </a:lnL>
                    <a:lnT w="28574">
                      <a:solidFill>
                        <a:srgbClr val="FF0066"/>
                      </a:solidFill>
                      <a:prstDash val="solid"/>
                    </a:lnT>
                    <a:lnB w="28574">
                      <a:solidFill>
                        <a:srgbClr val="FF0066"/>
                      </a:solidFill>
                      <a:prstDash val="solid"/>
                    </a:lnB>
                  </a:tcPr>
                </a:tc>
              </a:tr>
              <a:tr h="1498847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4">
                      <a:solidFill>
                        <a:srgbClr val="FF0066"/>
                      </a:solidFill>
                      <a:prstDash val="solid"/>
                    </a:lnR>
                    <a:lnT w="28574">
                      <a:solidFill>
                        <a:srgbClr val="FF0066"/>
                      </a:solidFill>
                      <a:prstDash val="solid"/>
                    </a:lnT>
                    <a:lnB w="28574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FF0066"/>
                      </a:solidFill>
                      <a:prstDash val="solid"/>
                    </a:lnL>
                    <a:lnR w="28574">
                      <a:solidFill>
                        <a:srgbClr val="FF0066"/>
                      </a:solidFill>
                      <a:prstDash val="solid"/>
                    </a:lnR>
                    <a:lnT w="28574">
                      <a:solidFill>
                        <a:srgbClr val="FF0066"/>
                      </a:solidFill>
                      <a:prstDash val="solid"/>
                    </a:lnT>
                    <a:lnB w="28574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FF0066"/>
                      </a:solidFill>
                      <a:prstDash val="solid"/>
                    </a:lnL>
                    <a:lnT w="28574">
                      <a:solidFill>
                        <a:srgbClr val="FF0066"/>
                      </a:solidFill>
                      <a:prstDash val="solid"/>
                    </a:lnT>
                    <a:lnB w="28574">
                      <a:solidFill>
                        <a:srgbClr val="FF0066"/>
                      </a:solidFill>
                      <a:prstDash val="solid"/>
                    </a:lnB>
                  </a:tcPr>
                </a:tc>
              </a:tr>
              <a:tr h="18059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4">
                      <a:solidFill>
                        <a:srgbClr val="FF0066"/>
                      </a:solidFill>
                      <a:prstDash val="solid"/>
                    </a:lnR>
                    <a:lnT w="28574">
                      <a:solidFill>
                        <a:srgbClr val="FF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FF0066"/>
                      </a:solidFill>
                      <a:prstDash val="solid"/>
                    </a:lnL>
                    <a:lnR w="28574">
                      <a:solidFill>
                        <a:srgbClr val="FF0066"/>
                      </a:solidFill>
                      <a:prstDash val="solid"/>
                    </a:lnR>
                    <a:lnT w="28574">
                      <a:solidFill>
                        <a:srgbClr val="FF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FF0066"/>
                      </a:solidFill>
                      <a:prstDash val="solid"/>
                    </a:lnL>
                    <a:lnT w="28574">
                      <a:solidFill>
                        <a:srgbClr val="FF006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7672"/>
            <a:ext cx="9118600" cy="584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0480" y="4741421"/>
            <a:ext cx="4897755" cy="0"/>
          </a:xfrm>
          <a:custGeom>
            <a:avLst/>
            <a:gdLst/>
            <a:ahLst/>
            <a:cxnLst/>
            <a:rect l="l" t="t" r="r" b="b"/>
            <a:pathLst>
              <a:path w="4897755">
                <a:moveTo>
                  <a:pt x="0" y="0"/>
                </a:moveTo>
                <a:lnTo>
                  <a:pt x="4897373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9425" y="5516375"/>
            <a:ext cx="4898390" cy="0"/>
          </a:xfrm>
          <a:custGeom>
            <a:avLst/>
            <a:gdLst/>
            <a:ahLst/>
            <a:cxnLst/>
            <a:rect l="l" t="t" r="r" b="b"/>
            <a:pathLst>
              <a:path w="4898390">
                <a:moveTo>
                  <a:pt x="0" y="0"/>
                </a:moveTo>
                <a:lnTo>
                  <a:pt x="489813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63725" y="2138435"/>
            <a:ext cx="4898390" cy="0"/>
          </a:xfrm>
          <a:custGeom>
            <a:avLst/>
            <a:gdLst/>
            <a:ahLst/>
            <a:cxnLst/>
            <a:rect l="l" t="t" r="r" b="b"/>
            <a:pathLst>
              <a:path w="4898390">
                <a:moveTo>
                  <a:pt x="0" y="0"/>
                </a:moveTo>
                <a:lnTo>
                  <a:pt x="489813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2380" y="6329429"/>
            <a:ext cx="4897755" cy="0"/>
          </a:xfrm>
          <a:custGeom>
            <a:avLst/>
            <a:gdLst/>
            <a:ahLst/>
            <a:cxnLst/>
            <a:rect l="l" t="t" r="r" b="b"/>
            <a:pathLst>
              <a:path w="4897755">
                <a:moveTo>
                  <a:pt x="0" y="0"/>
                </a:moveTo>
                <a:lnTo>
                  <a:pt x="4897373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38902" y="2668025"/>
            <a:ext cx="0" cy="3096260"/>
          </a:xfrm>
          <a:custGeom>
            <a:avLst/>
            <a:gdLst/>
            <a:ahLst/>
            <a:cxnLst/>
            <a:rect l="l" t="t" r="r" b="b"/>
            <a:pathLst>
              <a:path h="3096260">
                <a:moveTo>
                  <a:pt x="0" y="0"/>
                </a:moveTo>
                <a:lnTo>
                  <a:pt x="0" y="3095999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0059" y="2677931"/>
            <a:ext cx="0" cy="3095625"/>
          </a:xfrm>
          <a:custGeom>
            <a:avLst/>
            <a:gdLst/>
            <a:ahLst/>
            <a:cxnLst/>
            <a:rect l="l" t="t" r="r" b="b"/>
            <a:pathLst>
              <a:path h="3095625">
                <a:moveTo>
                  <a:pt x="0" y="0"/>
                </a:moveTo>
                <a:lnTo>
                  <a:pt x="0" y="3095237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1306" y="2846333"/>
            <a:ext cx="5256530" cy="360680"/>
          </a:xfrm>
          <a:custGeom>
            <a:avLst/>
            <a:gdLst/>
            <a:ahLst/>
            <a:cxnLst/>
            <a:rect l="l" t="t" r="r" b="b"/>
            <a:pathLst>
              <a:path w="5256530" h="360680">
                <a:moveTo>
                  <a:pt x="2628137" y="0"/>
                </a:moveTo>
                <a:lnTo>
                  <a:pt x="2412572" y="597"/>
                </a:lnTo>
                <a:lnTo>
                  <a:pt x="2201808" y="2360"/>
                </a:lnTo>
                <a:lnTo>
                  <a:pt x="1996523" y="5241"/>
                </a:lnTo>
                <a:lnTo>
                  <a:pt x="1797393" y="9192"/>
                </a:lnTo>
                <a:lnTo>
                  <a:pt x="1605093" y="14168"/>
                </a:lnTo>
                <a:lnTo>
                  <a:pt x="1420300" y="20121"/>
                </a:lnTo>
                <a:lnTo>
                  <a:pt x="1243689" y="27004"/>
                </a:lnTo>
                <a:lnTo>
                  <a:pt x="1075937" y="34771"/>
                </a:lnTo>
                <a:lnTo>
                  <a:pt x="917721" y="43375"/>
                </a:lnTo>
                <a:lnTo>
                  <a:pt x="769715" y="52768"/>
                </a:lnTo>
                <a:lnTo>
                  <a:pt x="632596" y="62904"/>
                </a:lnTo>
                <a:lnTo>
                  <a:pt x="507040" y="73737"/>
                </a:lnTo>
                <a:lnTo>
                  <a:pt x="393724" y="85218"/>
                </a:lnTo>
                <a:lnTo>
                  <a:pt x="293323" y="97302"/>
                </a:lnTo>
                <a:lnTo>
                  <a:pt x="206513" y="109942"/>
                </a:lnTo>
                <a:lnTo>
                  <a:pt x="133971" y="123090"/>
                </a:lnTo>
                <a:lnTo>
                  <a:pt x="76373" y="136700"/>
                </a:lnTo>
                <a:lnTo>
                  <a:pt x="34394" y="150725"/>
                </a:lnTo>
                <a:lnTo>
                  <a:pt x="0" y="179831"/>
                </a:lnTo>
                <a:lnTo>
                  <a:pt x="8711" y="194654"/>
                </a:lnTo>
                <a:lnTo>
                  <a:pt x="76373" y="223257"/>
                </a:lnTo>
                <a:lnTo>
                  <a:pt x="133971" y="236945"/>
                </a:lnTo>
                <a:lnTo>
                  <a:pt x="206513" y="250162"/>
                </a:lnTo>
                <a:lnTo>
                  <a:pt x="293323" y="262861"/>
                </a:lnTo>
                <a:lnTo>
                  <a:pt x="393724" y="274997"/>
                </a:lnTo>
                <a:lnTo>
                  <a:pt x="507040" y="286524"/>
                </a:lnTo>
                <a:lnTo>
                  <a:pt x="632596" y="297394"/>
                </a:lnTo>
                <a:lnTo>
                  <a:pt x="769715" y="307562"/>
                </a:lnTo>
                <a:lnTo>
                  <a:pt x="917721" y="316981"/>
                </a:lnTo>
                <a:lnTo>
                  <a:pt x="1075937" y="325605"/>
                </a:lnTo>
                <a:lnTo>
                  <a:pt x="1243689" y="333388"/>
                </a:lnTo>
                <a:lnTo>
                  <a:pt x="1420300" y="340284"/>
                </a:lnTo>
                <a:lnTo>
                  <a:pt x="1605093" y="346245"/>
                </a:lnTo>
                <a:lnTo>
                  <a:pt x="1797393" y="351227"/>
                </a:lnTo>
                <a:lnTo>
                  <a:pt x="1996523" y="355182"/>
                </a:lnTo>
                <a:lnTo>
                  <a:pt x="2201808" y="358064"/>
                </a:lnTo>
                <a:lnTo>
                  <a:pt x="2412572" y="359827"/>
                </a:lnTo>
                <a:lnTo>
                  <a:pt x="2628137" y="360425"/>
                </a:lnTo>
                <a:lnTo>
                  <a:pt x="2843703" y="359827"/>
                </a:lnTo>
                <a:lnTo>
                  <a:pt x="3054467" y="358064"/>
                </a:lnTo>
                <a:lnTo>
                  <a:pt x="3259752" y="355182"/>
                </a:lnTo>
                <a:lnTo>
                  <a:pt x="3458882" y="351227"/>
                </a:lnTo>
                <a:lnTo>
                  <a:pt x="3651182" y="346245"/>
                </a:lnTo>
                <a:lnTo>
                  <a:pt x="3835975" y="340284"/>
                </a:lnTo>
                <a:lnTo>
                  <a:pt x="4012586" y="333388"/>
                </a:lnTo>
                <a:lnTo>
                  <a:pt x="4180338" y="325605"/>
                </a:lnTo>
                <a:lnTo>
                  <a:pt x="4338554" y="316981"/>
                </a:lnTo>
                <a:lnTo>
                  <a:pt x="4486560" y="307562"/>
                </a:lnTo>
                <a:lnTo>
                  <a:pt x="4623679" y="297394"/>
                </a:lnTo>
                <a:lnTo>
                  <a:pt x="4749234" y="286524"/>
                </a:lnTo>
                <a:lnTo>
                  <a:pt x="4862551" y="274997"/>
                </a:lnTo>
                <a:lnTo>
                  <a:pt x="4962952" y="262861"/>
                </a:lnTo>
                <a:lnTo>
                  <a:pt x="5049761" y="250162"/>
                </a:lnTo>
                <a:lnTo>
                  <a:pt x="5122304" y="236945"/>
                </a:lnTo>
                <a:lnTo>
                  <a:pt x="5179902" y="223257"/>
                </a:lnTo>
                <a:lnTo>
                  <a:pt x="5221881" y="209145"/>
                </a:lnTo>
                <a:lnTo>
                  <a:pt x="5256275" y="179831"/>
                </a:lnTo>
                <a:lnTo>
                  <a:pt x="5247564" y="165117"/>
                </a:lnTo>
                <a:lnTo>
                  <a:pt x="5179902" y="136700"/>
                </a:lnTo>
                <a:lnTo>
                  <a:pt x="5122304" y="123090"/>
                </a:lnTo>
                <a:lnTo>
                  <a:pt x="5049761" y="109942"/>
                </a:lnTo>
                <a:lnTo>
                  <a:pt x="4962952" y="97302"/>
                </a:lnTo>
                <a:lnTo>
                  <a:pt x="4862551" y="85218"/>
                </a:lnTo>
                <a:lnTo>
                  <a:pt x="4749234" y="73737"/>
                </a:lnTo>
                <a:lnTo>
                  <a:pt x="4623679" y="62904"/>
                </a:lnTo>
                <a:lnTo>
                  <a:pt x="4486560" y="52768"/>
                </a:lnTo>
                <a:lnTo>
                  <a:pt x="4338554" y="43375"/>
                </a:lnTo>
                <a:lnTo>
                  <a:pt x="4180338" y="34771"/>
                </a:lnTo>
                <a:lnTo>
                  <a:pt x="4012586" y="27004"/>
                </a:lnTo>
                <a:lnTo>
                  <a:pt x="3835975" y="20121"/>
                </a:lnTo>
                <a:lnTo>
                  <a:pt x="3651182" y="14168"/>
                </a:lnTo>
                <a:lnTo>
                  <a:pt x="3458882" y="9192"/>
                </a:lnTo>
                <a:lnTo>
                  <a:pt x="3259752" y="5241"/>
                </a:lnTo>
                <a:lnTo>
                  <a:pt x="3054467" y="2360"/>
                </a:lnTo>
                <a:lnTo>
                  <a:pt x="2843703" y="597"/>
                </a:lnTo>
                <a:lnTo>
                  <a:pt x="2628137" y="0"/>
                </a:lnTo>
                <a:close/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8564"/>
            <a:ext cx="9118600" cy="479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11325" y="4297175"/>
            <a:ext cx="4898390" cy="0"/>
          </a:xfrm>
          <a:custGeom>
            <a:avLst/>
            <a:gdLst/>
            <a:ahLst/>
            <a:cxnLst/>
            <a:rect l="l" t="t" r="r" b="b"/>
            <a:pathLst>
              <a:path w="4898390">
                <a:moveTo>
                  <a:pt x="0" y="0"/>
                </a:moveTo>
                <a:lnTo>
                  <a:pt x="489813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6733" y="3548135"/>
            <a:ext cx="4897755" cy="0"/>
          </a:xfrm>
          <a:custGeom>
            <a:avLst/>
            <a:gdLst/>
            <a:ahLst/>
            <a:cxnLst/>
            <a:rect l="l" t="t" r="r" b="b"/>
            <a:pathLst>
              <a:path w="4897755">
                <a:moveTo>
                  <a:pt x="0" y="0"/>
                </a:moveTo>
                <a:lnTo>
                  <a:pt x="4897373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3809" y="3277625"/>
            <a:ext cx="25400" cy="2181860"/>
          </a:xfrm>
          <a:custGeom>
            <a:avLst/>
            <a:gdLst/>
            <a:ahLst/>
            <a:cxnLst/>
            <a:rect l="l" t="t" r="r" b="b"/>
            <a:pathLst>
              <a:path w="25400" h="2181860">
                <a:moveTo>
                  <a:pt x="0" y="0"/>
                </a:moveTo>
                <a:lnTo>
                  <a:pt x="25145" y="2181599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7827" y="3277625"/>
            <a:ext cx="1905" cy="2190750"/>
          </a:xfrm>
          <a:custGeom>
            <a:avLst/>
            <a:gdLst/>
            <a:ahLst/>
            <a:cxnLst/>
            <a:rect l="l" t="t" r="r" b="b"/>
            <a:pathLst>
              <a:path w="1904" h="2190750">
                <a:moveTo>
                  <a:pt x="0" y="0"/>
                </a:moveTo>
                <a:lnTo>
                  <a:pt x="1523" y="2190743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73583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2.3.5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Control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Sections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&amp;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Program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Linking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1154"/>
            <a:ext cx="8030209" cy="485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0" marR="12700" indent="-285750">
              <a:lnSpc>
                <a:spcPct val="100000"/>
              </a:lnSpc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loader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of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BUFEND</a:t>
            </a:r>
            <a:r>
              <a:rPr sz="2400" spc="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subtrac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BUFFER.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(COP</a:t>
            </a:r>
            <a:r>
              <a:rPr sz="2400" dirty="0">
                <a:latin typeface="Franklin Gothic Medium"/>
                <a:cs typeface="Franklin Gothic Medium"/>
              </a:rPr>
              <a:t>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RDREC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MAXLEN)</a:t>
            </a:r>
            <a:endParaRPr sz="2400">
              <a:latin typeface="Franklin Gothic Medium"/>
              <a:cs typeface="Franklin Gothic Medium"/>
            </a:endParaRPr>
          </a:p>
          <a:p>
            <a:pPr marL="755650" marR="452755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Line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19</a:t>
            </a:r>
            <a:r>
              <a:rPr sz="2400" dirty="0">
                <a:latin typeface="Franklin Gothic Medium"/>
                <a:cs typeface="Franklin Gothic Medium"/>
              </a:rPr>
              <a:t>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107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107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symbols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BUFEND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BUFFER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defined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section.</a:t>
            </a:r>
            <a:endParaRPr sz="2400">
              <a:latin typeface="Franklin Gothic Medium"/>
              <a:cs typeface="Franklin Gothic Medium"/>
            </a:endParaRPr>
          </a:p>
          <a:p>
            <a:pPr marL="755650" marR="5080" indent="-286385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must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remember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which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control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section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symbo</a:t>
            </a:r>
            <a:r>
              <a:rPr sz="2400" spc="-10" dirty="0">
                <a:latin typeface="Franklin Gothic Medium"/>
                <a:cs typeface="Franklin Gothic Medium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defined.</a:t>
            </a:r>
            <a:endParaRPr sz="2400">
              <a:latin typeface="Franklin Gothic Medium"/>
              <a:cs typeface="Franklin Gothic Medium"/>
            </a:endParaRPr>
          </a:p>
          <a:p>
            <a:pPr marL="755650" marR="36830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allows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symbol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different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sections,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lines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10</a:t>
            </a:r>
            <a:r>
              <a:rPr sz="2400" dirty="0">
                <a:latin typeface="Franklin Gothic Medium"/>
                <a:cs typeface="Franklin Gothic Medium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190.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Figur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2.17</a:t>
            </a:r>
            <a:r>
              <a:rPr sz="2800" dirty="0">
                <a:latin typeface="Franklin Gothic Medium"/>
                <a:cs typeface="Franklin Gothic Medium"/>
              </a:rPr>
              <a:t>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tw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</a:t>
            </a:r>
            <a:r>
              <a:rPr sz="28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</a:t>
            </a:r>
            <a:r>
              <a:rPr sz="28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w</a:t>
            </a:r>
            <a:r>
              <a:rPr sz="28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records.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</a:t>
            </a:r>
            <a:r>
              <a:rPr sz="2400" spc="-15" dirty="0">
                <a:latin typeface="Franklin Gothic Medium"/>
                <a:cs typeface="Franklin Gothic Medium"/>
              </a:rPr>
              <a:t>efined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record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EXTDE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</a:t>
            </a:r>
            <a:r>
              <a:rPr sz="2400" dirty="0">
                <a:latin typeface="Franklin Gothic Medium"/>
                <a:cs typeface="Franklin Gothic Medium"/>
              </a:rPr>
              <a:t>efer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record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EXTRE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681" y="0"/>
            <a:ext cx="6643115" cy="684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73583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2.3.5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Control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Sections</a:t>
            </a:r>
            <a:r>
              <a:rPr sz="3200" spc="1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&amp;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Program</a:t>
            </a:r>
            <a:r>
              <a:rPr sz="3200" spc="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Linking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818755" cy="476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Modificatio</a:t>
            </a:r>
            <a:r>
              <a:rPr sz="2800" dirty="0">
                <a:latin typeface="Franklin Gothic Medium"/>
                <a:cs typeface="Franklin Gothic Medium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record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M</a:t>
            </a:r>
            <a:endParaRPr sz="24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Starting</a:t>
            </a:r>
            <a:r>
              <a:rPr sz="2400" spc="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field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modified,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relative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th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beginning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th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control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section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(Hex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)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Length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field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modified,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half-bytes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Modification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flag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+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or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-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)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469265" marR="4057015">
              <a:lnSpc>
                <a:spcPct val="117300"/>
              </a:lnSpc>
              <a:spcBef>
                <a:spcPts val="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External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symbol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M^000004^05+RDREC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M^000028^06+BUFEND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M^000028^06-BUFFER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Us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Figur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</a:t>
            </a:r>
            <a:r>
              <a:rPr sz="2800" dirty="0">
                <a:latin typeface="Franklin Gothic Medium"/>
                <a:cs typeface="Franklin Gothic Medium"/>
              </a:rPr>
              <a:t>8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fo</a:t>
            </a:r>
            <a:r>
              <a:rPr sz="2800" dirty="0">
                <a:latin typeface="Franklin Gothic Medium"/>
                <a:cs typeface="Franklin Gothic Medium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program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relocat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1726" y="3494024"/>
            <a:ext cx="2776855" cy="264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20" dirty="0">
                <a:latin typeface="Franklin Gothic Medium"/>
                <a:cs typeface="Franklin Gothic Medium"/>
              </a:rPr>
              <a:t>ion.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43630" y="3494024"/>
            <a:ext cx="2734818" cy="2641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4009"/>
            <a:ext cx="9118600" cy="3593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63772"/>
            <a:ext cx="9118600" cy="3081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359" y="2701553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2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405" y="3057407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2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313" y="758453"/>
            <a:ext cx="4969510" cy="287655"/>
          </a:xfrm>
          <a:custGeom>
            <a:avLst/>
            <a:gdLst/>
            <a:ahLst/>
            <a:cxnLst/>
            <a:rect l="l" t="t" r="r" b="b"/>
            <a:pathLst>
              <a:path w="4969510" h="287655">
                <a:moveTo>
                  <a:pt x="0" y="287273"/>
                </a:moveTo>
                <a:lnTo>
                  <a:pt x="4969001" y="287273"/>
                </a:lnTo>
                <a:lnTo>
                  <a:pt x="4969001" y="0"/>
                </a:lnTo>
                <a:lnTo>
                  <a:pt x="0" y="0"/>
                </a:lnTo>
                <a:lnTo>
                  <a:pt x="0" y="287273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313" y="1101353"/>
            <a:ext cx="1741170" cy="287655"/>
          </a:xfrm>
          <a:custGeom>
            <a:avLst/>
            <a:gdLst/>
            <a:ahLst/>
            <a:cxnLst/>
            <a:rect l="l" t="t" r="r" b="b"/>
            <a:pathLst>
              <a:path w="1741170" h="287655">
                <a:moveTo>
                  <a:pt x="0" y="287273"/>
                </a:moveTo>
                <a:lnTo>
                  <a:pt x="1741169" y="287273"/>
                </a:lnTo>
                <a:lnTo>
                  <a:pt x="1741169" y="0"/>
                </a:lnTo>
                <a:lnTo>
                  <a:pt x="0" y="0"/>
                </a:lnTo>
                <a:lnTo>
                  <a:pt x="0" y="287273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213" y="3362207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2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405" y="4263647"/>
            <a:ext cx="2702560" cy="287655"/>
          </a:xfrm>
          <a:custGeom>
            <a:avLst/>
            <a:gdLst/>
            <a:ahLst/>
            <a:cxnLst/>
            <a:rect l="l" t="t" r="r" b="b"/>
            <a:pathLst>
              <a:path w="2702560" h="287654">
                <a:moveTo>
                  <a:pt x="0" y="287273"/>
                </a:moveTo>
                <a:lnTo>
                  <a:pt x="2702051" y="287273"/>
                </a:lnTo>
                <a:lnTo>
                  <a:pt x="2702051" y="0"/>
                </a:lnTo>
                <a:lnTo>
                  <a:pt x="0" y="0"/>
                </a:lnTo>
                <a:lnTo>
                  <a:pt x="0" y="287273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2757" y="1693427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494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4707" y="1719335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49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5808" y="2024135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49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413" y="5507993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2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459" y="5863847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2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505" y="6168647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2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459" y="6473447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2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2757" y="5173475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494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3507" y="4906775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49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15007" y="5186429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49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280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2.1.1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simple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SIC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2063" y="6475825"/>
            <a:ext cx="13589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8029575" cy="439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207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Figur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</a:t>
            </a:r>
            <a:r>
              <a:rPr sz="2800" dirty="0">
                <a:latin typeface="Franklin Gothic Medium"/>
                <a:cs typeface="Franklin Gothic Medium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show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generate</a:t>
            </a:r>
            <a:r>
              <a:rPr sz="2800" dirty="0">
                <a:latin typeface="Franklin Gothic Medium"/>
                <a:cs typeface="Franklin Gothic Medium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objec</a:t>
            </a:r>
            <a:r>
              <a:rPr sz="2800" dirty="0">
                <a:latin typeface="Franklin Gothic Medium"/>
                <a:cs typeface="Franklin Gothic Medium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cod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Franklin Gothic Medium"/>
                <a:cs typeface="Franklin Gothic Medium"/>
              </a:rPr>
              <a:t>eac</a:t>
            </a:r>
            <a:r>
              <a:rPr sz="2800" dirty="0">
                <a:latin typeface="Franklin Gothic Medium"/>
                <a:cs typeface="Franklin Gothic Medium"/>
              </a:rPr>
              <a:t>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statement.</a:t>
            </a:r>
            <a:endParaRPr sz="2800" dirty="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Loc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give</a:t>
            </a:r>
            <a:r>
              <a:rPr sz="2400" dirty="0">
                <a:latin typeface="Franklin Gothic Medium"/>
                <a:cs typeface="Franklin Gothic Medium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machin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Hex.</a:t>
            </a:r>
            <a:endParaRPr sz="2400" dirty="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Assume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starting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at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100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0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 dirty="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Translatio</a:t>
            </a:r>
            <a:r>
              <a:rPr sz="2800" dirty="0">
                <a:latin typeface="Franklin Gothic Medium"/>
                <a:cs typeface="Franklin Gothic Medium"/>
              </a:rPr>
              <a:t>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functions</a:t>
            </a:r>
            <a:endParaRPr sz="2800" dirty="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Translate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STL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14.</a:t>
            </a: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Translate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RETADR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1033.</a:t>
            </a: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Build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machine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proper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format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(,X).</a:t>
            </a:r>
            <a:endParaRPr sz="2400" dirty="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Translate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454F46.</a:t>
            </a: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Writ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listing.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93518"/>
            <a:ext cx="9118600" cy="2809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405" y="3019307"/>
            <a:ext cx="1983105" cy="287655"/>
          </a:xfrm>
          <a:custGeom>
            <a:avLst/>
            <a:gdLst/>
            <a:ahLst/>
            <a:cxnLst/>
            <a:rect l="l" t="t" r="r" b="b"/>
            <a:pathLst>
              <a:path w="1983105" h="287654">
                <a:moveTo>
                  <a:pt x="0" y="287273"/>
                </a:moveTo>
                <a:lnTo>
                  <a:pt x="1982723" y="287273"/>
                </a:lnTo>
                <a:lnTo>
                  <a:pt x="1982723" y="0"/>
                </a:lnTo>
                <a:lnTo>
                  <a:pt x="0" y="0"/>
                </a:lnTo>
                <a:lnTo>
                  <a:pt x="0" y="287273"/>
                </a:lnTo>
                <a:close/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559" y="3920753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2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605" y="4276601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251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0064" y="3586235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494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3053" y="3598428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497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0943" y="6520134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90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5382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057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2.4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Design</a:t>
            </a:r>
            <a:r>
              <a:rPr sz="3200" spc="-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Options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857113"/>
            <a:ext cx="7962900" cy="429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2.4.1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Two-Pas</a:t>
            </a:r>
            <a:r>
              <a:rPr sz="3200" spc="-15" dirty="0">
                <a:solidFill>
                  <a:srgbClr val="006533"/>
                </a:solidFill>
                <a:latin typeface="Franklin Gothic Medium"/>
                <a:cs typeface="Franklin Gothic Medium"/>
              </a:rPr>
              <a:t>s</a:t>
            </a:r>
            <a:r>
              <a:rPr sz="3200" spc="1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</a:t>
            </a:r>
            <a:endParaRPr sz="3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Most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assemblers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Processin</a:t>
            </a:r>
            <a:r>
              <a:rPr sz="2400" spc="-15" dirty="0">
                <a:latin typeface="Franklin Gothic Medium"/>
                <a:cs typeface="Franklin Gothic Medium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source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two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passes.</a:t>
            </a:r>
            <a:endParaRPr sz="2400">
              <a:latin typeface="Franklin Gothic Medium"/>
              <a:cs typeface="Franklin Gothic Medium"/>
            </a:endParaRPr>
          </a:p>
          <a:p>
            <a:pPr marL="755650" marR="16637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internal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tables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subroutines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during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Pas</a:t>
            </a:r>
            <a:r>
              <a:rPr sz="2400" spc="-15" dirty="0">
                <a:latin typeface="Franklin Gothic Medium"/>
                <a:cs typeface="Franklin Gothic Medium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1.</a:t>
            </a:r>
            <a:endParaRPr sz="2400">
              <a:latin typeface="Franklin Gothic Medium"/>
              <a:cs typeface="Franklin Gothic Medium"/>
            </a:endParaRPr>
          </a:p>
          <a:p>
            <a:pPr marL="755650" marR="638175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SYMTAB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LITTAB,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OPTAB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both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passes.</a:t>
            </a:r>
            <a:endParaRPr sz="2400">
              <a:latin typeface="Franklin Gothic Medium"/>
              <a:cs typeface="Franklin Gothic Medium"/>
            </a:endParaRPr>
          </a:p>
          <a:p>
            <a:pPr marL="355600" marR="508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Th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mai</a:t>
            </a:r>
            <a:r>
              <a:rPr sz="2800" dirty="0">
                <a:latin typeface="Franklin Gothic Medium"/>
                <a:cs typeface="Franklin Gothic Medium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problems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assemble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program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one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pass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involves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forwar</a:t>
            </a:r>
            <a:r>
              <a:rPr sz="28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</a:t>
            </a:r>
            <a:r>
              <a:rPr sz="28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referenc</a:t>
            </a:r>
            <a:r>
              <a:rPr sz="28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8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800" spc="-10" dirty="0">
                <a:latin typeface="Franklin Gothic Medium"/>
                <a:cs typeface="Franklin Gothic Medium"/>
              </a:rPr>
              <a:t>.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4895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458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2.4.2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One-Pass</a:t>
            </a:r>
            <a:r>
              <a:rPr sz="3200" spc="-2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8000365" cy="418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Eliminat</a:t>
            </a:r>
            <a:r>
              <a:rPr sz="2800" dirty="0">
                <a:latin typeface="Franklin Gothic Medium"/>
                <a:cs typeface="Franklin Gothic Medium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forwar</a:t>
            </a:r>
            <a:r>
              <a:rPr sz="2800" dirty="0">
                <a:latin typeface="Franklin Gothic Medium"/>
                <a:cs typeface="Franklin Gothic Medium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references</a:t>
            </a:r>
            <a:endParaRPr sz="2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items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defined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before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referenced.</a:t>
            </a:r>
            <a:endParaRPr sz="2400">
              <a:latin typeface="Franklin Gothic Medium"/>
              <a:cs typeface="Franklin Gothic Medium"/>
            </a:endParaRPr>
          </a:p>
          <a:p>
            <a:pPr marL="755650" marR="508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But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forward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references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labels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cannot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eliminate</a:t>
            </a:r>
            <a:r>
              <a:rPr sz="2400" spc="-15" dirty="0">
                <a:latin typeface="Franklin Gothic Medium"/>
                <a:cs typeface="Franklin Gothic Medium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easily.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Prohibit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forward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references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labels.</a:t>
            </a:r>
            <a:endParaRPr sz="24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Tw</a:t>
            </a:r>
            <a:r>
              <a:rPr sz="2800" dirty="0">
                <a:latin typeface="Franklin Gothic Medium"/>
                <a:cs typeface="Franklin Gothic Medium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type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one-pass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assembler.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(Fig</a:t>
            </a:r>
            <a:r>
              <a:rPr sz="2800" dirty="0">
                <a:latin typeface="Franklin Gothic Medium"/>
                <a:cs typeface="Franklin Gothic Medium"/>
              </a:rPr>
              <a:t>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2.18)</a:t>
            </a:r>
            <a:endParaRPr sz="2800">
              <a:latin typeface="Franklin Gothic Medium"/>
              <a:cs typeface="Franklin Gothic Medium"/>
            </a:endParaRPr>
          </a:p>
          <a:p>
            <a:pPr marL="755650" marR="285115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type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produces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code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directly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memory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immediate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execution.</a:t>
            </a:r>
            <a:endParaRPr sz="2400">
              <a:latin typeface="Franklin Gothic Medium"/>
              <a:cs typeface="Franklin Gothic Medium"/>
            </a:endParaRPr>
          </a:p>
          <a:p>
            <a:pPr marL="755015" marR="953769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Franklin Gothic Medium"/>
                <a:cs typeface="Franklin Gothic Medium"/>
              </a:rPr>
              <a:t>other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type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produces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usual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kind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object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program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later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execution.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1" y="45974"/>
            <a:ext cx="8963660" cy="672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5445" algn="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93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435" y="22200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599"/>
                </a:moveTo>
                <a:lnTo>
                  <a:pt x="0" y="0"/>
                </a:ln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1" y="45974"/>
            <a:ext cx="8963406" cy="6727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77536" y="3023879"/>
            <a:ext cx="0" cy="1369060"/>
          </a:xfrm>
          <a:custGeom>
            <a:avLst/>
            <a:gdLst/>
            <a:ahLst/>
            <a:cxnLst/>
            <a:rect l="l" t="t" r="r" b="b"/>
            <a:pathLst>
              <a:path h="1369060">
                <a:moveTo>
                  <a:pt x="0" y="0"/>
                </a:moveTo>
                <a:lnTo>
                  <a:pt x="0" y="1368545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77536" y="4608071"/>
            <a:ext cx="0" cy="2205355"/>
          </a:xfrm>
          <a:custGeom>
            <a:avLst/>
            <a:gdLst/>
            <a:ahLst/>
            <a:cxnLst/>
            <a:rect l="l" t="t" r="r" b="b"/>
            <a:pathLst>
              <a:path h="2205354">
                <a:moveTo>
                  <a:pt x="0" y="0"/>
                </a:moveTo>
                <a:lnTo>
                  <a:pt x="0" y="2205227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1039" y="4900679"/>
            <a:ext cx="6985000" cy="0"/>
          </a:xfrm>
          <a:custGeom>
            <a:avLst/>
            <a:gdLst/>
            <a:ahLst/>
            <a:cxnLst/>
            <a:rect l="l" t="t" r="r" b="b"/>
            <a:pathLst>
              <a:path w="6985000">
                <a:moveTo>
                  <a:pt x="0" y="0"/>
                </a:moveTo>
                <a:lnTo>
                  <a:pt x="6984488" y="0"/>
                </a:lnTo>
              </a:path>
            </a:pathLst>
          </a:custGeom>
          <a:ln w="38099">
            <a:solidFill>
              <a:srgbClr val="3333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3875" y="3567185"/>
            <a:ext cx="3241040" cy="0"/>
          </a:xfrm>
          <a:custGeom>
            <a:avLst/>
            <a:gdLst/>
            <a:ahLst/>
            <a:cxnLst/>
            <a:rect l="l" t="t" r="r" b="b"/>
            <a:pathLst>
              <a:path w="3241040">
                <a:moveTo>
                  <a:pt x="0" y="0"/>
                </a:moveTo>
                <a:lnTo>
                  <a:pt x="3240785" y="0"/>
                </a:lnTo>
              </a:path>
            </a:pathLst>
          </a:custGeom>
          <a:ln w="38099">
            <a:solidFill>
              <a:srgbClr val="FF00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89783" y="4367279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023" y="0"/>
                </a:lnTo>
              </a:path>
            </a:pathLst>
          </a:custGeom>
          <a:ln w="38099">
            <a:solidFill>
              <a:srgbClr val="FF00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6830" y="4633979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023" y="0"/>
                </a:lnTo>
              </a:path>
            </a:pathLst>
          </a:custGeom>
          <a:ln w="38099">
            <a:solidFill>
              <a:srgbClr val="FF00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9783" y="6246371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023" y="0"/>
                </a:lnTo>
              </a:path>
            </a:pathLst>
          </a:custGeom>
          <a:ln w="38099">
            <a:solidFill>
              <a:srgbClr val="FF00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7629" y="3338585"/>
            <a:ext cx="649605" cy="215900"/>
          </a:xfrm>
          <a:custGeom>
            <a:avLst/>
            <a:gdLst/>
            <a:ahLst/>
            <a:cxnLst/>
            <a:rect l="l" t="t" r="r" b="b"/>
            <a:pathLst>
              <a:path w="649604" h="215900">
                <a:moveTo>
                  <a:pt x="0" y="215645"/>
                </a:moveTo>
                <a:lnTo>
                  <a:pt x="649223" y="215645"/>
                </a:lnTo>
                <a:lnTo>
                  <a:pt x="649223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7629" y="4125725"/>
            <a:ext cx="649605" cy="215900"/>
          </a:xfrm>
          <a:custGeom>
            <a:avLst/>
            <a:gdLst/>
            <a:ahLst/>
            <a:cxnLst/>
            <a:rect l="l" t="t" r="r" b="b"/>
            <a:pathLst>
              <a:path w="649604" h="215900">
                <a:moveTo>
                  <a:pt x="0" y="215645"/>
                </a:moveTo>
                <a:lnTo>
                  <a:pt x="649223" y="215645"/>
                </a:lnTo>
                <a:lnTo>
                  <a:pt x="649223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42483" y="4392425"/>
            <a:ext cx="649605" cy="215900"/>
          </a:xfrm>
          <a:custGeom>
            <a:avLst/>
            <a:gdLst/>
            <a:ahLst/>
            <a:cxnLst/>
            <a:rect l="l" t="t" r="r" b="b"/>
            <a:pathLst>
              <a:path w="649604" h="215900">
                <a:moveTo>
                  <a:pt x="0" y="215645"/>
                </a:moveTo>
                <a:lnTo>
                  <a:pt x="649223" y="215645"/>
                </a:lnTo>
                <a:lnTo>
                  <a:pt x="649223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80583" y="6005579"/>
            <a:ext cx="649605" cy="215900"/>
          </a:xfrm>
          <a:custGeom>
            <a:avLst/>
            <a:gdLst/>
            <a:ahLst/>
            <a:cxnLst/>
            <a:rect l="l" t="t" r="r" b="b"/>
            <a:pathLst>
              <a:path w="649604" h="215900">
                <a:moveTo>
                  <a:pt x="0" y="215645"/>
                </a:moveTo>
                <a:lnTo>
                  <a:pt x="649223" y="215645"/>
                </a:lnTo>
                <a:lnTo>
                  <a:pt x="649223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93596"/>
            <a:ext cx="9118600" cy="4597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7476" y="3206759"/>
            <a:ext cx="0" cy="3141980"/>
          </a:xfrm>
          <a:custGeom>
            <a:avLst/>
            <a:gdLst/>
            <a:ahLst/>
            <a:cxnLst/>
            <a:rect l="l" t="t" r="r" b="b"/>
            <a:pathLst>
              <a:path h="3141979">
                <a:moveTo>
                  <a:pt x="0" y="0"/>
                </a:moveTo>
                <a:lnTo>
                  <a:pt x="0" y="3141719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2583" y="4950971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023" y="0"/>
                </a:lnTo>
              </a:path>
            </a:pathLst>
          </a:custGeom>
          <a:ln w="38099">
            <a:solidFill>
              <a:srgbClr val="FF00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8238" y="4722371"/>
            <a:ext cx="649605" cy="216535"/>
          </a:xfrm>
          <a:custGeom>
            <a:avLst/>
            <a:gdLst/>
            <a:ahLst/>
            <a:cxnLst/>
            <a:rect l="l" t="t" r="r" b="b"/>
            <a:pathLst>
              <a:path w="649604" h="216535">
                <a:moveTo>
                  <a:pt x="0" y="216407"/>
                </a:moveTo>
                <a:lnTo>
                  <a:pt x="649223" y="216407"/>
                </a:lnTo>
                <a:lnTo>
                  <a:pt x="649223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31" y="3160277"/>
            <a:ext cx="6985634" cy="0"/>
          </a:xfrm>
          <a:custGeom>
            <a:avLst/>
            <a:gdLst/>
            <a:ahLst/>
            <a:cxnLst/>
            <a:rect l="l" t="t" r="r" b="b"/>
            <a:pathLst>
              <a:path w="6985634">
                <a:moveTo>
                  <a:pt x="0" y="0"/>
                </a:moveTo>
                <a:lnTo>
                  <a:pt x="6985250" y="0"/>
                </a:lnTo>
              </a:path>
            </a:pathLst>
          </a:custGeom>
          <a:ln w="38099">
            <a:solidFill>
              <a:srgbClr val="3333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3785" y="5674871"/>
            <a:ext cx="6985634" cy="0"/>
          </a:xfrm>
          <a:custGeom>
            <a:avLst/>
            <a:gdLst/>
            <a:ahLst/>
            <a:cxnLst/>
            <a:rect l="l" t="t" r="r" b="b"/>
            <a:pathLst>
              <a:path w="6985634">
                <a:moveTo>
                  <a:pt x="0" y="0"/>
                </a:moveTo>
                <a:lnTo>
                  <a:pt x="6985250" y="0"/>
                </a:lnTo>
              </a:path>
            </a:pathLst>
          </a:custGeom>
          <a:ln w="38099">
            <a:solidFill>
              <a:srgbClr val="3333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77416"/>
            <a:ext cx="9118600" cy="4485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1755" y="2985779"/>
            <a:ext cx="17780" cy="2021205"/>
          </a:xfrm>
          <a:custGeom>
            <a:avLst/>
            <a:gdLst/>
            <a:ahLst/>
            <a:cxnLst/>
            <a:rect l="l" t="t" r="r" b="b"/>
            <a:pathLst>
              <a:path w="17779" h="2021204">
                <a:moveTo>
                  <a:pt x="17525" y="0"/>
                </a:moveTo>
                <a:lnTo>
                  <a:pt x="0" y="2020817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4631" y="2990351"/>
            <a:ext cx="6985634" cy="0"/>
          </a:xfrm>
          <a:custGeom>
            <a:avLst/>
            <a:gdLst/>
            <a:ahLst/>
            <a:cxnLst/>
            <a:rect l="l" t="t" r="r" b="b"/>
            <a:pathLst>
              <a:path w="6985634">
                <a:moveTo>
                  <a:pt x="0" y="0"/>
                </a:moveTo>
                <a:lnTo>
                  <a:pt x="6985250" y="0"/>
                </a:lnTo>
              </a:path>
            </a:pathLst>
          </a:custGeom>
          <a:ln w="38099">
            <a:solidFill>
              <a:srgbClr val="3333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4895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458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2.4.2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One-Pass</a:t>
            </a:r>
            <a:r>
              <a:rPr sz="3200" spc="-2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8061959" cy="396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Load-and-go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one-pas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assembler</a:t>
            </a:r>
            <a:endParaRPr sz="2800">
              <a:latin typeface="Franklin Gothic Medium"/>
              <a:cs typeface="Franklin Gothic Medium"/>
            </a:endParaRPr>
          </a:p>
          <a:p>
            <a:pPr marL="755015" marR="5080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avoi</a:t>
            </a:r>
            <a:r>
              <a:rPr sz="2400" spc="-3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overhead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writing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object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reading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back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in.</a:t>
            </a:r>
            <a:endParaRPr sz="2400">
              <a:latin typeface="Franklin Gothic Medium"/>
              <a:cs typeface="Franklin Gothic Medium"/>
            </a:endParaRPr>
          </a:p>
          <a:p>
            <a:pPr marL="755650" marR="299085" indent="-286385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produced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memor</a:t>
            </a:r>
            <a:r>
              <a:rPr sz="2400" spc="-2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y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handling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forward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references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becomes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less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difficult.</a:t>
            </a:r>
            <a:endParaRPr sz="2400">
              <a:latin typeface="Franklin Gothic Medium"/>
              <a:cs typeface="Franklin Gothic Medium"/>
            </a:endParaRPr>
          </a:p>
          <a:p>
            <a:pPr marL="755650" marR="31242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Figure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2.19(a)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shows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SYMTA</a:t>
            </a:r>
            <a:r>
              <a:rPr sz="2400" dirty="0">
                <a:latin typeface="Franklin Gothic Medium"/>
                <a:cs typeface="Franklin Gothic Medium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after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scanning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line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4</a:t>
            </a:r>
            <a:r>
              <a:rPr sz="2400" dirty="0">
                <a:latin typeface="Franklin Gothic Medium"/>
                <a:cs typeface="Franklin Gothic Medium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Figure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2.18.</a:t>
            </a:r>
            <a:endParaRPr sz="2400">
              <a:latin typeface="Franklin Gothic Medium"/>
              <a:cs typeface="Franklin Gothic Medium"/>
            </a:endParaRPr>
          </a:p>
          <a:p>
            <a:pPr marL="755650" marR="323850" indent="-286385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Sinc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RDREC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was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not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yet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define</a:t>
            </a:r>
            <a:r>
              <a:rPr sz="2400" spc="-3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instruction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no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valu</a:t>
            </a:r>
            <a:r>
              <a:rPr sz="2400" spc="-15" dirty="0">
                <a:latin typeface="Franklin Gothic Medium"/>
                <a:cs typeface="Franklin Gothic Medium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assigned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operand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(denot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-).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7850"/>
            <a:ext cx="9118600" cy="617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133" y="236474"/>
            <a:ext cx="8880466" cy="6608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98</a:t>
            </a:fld>
            <a:endParaRPr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65" y="651764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6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42" y="370184"/>
            <a:ext cx="4895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4585" algn="l"/>
              </a:tabLst>
            </a:pP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2.4.2</a:t>
            </a:r>
            <a:r>
              <a:rPr sz="3200" dirty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One-Pass</a:t>
            </a:r>
            <a:r>
              <a:rPr sz="3200" spc="-20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6533"/>
                </a:solidFill>
                <a:latin typeface="Franklin Gothic Medium"/>
                <a:cs typeface="Franklin Gothic Medium"/>
              </a:rPr>
              <a:t>Assemblers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4142" y="1209414"/>
            <a:ext cx="7975600" cy="469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Franklin Gothic Medium"/>
                <a:cs typeface="Franklin Gothic Medium"/>
              </a:rPr>
              <a:t>Load-and-go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one-pas</a:t>
            </a:r>
            <a:r>
              <a:rPr sz="2800" dirty="0">
                <a:latin typeface="Franklin Gothic Medium"/>
                <a:cs typeface="Franklin Gothic Medium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assembler</a:t>
            </a:r>
            <a:endParaRPr sz="2800">
              <a:latin typeface="Franklin Gothic Medium"/>
              <a:cs typeface="Franklin Gothic Medium"/>
            </a:endParaRPr>
          </a:p>
          <a:p>
            <a:pPr marL="755015" marR="5080" indent="-285750">
              <a:lnSpc>
                <a:spcPct val="1000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RDREC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Franklin Gothic Medium"/>
                <a:cs typeface="Franklin Gothic Medium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entere</a:t>
            </a:r>
            <a:r>
              <a:rPr sz="2400" dirty="0">
                <a:latin typeface="Franklin Gothic Medium"/>
                <a:cs typeface="Franklin Gothic Medium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SYMTA</a:t>
            </a:r>
            <a:r>
              <a:rPr sz="2400" dirty="0">
                <a:latin typeface="Franklin Gothic Medium"/>
                <a:cs typeface="Franklin Gothic Medium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undefined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symbol</a:t>
            </a:r>
            <a:r>
              <a:rPr sz="2400" spc="-10" dirty="0">
                <a:latin typeface="Franklin Gothic Medium"/>
                <a:cs typeface="Franklin Gothic Medium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th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operand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field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instruction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(2013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)</a:t>
            </a:r>
            <a:r>
              <a:rPr sz="2400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was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inserte</a:t>
            </a:r>
            <a:r>
              <a:rPr sz="2400" spc="-2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d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755650" marR="6350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Figure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2.19(b)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symbol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ENDFIL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defined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(line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45)</a:t>
            </a:r>
            <a:r>
              <a:rPr sz="2400" dirty="0">
                <a:latin typeface="Franklin Gothic Medium"/>
                <a:cs typeface="Franklin Gothic Medium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placed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u="heavy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value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SYMTAB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entry</a:t>
            </a:r>
            <a:r>
              <a:rPr sz="2400" spc="-10" dirty="0">
                <a:latin typeface="Franklin Gothic Medium"/>
                <a:cs typeface="Franklin Gothic Medium"/>
              </a:rPr>
              <a:t>;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inserted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value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int</a:t>
            </a:r>
            <a:r>
              <a:rPr sz="2400" spc="-15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instruction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operand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field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(201C).</a:t>
            </a:r>
            <a:endParaRPr sz="2400">
              <a:latin typeface="Franklin Gothic Medium"/>
              <a:cs typeface="Franklin Gothic Medium"/>
            </a:endParaRPr>
          </a:p>
          <a:p>
            <a:pPr marL="755650" marR="14604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Franklin Gothic Medium"/>
                <a:cs typeface="Franklin Gothic Medium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en</a:t>
            </a:r>
            <a:r>
              <a:rPr sz="2400" spc="-15" dirty="0">
                <a:latin typeface="Franklin Gothic Medium"/>
                <a:cs typeface="Franklin Gothic Medium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program,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all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symbols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must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defined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without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*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SYMTAB.</a:t>
            </a:r>
            <a:endParaRPr sz="2400">
              <a:latin typeface="Franklin Gothic Medium"/>
              <a:cs typeface="Franklin Gothic Medium"/>
            </a:endParaRPr>
          </a:p>
          <a:p>
            <a:pPr marL="755650" marR="194945" indent="-28575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400" spc="-150" dirty="0">
                <a:solidFill>
                  <a:srgbClr val="3B822F"/>
                </a:solidFill>
                <a:latin typeface="Wingdings"/>
                <a:cs typeface="Wingdings"/>
              </a:rPr>
              <a:t></a:t>
            </a:r>
            <a:r>
              <a:rPr sz="1400" spc="-15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Franklin Gothic Medium"/>
                <a:cs typeface="Franklin Gothic Medium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load-and-go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assembler,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actual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must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know</a:t>
            </a:r>
            <a:r>
              <a:rPr sz="2400" spc="-15" dirty="0">
                <a:latin typeface="Franklin Gothic Medium"/>
                <a:cs typeface="Franklin Gothic Medium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assembly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Franklin Gothic Medium"/>
                <a:cs typeface="Franklin Gothic Medium"/>
              </a:rPr>
              <a:t>tim</a:t>
            </a:r>
            <a:r>
              <a:rPr sz="2400" dirty="0">
                <a:solidFill>
                  <a:srgbClr val="FF0065"/>
                </a:solidFill>
                <a:latin typeface="Franklin Gothic Medium"/>
                <a:cs typeface="Franklin Gothic Medium"/>
              </a:rPr>
              <a:t>e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A6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990</Words>
  <Application>Microsoft Office PowerPoint</Application>
  <PresentationFormat>Custom</PresentationFormat>
  <Paragraphs>751</Paragraphs>
  <Slides>100</Slides>
  <Notes>100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Office Theme</vt:lpstr>
      <vt:lpstr>Slide 1</vt:lpstr>
      <vt:lpstr>Outline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Pass 1</vt:lpstr>
      <vt:lpstr>Slide 26</vt:lpstr>
      <vt:lpstr>Pass 2</vt:lpstr>
      <vt:lpstr>Slide 28</vt:lpstr>
      <vt:lpstr>Slide 29</vt:lpstr>
      <vt:lpstr>Figure 2.5: First</vt:lpstr>
      <vt:lpstr>Figure 2.5: RDREC</vt:lpstr>
      <vt:lpstr>Figure 2.5: WRREC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2.2.1 Instruction Formats &amp; Addressing</vt:lpstr>
      <vt:lpstr>2.2.2 Program Relocation</vt:lpstr>
      <vt:lpstr>2.2.2 Program Relocation</vt:lpstr>
      <vt:lpstr>2.2.2 Program Relocation</vt:lpstr>
      <vt:lpstr>Slide 44</vt:lpstr>
      <vt:lpstr>Slide 45</vt:lpstr>
      <vt:lpstr>RDREC</vt:lpstr>
      <vt:lpstr>WRREC</vt:lpstr>
      <vt:lpstr>Slide 48</vt:lpstr>
      <vt:lpstr>Slide 49</vt:lpstr>
      <vt:lpstr>RDREC</vt:lpstr>
      <vt:lpstr>WRREC</vt:lpstr>
      <vt:lpstr>Slide 52</vt:lpstr>
      <vt:lpstr>Slide 53</vt:lpstr>
      <vt:lpstr>Slide 54</vt:lpstr>
      <vt:lpstr>Slide 55</vt:lpstr>
      <vt:lpstr>Slide 56</vt:lpstr>
      <vt:lpstr>Slide 57</vt:lpstr>
      <vt:lpstr>2.3.2 Symbol-Defining Statements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Main</vt:lpstr>
      <vt:lpstr>RDREC</vt:lpstr>
      <vt:lpstr>WRREC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</cp:lastModifiedBy>
  <cp:revision>2</cp:revision>
  <dcterms:created xsi:type="dcterms:W3CDTF">2018-02-15T06:39:13Z</dcterms:created>
  <dcterms:modified xsi:type="dcterms:W3CDTF">2019-02-14T03:58:06Z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2018-02-15T00:00:00Z</vt:filetime>
  </property>
  <property fmtid="{D5CDD505-2E9C-101B-9397-08002B2CF9AE}" pid="3" name="LastSaved">
    <vt:filetime>2018-02-15T00:00:00Z</vt:filetime>
  </property>
</Properties>
</file>