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8" autoAdjust="0"/>
  </p:normalViewPr>
  <p:slideViewPr>
    <p:cSldViewPr>
      <p:cViewPr varScale="1">
        <p:scale>
          <a:sx n="63" d="100"/>
          <a:sy n="63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457200"/>
            <a:ext cx="7772400" cy="1470025"/>
          </a:xfrm>
        </p:spPr>
        <p:txBody>
          <a:bodyPr/>
          <a:lstStyle/>
          <a:p>
            <a:r>
              <a:rPr lang="en-IN" dirty="0" smtClean="0"/>
              <a:t>Chapter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 and I/O Decoding</a:t>
            </a:r>
            <a:endParaRPr lang="en-IN" sz="4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-228600"/>
            <a:ext cx="9924288" cy="1143000"/>
          </a:xfrm>
        </p:spPr>
        <p:txBody>
          <a:bodyPr>
            <a:normAutofit/>
          </a:bodyPr>
          <a:lstStyle/>
          <a:p>
            <a:pPr>
              <a:tabLst>
                <a:tab pos="2514600" algn="l"/>
              </a:tabLst>
            </a:pPr>
            <a:r>
              <a:rPr lang="en-IN" sz="3200" dirty="0" smtClean="0"/>
              <a:t>7.2.2 Address Decoding Using Block Decoders</a:t>
            </a:r>
            <a:endParaRPr lang="en-IN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6800" y="685800"/>
            <a:ext cx="8077200" cy="6172200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Popular decoder is the 3 to 8 decoder (74LS138)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Here output lines are active low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enable the decoder chip, it must be ensured that 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and 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  are at logic level 0 &amp; 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at logic 1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848600" y="6096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6400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7.6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234251"/>
            <a:ext cx="7467600" cy="4404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8153400" cy="685800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Decoding of the chip is shown below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Lets take a 1K X 8 RAM chip that uses a 3 to 8 decoder for memory decoding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Here RAM has 10 address lines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So remaining 10 lines of the processor can be used for decoding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Need o calculate the address space</a:t>
            </a:r>
          </a:p>
        </p:txBody>
      </p:sp>
      <p:pic>
        <p:nvPicPr>
          <p:cNvPr id="4" name="Picture 3" descr="fig 7.6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551448"/>
            <a:ext cx="8077200" cy="3563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7498080" cy="48006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Consider the hardware connection</a:t>
            </a:r>
            <a:endParaRPr lang="en-IN" dirty="0"/>
          </a:p>
        </p:txBody>
      </p:sp>
      <p:pic>
        <p:nvPicPr>
          <p:cNvPr id="4" name="Picture 3" descr="Fig 7.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914400"/>
            <a:ext cx="7620000" cy="5771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81534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address lines A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A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from the address bus of the processor are directly connected to the address lines of RAM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Logic on these lines can vary from 00 0000 0000 to 11 1111 1111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Remaining 10 address lines of the processor are used for address decoding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Thus we see them connected to the pins of the decoder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enable the decoder 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and 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 must be 0 &amp; 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must be 1.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0" y="4038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0" y="4038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"/>
            <a:ext cx="7498080" cy="480060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Also to enable Y3, CBA must be 011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Thus the logic on the lines from  A19 to A10 should be 1111 1111 10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Thus the upper &amp; lower range of the address is as shown below.</a:t>
            </a:r>
          </a:p>
        </p:txBody>
      </p:sp>
      <p:pic>
        <p:nvPicPr>
          <p:cNvPr id="4" name="Picture 3" descr="7.7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664661"/>
            <a:ext cx="7772400" cy="3659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9600"/>
            <a:ext cx="8153400" cy="6705600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hardware connection between a memory &amp; a processor</a:t>
            </a:r>
          </a:p>
          <a:p>
            <a:endParaRPr lang="en-IN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143000" y="-457200"/>
            <a:ext cx="9924288" cy="1143000"/>
          </a:xfrm>
        </p:spPr>
        <p:txBody>
          <a:bodyPr>
            <a:normAutofit fontScale="90000"/>
          </a:bodyPr>
          <a:lstStyle/>
          <a:p>
            <a:pPr>
              <a:tabLst>
                <a:tab pos="2514600" algn="l"/>
              </a:tabLst>
            </a:pP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4000" dirty="0" smtClean="0"/>
              <a:t>7.2.3 Partial Address Decoding </a:t>
            </a:r>
            <a:br>
              <a:rPr lang="en-IN" sz="4000" dirty="0" smtClean="0"/>
            </a:b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7848600" cy="609600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Previous chapter discussed about H/W structure of 8086 seen with few IC’s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Now focus is on the way Memory &amp; I/O are connected to the processor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Every time we talk about memory, reading or writing from/to memory an address is referred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If it is a byte organized, then every location in memory that can store a byte of data has a unique address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Total space of 8086 is from 00000 to FFFFFH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Question is how each location gets unique address?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We also know that total address space of 1MB is not obtained by single chip of RAM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ROM is also a part of memory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Hence total no. of RAM &amp; ROM chips together constitutes a total memory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i,e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address space.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228600"/>
            <a:ext cx="7498080" cy="1143000"/>
          </a:xfrm>
        </p:spPr>
        <p:txBody>
          <a:bodyPr>
            <a:normAutofit/>
          </a:bodyPr>
          <a:lstStyle/>
          <a:p>
            <a:r>
              <a:rPr lang="en-IN" sz="3900" dirty="0" smtClean="0"/>
              <a:t>7.1 Memory Device Pins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09600"/>
            <a:ext cx="8077200" cy="624840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Memory we talk about can be RAM or ROM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Difference is that ROM can only read from memory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so MEMWR signal from the processor does not have any relevance for ROM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Typical RAM with control pins are shown below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0" y="16764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17598">
            <a:off x="2269528" y="3256424"/>
            <a:ext cx="6150161" cy="3348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8153400" cy="685800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has data lines 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M-1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If it is a byte organized memory, the data lines are 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Number of address lines (A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A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 depends on the number of locations it contains</a:t>
            </a:r>
          </a:p>
          <a:p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Eg: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it is specified to be a 256 X 8 RAM, it means that it has 8 data lines and a storage capacity of 256 locations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thus it needs 8 address lines as 256 = </a:t>
            </a:r>
            <a:r>
              <a:rPr lang="en-IN" sz="2400" dirty="0" smtClean="0"/>
              <a:t>2</a:t>
            </a:r>
            <a:r>
              <a:rPr lang="en-IN" sz="2400" baseline="30000" dirty="0" smtClean="0"/>
              <a:t>8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thus in case of 1K X 8 RAM needs 10 address lines as 1K=1024=</a:t>
            </a:r>
            <a:r>
              <a:rPr lang="en-IN" sz="2400" dirty="0" smtClean="0"/>
              <a:t>2</a:t>
            </a:r>
            <a:r>
              <a:rPr lang="en-IN" sz="2400" baseline="30000" dirty="0" smtClean="0"/>
              <a:t>10 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Thus it is the capacity of the chip that decides the number of address lines.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coming to other pins of the chips, active low signal WE  is to be connected to MEMWR signal from the processor side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Only if this pin is activated an the write operation be done in the addressed location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WE enables buffers of the data lines in the RAM</a:t>
            </a:r>
          </a:p>
          <a:p>
            <a:pPr>
              <a:buNone/>
            </a:pPr>
            <a:endParaRPr lang="en-IN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772400" y="4724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29000" y="51054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800" y="64008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8153400" cy="6858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reading the pin MEMRD  is to be connected to the OE (output enable) pin of the memory chip for reading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when this pin is low, the output lines are activated, else they remain in tri-stated.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Some RAM devices have only a single pin for reading or writing, which is R/W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It is obvious that only one of the activities (read or write) can occur at a time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pin CS   (Chip enable or select) is the pin which enables the memory chip.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As no activity is possible if the pin is inactivated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Pin gets activated only if the address placed on the address bus of the processor is one of the address in the address range of chip.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As this condition satisfied, a select pulse from address decoder output &amp; memory chip turn 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ROM chip is similar except it does not have a WE pin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0" y="1524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53400" y="152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3429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86600" y="60198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838200"/>
            <a:ext cx="7498080" cy="868362"/>
          </a:xfrm>
        </p:spPr>
        <p:txBody>
          <a:bodyPr>
            <a:normAutofit/>
          </a:bodyPr>
          <a:lstStyle/>
          <a:p>
            <a:r>
              <a:rPr lang="en-IN" sz="3900" dirty="0" smtClean="0"/>
              <a:t>Why Active Low Control Signals?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8077200" cy="60960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Most of the signals discussed are active low.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This is a TTL (Transistor- Transistor Logic) concept.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Stray capacitances of the control pins can get charged from noise voltages, as this may cause the signals to cross the threshold ‘high’ level as defined for TTL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if the control signals are active high, it may cause wrong triggering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Problems 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715962"/>
          </a:xfrm>
        </p:spPr>
        <p:txBody>
          <a:bodyPr>
            <a:normAutofit/>
          </a:bodyPr>
          <a:lstStyle/>
          <a:p>
            <a:r>
              <a:rPr lang="en-IN" sz="3900" dirty="0" smtClean="0"/>
              <a:t>7.2 Memory Address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85800"/>
            <a:ext cx="8077200" cy="61722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Fig shown with 2K X 8 memory chips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memory chip has 11 address lines, that are directly connected to the 11 lower lines of the address bus of the processor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remaining 9 lines of the address bus of the processor are connected to the inputs of a NAND gate whose output pin feeds the CS  pin of the memory chip.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0" y="6400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0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371599"/>
            <a:ext cx="5257800" cy="3514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8153400" cy="685800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It is obvious that the chip is selected (enabled) only if all the input lines of the NAND gate are high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Means </a:t>
            </a:r>
            <a:r>
              <a:rPr lang="en-IN" sz="2400" dirty="0" smtClean="0"/>
              <a:t>A</a:t>
            </a:r>
            <a:r>
              <a:rPr lang="en-IN" sz="2400" baseline="-25000" dirty="0" smtClean="0"/>
              <a:t>11</a:t>
            </a:r>
            <a:r>
              <a:rPr lang="en-IN" sz="2400" dirty="0" smtClean="0"/>
              <a:t> – A</a:t>
            </a:r>
            <a:r>
              <a:rPr lang="en-IN" sz="2400" baseline="-25000" dirty="0" smtClean="0"/>
              <a:t>19 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of the address has to be high for the memory chip to be selected and made active.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NAND gate thus functions as the address decoder for the memory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It fixes up the address range of the chip</a:t>
            </a:r>
          </a:p>
          <a:p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762000"/>
          </a:xfrm>
        </p:spPr>
        <p:txBody>
          <a:bodyPr>
            <a:normAutofit/>
          </a:bodyPr>
          <a:lstStyle/>
          <a:p>
            <a:r>
              <a:rPr lang="en-IN" sz="3900" dirty="0" smtClean="0"/>
              <a:t>7.2.1 Address Decoding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85800"/>
            <a:ext cx="8077200" cy="617220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Basic idea of address decoding is to decode the extra unused address lines of the processor to specify the address range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When more chips are to be interfaced, decode the extra address lines to a different range for each group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Any logic/logic gate can be used to perform address decoding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 general, address decoding can be built using: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- Random logic (Simple Gates)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- Block decoders ( e.g. 2x4, 3x8, ...)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- Programmable Logic (PLAs, CPLDs, FPGAs,....)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5486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Problems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4315</TotalTime>
  <Words>1075</Words>
  <Application>Microsoft Office PowerPoint</Application>
  <PresentationFormat>On-screen Show 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Gill Sans MT</vt:lpstr>
      <vt:lpstr>Times New Roman</vt:lpstr>
      <vt:lpstr>Verdana</vt:lpstr>
      <vt:lpstr>Wingdings 2</vt:lpstr>
      <vt:lpstr>Solstice</vt:lpstr>
      <vt:lpstr>Chapter 7</vt:lpstr>
      <vt:lpstr>Introduction</vt:lpstr>
      <vt:lpstr>7.1 Memory Device Pins</vt:lpstr>
      <vt:lpstr>PowerPoint Presentation</vt:lpstr>
      <vt:lpstr>PowerPoint Presentation</vt:lpstr>
      <vt:lpstr>Why Active Low Control Signals?</vt:lpstr>
      <vt:lpstr>7.2 Memory Address Decoding</vt:lpstr>
      <vt:lpstr>PowerPoint Presentation</vt:lpstr>
      <vt:lpstr>7.2.1 Address Decoding Concept</vt:lpstr>
      <vt:lpstr>7.2.2 Address Decoding Using Block Decoders</vt:lpstr>
      <vt:lpstr>PowerPoint Presentation</vt:lpstr>
      <vt:lpstr>PowerPoint Presentation</vt:lpstr>
      <vt:lpstr>PowerPoint Presentation</vt:lpstr>
      <vt:lpstr>PowerPoint Presentation</vt:lpstr>
      <vt:lpstr>  7.2.3 Partial Address Decoding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Prashanth</dc:creator>
  <cp:lastModifiedBy>Admin</cp:lastModifiedBy>
  <cp:revision>28</cp:revision>
  <dcterms:created xsi:type="dcterms:W3CDTF">2006-08-16T00:00:00Z</dcterms:created>
  <dcterms:modified xsi:type="dcterms:W3CDTF">2020-09-11T14:04:25Z</dcterms:modified>
</cp:coreProperties>
</file>