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3" r:id="rId6"/>
    <p:sldId id="264" r:id="rId7"/>
    <p:sldId id="273" r:id="rId8"/>
    <p:sldId id="265" r:id="rId9"/>
    <p:sldId id="270" r:id="rId10"/>
    <p:sldId id="271" r:id="rId11"/>
    <p:sldId id="272" r:id="rId12"/>
    <p:sldId id="26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4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populationreview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3403" y="2413472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New Korean Restaurant Location among 5 major cities in Midwest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155096" y="4647742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should I open a new restaurant? 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8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4" y="1222374"/>
            <a:ext cx="4131606" cy="10941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Korean Restaurants in Columbus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1D6C808-F30C-E946-BA88-0DE212024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57" y="310551"/>
            <a:ext cx="6928925" cy="62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4" y="1222374"/>
            <a:ext cx="4131606" cy="10941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Korean Restaurants in Detroit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AD3DE4F-8040-D34A-A6E0-F9F211A2D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86" y="258792"/>
            <a:ext cx="6983263" cy="63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9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Comparisons of Competition Measures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B15D34-7C87-0C43-96F2-5D984A737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04" y="107163"/>
            <a:ext cx="4978593" cy="3321837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C9D8AC-2B06-3B4A-8DFE-C3916D229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05" y="3300803"/>
            <a:ext cx="5130716" cy="34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7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1E7299-82CE-D14B-831F-AE728B75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318" y="813683"/>
            <a:ext cx="7007217" cy="523063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The Best city – St. Paul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Distance score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- St. Paul dominates the others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Population score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- St. Paul is the second by less than 5% gap</a:t>
            </a:r>
          </a:p>
        </p:txBody>
      </p:sp>
    </p:spTree>
    <p:extLst>
      <p:ext uri="{BB962C8B-B14F-4D97-AF65-F5344CB8AC3E}">
        <p14:creationId xmlns:p14="http://schemas.microsoft.com/office/powerpoint/2010/main" val="1667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</a:t>
            </a:r>
          </a:p>
          <a:p>
            <a:r>
              <a:rPr lang="en-US" sz="2400" dirty="0"/>
              <a:t>Measures of Competition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446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11" y="204895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8048" y="801866"/>
            <a:ext cx="5678610" cy="52306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Candidates</a:t>
            </a:r>
          </a:p>
          <a:p>
            <a:r>
              <a:rPr lang="en-US" dirty="0">
                <a:solidFill>
                  <a:srgbClr val="000000"/>
                </a:solidFill>
              </a:rPr>
              <a:t>Five Cities in Midwest</a:t>
            </a:r>
          </a:p>
          <a:p>
            <a:pPr lvl="1"/>
            <a:r>
              <a:rPr lang="en-US" sz="2800" dirty="0"/>
              <a:t>St. Paul</a:t>
            </a:r>
          </a:p>
          <a:p>
            <a:pPr lvl="1"/>
            <a:r>
              <a:rPr lang="en-US" sz="2800" dirty="0"/>
              <a:t>Chicago</a:t>
            </a:r>
          </a:p>
          <a:p>
            <a:pPr lvl="1"/>
            <a:r>
              <a:rPr lang="en-US" sz="2800" dirty="0"/>
              <a:t>Indianapolis</a:t>
            </a:r>
          </a:p>
          <a:p>
            <a:pPr lvl="1"/>
            <a:r>
              <a:rPr lang="en-US" sz="2800" dirty="0"/>
              <a:t>Detroit</a:t>
            </a:r>
          </a:p>
          <a:p>
            <a:pPr lvl="1"/>
            <a:r>
              <a:rPr lang="en-US" sz="2800" dirty="0"/>
              <a:t>Columbus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Want to choose a city with lowest competition among Korean Restaurants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7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1603730"/>
            <a:ext cx="5306084" cy="442876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Four Square API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Numbers of Korean Restaurants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Locations of Korean restaurants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World Population Review</a:t>
            </a:r>
          </a:p>
          <a:p>
            <a:pPr lvl="1"/>
            <a:r>
              <a:rPr lang="en-US" sz="2000" dirty="0">
                <a:hlinkClick r:id="rId3"/>
              </a:rPr>
              <a:t>https://worldpopulationreview.com/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Asian Populations for each cities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Land areas of each cities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1E4E4-68B9-7640-AB9D-9120D1E9C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891" y="214863"/>
            <a:ext cx="1956675" cy="1174005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33004B3-40C6-C941-8391-B204BBA67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54" y="4735611"/>
            <a:ext cx="2067667" cy="14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9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Measures of Low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408" y="813683"/>
            <a:ext cx="6787127" cy="523063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Distance Score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Average Distance from the center / Area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High average distance means wider spread over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But, it depends on how big the city is</a:t>
            </a: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Population Score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Number of people per restaurant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High number of restaurant in a city can means high competition only if there are the same number of potential customers. 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6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20" y="276599"/>
            <a:ext cx="405384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 – Table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C6881-997B-204D-B8EB-3CA10B073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6" y="2792825"/>
            <a:ext cx="11405207" cy="282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2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4" y="1222374"/>
            <a:ext cx="4131606" cy="10941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Korean Restaurants in St. Paul 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D60F8A1-3FDE-FA46-88A6-9CC2C1C65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602" y="503586"/>
            <a:ext cx="6450497" cy="58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3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4" y="1222374"/>
            <a:ext cx="4131606" cy="10941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Korean Restaurants in Chicago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22A3DA3-127E-1B4A-BD98-9CA668B8D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69" y="400201"/>
            <a:ext cx="6732539" cy="60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2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4" y="1222374"/>
            <a:ext cx="4131606" cy="10941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Korean Restaurants in Indianapolis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2D18B20-3C21-1D40-AD12-BFE4C315E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45" y="295256"/>
            <a:ext cx="7029942" cy="63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203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New Korean Restaurant Location among 5 major cities in Midwest</vt:lpstr>
      <vt:lpstr>Contents</vt:lpstr>
      <vt:lpstr>Introduction</vt:lpstr>
      <vt:lpstr>Data</vt:lpstr>
      <vt:lpstr>Measures of Low competition</vt:lpstr>
      <vt:lpstr>Results – Table</vt:lpstr>
      <vt:lpstr>Korean Restaurants in St. Paul </vt:lpstr>
      <vt:lpstr>Korean Restaurants in Chicago</vt:lpstr>
      <vt:lpstr>Korean Restaurants in Indianapolis</vt:lpstr>
      <vt:lpstr>Korean Restaurants in Columbus</vt:lpstr>
      <vt:lpstr>Korean Restaurants in Detroit</vt:lpstr>
      <vt:lpstr>Comparisons of Competition Measures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Korean Restaurant Location among 5 major cities in Midwest</dc:title>
  <dc:creator>Kim, Sang Phil</dc:creator>
  <cp:lastModifiedBy>Kim, Sang Phil</cp:lastModifiedBy>
  <cp:revision>3</cp:revision>
  <dcterms:created xsi:type="dcterms:W3CDTF">2020-03-29T02:20:57Z</dcterms:created>
  <dcterms:modified xsi:type="dcterms:W3CDTF">2020-03-29T02:44:09Z</dcterms:modified>
</cp:coreProperties>
</file>