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E6CA"/>
    <a:srgbClr val="F2D8B4"/>
    <a:srgbClr val="FFECC0"/>
    <a:srgbClr val="D7C7BA"/>
    <a:srgbClr val="EBE2AB"/>
    <a:srgbClr val="EBE2C9"/>
    <a:srgbClr val="EBD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9DEBBC-FF4F-4DC3-8E76-36EDB4CBCE4F}" type="doc">
      <dgm:prSet loTypeId="urn:microsoft.com/office/officeart/2018/2/layout/IconCircleList" loCatId="icon" qsTypeId="urn:microsoft.com/office/officeart/2005/8/quickstyle/simple1" qsCatId="simple" csTypeId="urn:microsoft.com/office/officeart/2005/8/colors/accent0_3" csCatId="mainScheme" phldr="1"/>
      <dgm:spPr/>
      <dgm:t>
        <a:bodyPr/>
        <a:lstStyle/>
        <a:p>
          <a:endParaRPr lang="en-US"/>
        </a:p>
      </dgm:t>
    </dgm:pt>
    <dgm:pt modelId="{33E7FBC0-93D6-4721-ABFD-99FCCAFB0AFB}">
      <dgm:prSet/>
      <dgm:spPr/>
      <dgm:t>
        <a:bodyPr/>
        <a:lstStyle/>
        <a:p>
          <a:pPr>
            <a:lnSpc>
              <a:spcPct val="100000"/>
            </a:lnSpc>
          </a:pPr>
          <a:r>
            <a:rPr lang="de-DE" b="0" i="0" dirty="0">
              <a:latin typeface="Avenir Next" panose="020B0503020202020204" pitchFamily="34" charset="0"/>
            </a:rPr>
            <a:t>Hacken / grüner Rand</a:t>
          </a:r>
          <a:endParaRPr lang="en-US" b="0" i="0" dirty="0">
            <a:latin typeface="Avenir Next" panose="020B0503020202020204" pitchFamily="34" charset="0"/>
          </a:endParaRPr>
        </a:p>
      </dgm:t>
    </dgm:pt>
    <dgm:pt modelId="{8F36481A-C582-43FB-A50F-524066489DC5}" type="parTrans" cxnId="{34E467B4-7634-4F09-B3B9-ABB30650CD88}">
      <dgm:prSet/>
      <dgm:spPr/>
      <dgm:t>
        <a:bodyPr/>
        <a:lstStyle/>
        <a:p>
          <a:endParaRPr lang="en-US"/>
        </a:p>
      </dgm:t>
    </dgm:pt>
    <dgm:pt modelId="{4758D64B-61EA-49A6-A258-AB0F537D0F47}" type="sibTrans" cxnId="{34E467B4-7634-4F09-B3B9-ABB30650CD88}">
      <dgm:prSet/>
      <dgm:spPr/>
      <dgm:t>
        <a:bodyPr/>
        <a:lstStyle/>
        <a:p>
          <a:pPr>
            <a:lnSpc>
              <a:spcPct val="100000"/>
            </a:lnSpc>
          </a:pPr>
          <a:endParaRPr lang="en-US"/>
        </a:p>
      </dgm:t>
    </dgm:pt>
    <dgm:pt modelId="{1A6069C1-005F-4626-85CE-6D79FE5B1FC4}">
      <dgm:prSet/>
      <dgm:spPr/>
      <dgm:t>
        <a:bodyPr/>
        <a:lstStyle/>
        <a:p>
          <a:pPr>
            <a:lnSpc>
              <a:spcPct val="100000"/>
            </a:lnSpc>
          </a:pPr>
          <a:r>
            <a:rPr lang="de-DE" b="0" i="0" dirty="0">
              <a:latin typeface="Avenir Next" panose="020B0503020202020204" pitchFamily="34" charset="0"/>
            </a:rPr>
            <a:t>Rote Box / Meldung “</a:t>
          </a:r>
          <a:r>
            <a:rPr lang="de-DE" b="0" i="0" dirty="0" err="1">
              <a:latin typeface="Avenir Next" panose="020B0503020202020204" pitchFamily="34" charset="0"/>
            </a:rPr>
            <a:t>Please</a:t>
          </a:r>
          <a:r>
            <a:rPr lang="de-DE" b="0" i="0" dirty="0">
              <a:latin typeface="Avenir Next" panose="020B0503020202020204" pitchFamily="34" charset="0"/>
            </a:rPr>
            <a:t> </a:t>
          </a:r>
          <a:r>
            <a:rPr lang="de-DE" b="0" i="0" dirty="0" err="1">
              <a:latin typeface="Avenir Next" panose="020B0503020202020204" pitchFamily="34" charset="0"/>
            </a:rPr>
            <a:t>enter</a:t>
          </a:r>
          <a:r>
            <a:rPr lang="de-DE" b="0" i="0" dirty="0">
              <a:latin typeface="Avenir Next" panose="020B0503020202020204" pitchFamily="34" charset="0"/>
            </a:rPr>
            <a:t> </a:t>
          </a:r>
          <a:r>
            <a:rPr lang="de-DE" b="0" i="0" dirty="0" err="1">
              <a:latin typeface="Avenir Next" panose="020B0503020202020204" pitchFamily="34" charset="0"/>
            </a:rPr>
            <a:t>value</a:t>
          </a:r>
          <a:r>
            <a:rPr lang="de-DE" b="0" i="0" dirty="0">
              <a:latin typeface="Avenir Next" panose="020B0503020202020204" pitchFamily="34" charset="0"/>
            </a:rPr>
            <a:t>“</a:t>
          </a:r>
          <a:endParaRPr lang="en-US" b="0" i="0" dirty="0">
            <a:latin typeface="Avenir Next" panose="020B0503020202020204" pitchFamily="34" charset="0"/>
          </a:endParaRPr>
        </a:p>
      </dgm:t>
    </dgm:pt>
    <dgm:pt modelId="{8EA9F560-020C-47B4-8EDB-386FF392BF8C}" type="parTrans" cxnId="{C5BC4ECA-C4C8-43DD-A27D-430C350AB076}">
      <dgm:prSet/>
      <dgm:spPr/>
      <dgm:t>
        <a:bodyPr/>
        <a:lstStyle/>
        <a:p>
          <a:endParaRPr lang="en-US"/>
        </a:p>
      </dgm:t>
    </dgm:pt>
    <dgm:pt modelId="{65302FB1-2CC5-46C7-A59B-D7D511EDEF06}" type="sibTrans" cxnId="{C5BC4ECA-C4C8-43DD-A27D-430C350AB076}">
      <dgm:prSet/>
      <dgm:spPr/>
      <dgm:t>
        <a:bodyPr/>
        <a:lstStyle/>
        <a:p>
          <a:pPr>
            <a:lnSpc>
              <a:spcPct val="100000"/>
            </a:lnSpc>
          </a:pPr>
          <a:endParaRPr lang="en-US"/>
        </a:p>
      </dgm:t>
    </dgm:pt>
    <dgm:pt modelId="{6D7B676E-D822-442D-ADE5-82E721B08682}">
      <dgm:prSet/>
      <dgm:spPr/>
      <dgm:t>
        <a:bodyPr/>
        <a:lstStyle/>
        <a:p>
          <a:pPr>
            <a:lnSpc>
              <a:spcPct val="100000"/>
            </a:lnSpc>
          </a:pPr>
          <a:r>
            <a:rPr lang="de-DE" b="0" i="0" dirty="0">
              <a:latin typeface="Avenir Next" panose="020B0503020202020204" pitchFamily="34" charset="0"/>
            </a:rPr>
            <a:t>(klick send) </a:t>
          </a:r>
          <a:r>
            <a:rPr lang="de-DE" b="0" i="0" dirty="0">
              <a:latin typeface="Avenir Next" panose="020B0503020202020204" pitchFamily="34" charset="0"/>
              <a:sym typeface="Wingdings" pitchFamily="2" charset="2"/>
            </a:rPr>
            <a:t> </a:t>
          </a:r>
          <a:r>
            <a:rPr lang="de-DE" b="0" i="0" dirty="0">
              <a:latin typeface="Avenir Next" panose="020B0503020202020204" pitchFamily="34" charset="0"/>
            </a:rPr>
            <a:t>Meldung „</a:t>
          </a:r>
          <a:r>
            <a:rPr lang="de-DE" b="0" i="0" dirty="0" err="1">
              <a:latin typeface="Avenir Next" panose="020B0503020202020204" pitchFamily="34" charset="0"/>
            </a:rPr>
            <a:t>Please</a:t>
          </a:r>
          <a:r>
            <a:rPr lang="de-DE" b="0" i="0" dirty="0">
              <a:latin typeface="Avenir Next" panose="020B0503020202020204" pitchFamily="34" charset="0"/>
            </a:rPr>
            <a:t> </a:t>
          </a:r>
          <a:r>
            <a:rPr lang="de-DE" b="0" i="0" dirty="0" err="1">
              <a:latin typeface="Avenir Next" panose="020B0503020202020204" pitchFamily="34" charset="0"/>
            </a:rPr>
            <a:t>enter</a:t>
          </a:r>
          <a:r>
            <a:rPr lang="de-DE" b="0" i="0" dirty="0">
              <a:latin typeface="Avenir Next" panose="020B0503020202020204" pitchFamily="34" charset="0"/>
            </a:rPr>
            <a:t>…“</a:t>
          </a:r>
          <a:endParaRPr lang="en-US" b="0" i="0" dirty="0">
            <a:latin typeface="Avenir Next" panose="020B0503020202020204" pitchFamily="34" charset="0"/>
          </a:endParaRPr>
        </a:p>
      </dgm:t>
    </dgm:pt>
    <dgm:pt modelId="{25CFE135-75D4-4BB8-8E25-772635D59C3C}" type="parTrans" cxnId="{A6D362E9-D01D-49D3-A01D-4D43730A7B90}">
      <dgm:prSet/>
      <dgm:spPr/>
      <dgm:t>
        <a:bodyPr/>
        <a:lstStyle/>
        <a:p>
          <a:endParaRPr lang="en-US"/>
        </a:p>
      </dgm:t>
    </dgm:pt>
    <dgm:pt modelId="{F4E88086-1AC5-40DD-8793-8C1676BBB54F}" type="sibTrans" cxnId="{A6D362E9-D01D-49D3-A01D-4D43730A7B90}">
      <dgm:prSet/>
      <dgm:spPr/>
      <dgm:t>
        <a:bodyPr/>
        <a:lstStyle/>
        <a:p>
          <a:pPr>
            <a:lnSpc>
              <a:spcPct val="100000"/>
            </a:lnSpc>
          </a:pPr>
          <a:endParaRPr lang="en-US"/>
        </a:p>
      </dgm:t>
    </dgm:pt>
    <dgm:pt modelId="{B9F6AD62-A6A9-46E8-A2AE-6EA9FB9FECA8}">
      <dgm:prSet/>
      <dgm:spPr/>
      <dgm:t>
        <a:bodyPr/>
        <a:lstStyle/>
        <a:p>
          <a:pPr>
            <a:lnSpc>
              <a:spcPct val="100000"/>
            </a:lnSpc>
          </a:pPr>
          <a:r>
            <a:rPr lang="de-DE" b="0" i="0" dirty="0">
              <a:latin typeface="Avenir Next" panose="020B0503020202020204" pitchFamily="34" charset="0"/>
            </a:rPr>
            <a:t>Formular schicken „Data </a:t>
          </a:r>
          <a:r>
            <a:rPr lang="de-DE" b="0" i="0" dirty="0" err="1">
              <a:latin typeface="Avenir Next" panose="020B0503020202020204" pitchFamily="34" charset="0"/>
            </a:rPr>
            <a:t>sent</a:t>
          </a:r>
          <a:r>
            <a:rPr lang="de-DE" b="0" i="0" dirty="0">
              <a:latin typeface="Avenir Next" panose="020B0503020202020204" pitchFamily="34" charset="0"/>
            </a:rPr>
            <a:t> </a:t>
          </a:r>
          <a:r>
            <a:rPr lang="de-DE" b="0" i="0" dirty="0" err="1">
              <a:latin typeface="Avenir Next" panose="020B0503020202020204" pitchFamily="34" charset="0"/>
            </a:rPr>
            <a:t>to</a:t>
          </a:r>
          <a:r>
            <a:rPr lang="de-DE" b="0" i="0" dirty="0">
              <a:latin typeface="Avenir Next" panose="020B0503020202020204" pitchFamily="34" charset="0"/>
            </a:rPr>
            <a:t> backend“</a:t>
          </a:r>
          <a:endParaRPr lang="en-US" b="0" i="0" dirty="0">
            <a:latin typeface="Avenir Next" panose="020B0503020202020204" pitchFamily="34" charset="0"/>
          </a:endParaRPr>
        </a:p>
      </dgm:t>
    </dgm:pt>
    <dgm:pt modelId="{1759B225-2B9A-434D-BB93-D938EA2173D8}" type="parTrans" cxnId="{9EDF4810-4AE5-483B-80F4-06EA84A82E6E}">
      <dgm:prSet/>
      <dgm:spPr/>
      <dgm:t>
        <a:bodyPr/>
        <a:lstStyle/>
        <a:p>
          <a:endParaRPr lang="en-US"/>
        </a:p>
      </dgm:t>
    </dgm:pt>
    <dgm:pt modelId="{1DE62893-0F68-4303-BD13-E09BEFF3F27F}" type="sibTrans" cxnId="{9EDF4810-4AE5-483B-80F4-06EA84A82E6E}">
      <dgm:prSet/>
      <dgm:spPr/>
      <dgm:t>
        <a:bodyPr/>
        <a:lstStyle/>
        <a:p>
          <a:endParaRPr lang="en-US"/>
        </a:p>
      </dgm:t>
    </dgm:pt>
    <dgm:pt modelId="{A2EC1CE0-132C-4826-BDF4-E0C328D9942B}" type="pres">
      <dgm:prSet presAssocID="{CB9DEBBC-FF4F-4DC3-8E76-36EDB4CBCE4F}" presName="root" presStyleCnt="0">
        <dgm:presLayoutVars>
          <dgm:dir/>
          <dgm:resizeHandles val="exact"/>
        </dgm:presLayoutVars>
      </dgm:prSet>
      <dgm:spPr/>
    </dgm:pt>
    <dgm:pt modelId="{CCC30395-39C2-4A23-B16F-0C7B32459727}" type="pres">
      <dgm:prSet presAssocID="{CB9DEBBC-FF4F-4DC3-8E76-36EDB4CBCE4F}" presName="container" presStyleCnt="0">
        <dgm:presLayoutVars>
          <dgm:dir/>
          <dgm:resizeHandles val="exact"/>
        </dgm:presLayoutVars>
      </dgm:prSet>
      <dgm:spPr/>
    </dgm:pt>
    <dgm:pt modelId="{69420F34-96A1-462A-8C30-5AA251BE0BA6}" type="pres">
      <dgm:prSet presAssocID="{33E7FBC0-93D6-4721-ABFD-99FCCAFB0AFB}" presName="compNode" presStyleCnt="0"/>
      <dgm:spPr/>
    </dgm:pt>
    <dgm:pt modelId="{DE8C5588-BBC6-4410-9800-2C45F00A6A3B}" type="pres">
      <dgm:prSet presAssocID="{33E7FBC0-93D6-4721-ABFD-99FCCAFB0AFB}" presName="iconBgRect" presStyleLbl="bgShp" presStyleIdx="0" presStyleCnt="4"/>
      <dgm:spPr/>
    </dgm:pt>
    <dgm:pt modelId="{28A12EC6-504E-47AC-A9B7-95ED5004763A}" type="pres">
      <dgm:prSet presAssocID="{33E7FBC0-93D6-4721-ABFD-99FCCAFB0AFB}"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dgm:spPr>
    </dgm:pt>
    <dgm:pt modelId="{AA36EEAB-126F-4402-BF16-014AD61060EF}" type="pres">
      <dgm:prSet presAssocID="{33E7FBC0-93D6-4721-ABFD-99FCCAFB0AFB}" presName="spaceRect" presStyleCnt="0"/>
      <dgm:spPr/>
    </dgm:pt>
    <dgm:pt modelId="{92D8108F-BF46-4FBE-8165-01BD761C6A82}" type="pres">
      <dgm:prSet presAssocID="{33E7FBC0-93D6-4721-ABFD-99FCCAFB0AFB}" presName="textRect" presStyleLbl="revTx" presStyleIdx="0" presStyleCnt="4">
        <dgm:presLayoutVars>
          <dgm:chMax val="1"/>
          <dgm:chPref val="1"/>
        </dgm:presLayoutVars>
      </dgm:prSet>
      <dgm:spPr/>
    </dgm:pt>
    <dgm:pt modelId="{D62DE197-BAE6-4041-912F-E91BE32E692A}" type="pres">
      <dgm:prSet presAssocID="{4758D64B-61EA-49A6-A258-AB0F537D0F47}" presName="sibTrans" presStyleLbl="sibTrans2D1" presStyleIdx="0" presStyleCnt="0"/>
      <dgm:spPr/>
    </dgm:pt>
    <dgm:pt modelId="{3A104BD1-F8AF-4A95-9FA0-A7C33852B902}" type="pres">
      <dgm:prSet presAssocID="{1A6069C1-005F-4626-85CE-6D79FE5B1FC4}" presName="compNode" presStyleCnt="0"/>
      <dgm:spPr/>
    </dgm:pt>
    <dgm:pt modelId="{CF3A9884-E695-48B1-972D-A556CE9A6DBA}" type="pres">
      <dgm:prSet presAssocID="{1A6069C1-005F-4626-85CE-6D79FE5B1FC4}" presName="iconBgRect" presStyleLbl="bgShp" presStyleIdx="1" presStyleCnt="4"/>
      <dgm:spPr/>
    </dgm:pt>
    <dgm:pt modelId="{DC794F1B-EEF3-4951-A6F2-880E3AE47E95}" type="pres">
      <dgm:prSet presAssocID="{1A6069C1-005F-4626-85CE-6D79FE5B1FC4}"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rowserfenster mit einfarbiger Füllung"/>
        </a:ext>
      </dgm:extLst>
    </dgm:pt>
    <dgm:pt modelId="{7DC168E9-7F8C-43F4-BA1F-249C7FB6AE64}" type="pres">
      <dgm:prSet presAssocID="{1A6069C1-005F-4626-85CE-6D79FE5B1FC4}" presName="spaceRect" presStyleCnt="0"/>
      <dgm:spPr/>
    </dgm:pt>
    <dgm:pt modelId="{4C5B7903-9ABD-4849-9EC5-E8A66166F42C}" type="pres">
      <dgm:prSet presAssocID="{1A6069C1-005F-4626-85CE-6D79FE5B1FC4}" presName="textRect" presStyleLbl="revTx" presStyleIdx="1" presStyleCnt="4">
        <dgm:presLayoutVars>
          <dgm:chMax val="1"/>
          <dgm:chPref val="1"/>
        </dgm:presLayoutVars>
      </dgm:prSet>
      <dgm:spPr/>
    </dgm:pt>
    <dgm:pt modelId="{2170AAC9-B258-47D7-8B2B-549DD0DDE83C}" type="pres">
      <dgm:prSet presAssocID="{65302FB1-2CC5-46C7-A59B-D7D511EDEF06}" presName="sibTrans" presStyleLbl="sibTrans2D1" presStyleIdx="0" presStyleCnt="0"/>
      <dgm:spPr/>
    </dgm:pt>
    <dgm:pt modelId="{BC737266-424C-4F10-B25B-EFE261B11EA6}" type="pres">
      <dgm:prSet presAssocID="{6D7B676E-D822-442D-ADE5-82E721B08682}" presName="compNode" presStyleCnt="0"/>
      <dgm:spPr/>
    </dgm:pt>
    <dgm:pt modelId="{3C1474D2-D31C-4ED0-8412-2C46BE6DE5B5}" type="pres">
      <dgm:prSet presAssocID="{6D7B676E-D822-442D-ADE5-82E721B08682}" presName="iconBgRect" presStyleLbl="bgShp" presStyleIdx="2" presStyleCnt="4"/>
      <dgm:spPr/>
    </dgm:pt>
    <dgm:pt modelId="{F45BF024-B06E-4BD5-B387-35D826E1A72E}" type="pres">
      <dgm:prSet presAssocID="{6D7B676E-D822-442D-ADE5-82E721B086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gafon"/>
        </a:ext>
      </dgm:extLst>
    </dgm:pt>
    <dgm:pt modelId="{990875C7-3A6C-47EE-9EF6-A90935A75783}" type="pres">
      <dgm:prSet presAssocID="{6D7B676E-D822-442D-ADE5-82E721B08682}" presName="spaceRect" presStyleCnt="0"/>
      <dgm:spPr/>
    </dgm:pt>
    <dgm:pt modelId="{9163E00A-ED29-4752-84F4-DC449449AB99}" type="pres">
      <dgm:prSet presAssocID="{6D7B676E-D822-442D-ADE5-82E721B08682}" presName="textRect" presStyleLbl="revTx" presStyleIdx="2" presStyleCnt="4" custScaleX="98518">
        <dgm:presLayoutVars>
          <dgm:chMax val="1"/>
          <dgm:chPref val="1"/>
        </dgm:presLayoutVars>
      </dgm:prSet>
      <dgm:spPr/>
    </dgm:pt>
    <dgm:pt modelId="{297CE54C-5A5F-4951-AC27-203E7FECF1EF}" type="pres">
      <dgm:prSet presAssocID="{F4E88086-1AC5-40DD-8793-8C1676BBB54F}" presName="sibTrans" presStyleLbl="sibTrans2D1" presStyleIdx="0" presStyleCnt="0"/>
      <dgm:spPr/>
    </dgm:pt>
    <dgm:pt modelId="{99455555-7408-4D24-990F-C389BC50040F}" type="pres">
      <dgm:prSet presAssocID="{B9F6AD62-A6A9-46E8-A2AE-6EA9FB9FECA8}" presName="compNode" presStyleCnt="0"/>
      <dgm:spPr/>
    </dgm:pt>
    <dgm:pt modelId="{3C739C0A-706F-471E-933F-7EA036DE4B9F}" type="pres">
      <dgm:prSet presAssocID="{B9F6AD62-A6A9-46E8-A2AE-6EA9FB9FECA8}" presName="iconBgRect" presStyleLbl="bgShp" presStyleIdx="3" presStyleCnt="4"/>
      <dgm:spPr/>
    </dgm:pt>
    <dgm:pt modelId="{201D5604-0CAB-48B5-B02A-6C50CC66AE11}" type="pres">
      <dgm:prSet presAssocID="{B9F6AD62-A6A9-46E8-A2AE-6EA9FB9FECA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mschlag"/>
        </a:ext>
      </dgm:extLst>
    </dgm:pt>
    <dgm:pt modelId="{967F043E-9D46-4D1F-BEA4-19A8CD5E7DBF}" type="pres">
      <dgm:prSet presAssocID="{B9F6AD62-A6A9-46E8-A2AE-6EA9FB9FECA8}" presName="spaceRect" presStyleCnt="0"/>
      <dgm:spPr/>
    </dgm:pt>
    <dgm:pt modelId="{B38A80A8-C5C5-4BEF-8D87-AF60DC5BBEE4}" type="pres">
      <dgm:prSet presAssocID="{B9F6AD62-A6A9-46E8-A2AE-6EA9FB9FECA8}" presName="textRect" presStyleLbl="revTx" presStyleIdx="3" presStyleCnt="4" custScaleX="94683">
        <dgm:presLayoutVars>
          <dgm:chMax val="1"/>
          <dgm:chPref val="1"/>
        </dgm:presLayoutVars>
      </dgm:prSet>
      <dgm:spPr/>
    </dgm:pt>
  </dgm:ptLst>
  <dgm:cxnLst>
    <dgm:cxn modelId="{13CD2208-0A42-4D23-BF5A-71A48AF4F939}" type="presOf" srcId="{B9F6AD62-A6A9-46E8-A2AE-6EA9FB9FECA8}" destId="{B38A80A8-C5C5-4BEF-8D87-AF60DC5BBEE4}" srcOrd="0" destOrd="0" presId="urn:microsoft.com/office/officeart/2018/2/layout/IconCircleList"/>
    <dgm:cxn modelId="{9EDF4810-4AE5-483B-80F4-06EA84A82E6E}" srcId="{CB9DEBBC-FF4F-4DC3-8E76-36EDB4CBCE4F}" destId="{B9F6AD62-A6A9-46E8-A2AE-6EA9FB9FECA8}" srcOrd="3" destOrd="0" parTransId="{1759B225-2B9A-434D-BB93-D938EA2173D8}" sibTransId="{1DE62893-0F68-4303-BD13-E09BEFF3F27F}"/>
    <dgm:cxn modelId="{D2E2CD47-F0F4-4D2D-82B3-21E4547DE5F4}" type="presOf" srcId="{CB9DEBBC-FF4F-4DC3-8E76-36EDB4CBCE4F}" destId="{A2EC1CE0-132C-4826-BDF4-E0C328D9942B}" srcOrd="0" destOrd="0" presId="urn:microsoft.com/office/officeart/2018/2/layout/IconCircleList"/>
    <dgm:cxn modelId="{84097A4F-DB26-4CC7-B904-7759EE18C823}" type="presOf" srcId="{6D7B676E-D822-442D-ADE5-82E721B08682}" destId="{9163E00A-ED29-4752-84F4-DC449449AB99}" srcOrd="0" destOrd="0" presId="urn:microsoft.com/office/officeart/2018/2/layout/IconCircleList"/>
    <dgm:cxn modelId="{F9059A91-418F-44EE-B62F-6B519D26DE91}" type="presOf" srcId="{4758D64B-61EA-49A6-A258-AB0F537D0F47}" destId="{D62DE197-BAE6-4041-912F-E91BE32E692A}" srcOrd="0" destOrd="0" presId="urn:microsoft.com/office/officeart/2018/2/layout/IconCircleList"/>
    <dgm:cxn modelId="{8C97629A-74E2-428D-B256-1B081CE90BC1}" type="presOf" srcId="{1A6069C1-005F-4626-85CE-6D79FE5B1FC4}" destId="{4C5B7903-9ABD-4849-9EC5-E8A66166F42C}" srcOrd="0" destOrd="0" presId="urn:microsoft.com/office/officeart/2018/2/layout/IconCircleList"/>
    <dgm:cxn modelId="{34E467B4-7634-4F09-B3B9-ABB30650CD88}" srcId="{CB9DEBBC-FF4F-4DC3-8E76-36EDB4CBCE4F}" destId="{33E7FBC0-93D6-4721-ABFD-99FCCAFB0AFB}" srcOrd="0" destOrd="0" parTransId="{8F36481A-C582-43FB-A50F-524066489DC5}" sibTransId="{4758D64B-61EA-49A6-A258-AB0F537D0F47}"/>
    <dgm:cxn modelId="{32F90BB9-C64A-4814-9664-892720109D4F}" type="presOf" srcId="{65302FB1-2CC5-46C7-A59B-D7D511EDEF06}" destId="{2170AAC9-B258-47D7-8B2B-549DD0DDE83C}" srcOrd="0" destOrd="0" presId="urn:microsoft.com/office/officeart/2018/2/layout/IconCircleList"/>
    <dgm:cxn modelId="{2AFE85BE-E53F-4B8E-A244-8285446D171E}" type="presOf" srcId="{33E7FBC0-93D6-4721-ABFD-99FCCAFB0AFB}" destId="{92D8108F-BF46-4FBE-8165-01BD761C6A82}" srcOrd="0" destOrd="0" presId="urn:microsoft.com/office/officeart/2018/2/layout/IconCircleList"/>
    <dgm:cxn modelId="{C5BC4ECA-C4C8-43DD-A27D-430C350AB076}" srcId="{CB9DEBBC-FF4F-4DC3-8E76-36EDB4CBCE4F}" destId="{1A6069C1-005F-4626-85CE-6D79FE5B1FC4}" srcOrd="1" destOrd="0" parTransId="{8EA9F560-020C-47B4-8EDB-386FF392BF8C}" sibTransId="{65302FB1-2CC5-46C7-A59B-D7D511EDEF06}"/>
    <dgm:cxn modelId="{1C0DA9D6-336D-4457-B22D-E528C4C2EC82}" type="presOf" srcId="{F4E88086-1AC5-40DD-8793-8C1676BBB54F}" destId="{297CE54C-5A5F-4951-AC27-203E7FECF1EF}" srcOrd="0" destOrd="0" presId="urn:microsoft.com/office/officeart/2018/2/layout/IconCircleList"/>
    <dgm:cxn modelId="{A6D362E9-D01D-49D3-A01D-4D43730A7B90}" srcId="{CB9DEBBC-FF4F-4DC3-8E76-36EDB4CBCE4F}" destId="{6D7B676E-D822-442D-ADE5-82E721B08682}" srcOrd="2" destOrd="0" parTransId="{25CFE135-75D4-4BB8-8E25-772635D59C3C}" sibTransId="{F4E88086-1AC5-40DD-8793-8C1676BBB54F}"/>
    <dgm:cxn modelId="{7D521700-F513-4B2E-80D0-B0F917B6302E}" type="presParOf" srcId="{A2EC1CE0-132C-4826-BDF4-E0C328D9942B}" destId="{CCC30395-39C2-4A23-B16F-0C7B32459727}" srcOrd="0" destOrd="0" presId="urn:microsoft.com/office/officeart/2018/2/layout/IconCircleList"/>
    <dgm:cxn modelId="{A799A75E-6BE8-41C5-91BB-3377ED6BDCB1}" type="presParOf" srcId="{CCC30395-39C2-4A23-B16F-0C7B32459727}" destId="{69420F34-96A1-462A-8C30-5AA251BE0BA6}" srcOrd="0" destOrd="0" presId="urn:microsoft.com/office/officeart/2018/2/layout/IconCircleList"/>
    <dgm:cxn modelId="{3412A8DB-6B3C-4827-A6D3-2B971B430C6F}" type="presParOf" srcId="{69420F34-96A1-462A-8C30-5AA251BE0BA6}" destId="{DE8C5588-BBC6-4410-9800-2C45F00A6A3B}" srcOrd="0" destOrd="0" presId="urn:microsoft.com/office/officeart/2018/2/layout/IconCircleList"/>
    <dgm:cxn modelId="{7CB7DD67-D226-4547-A4EE-31B7843EF585}" type="presParOf" srcId="{69420F34-96A1-462A-8C30-5AA251BE0BA6}" destId="{28A12EC6-504E-47AC-A9B7-95ED5004763A}" srcOrd="1" destOrd="0" presId="urn:microsoft.com/office/officeart/2018/2/layout/IconCircleList"/>
    <dgm:cxn modelId="{D26354EA-0678-4DCA-8F62-E3F7E06AEADA}" type="presParOf" srcId="{69420F34-96A1-462A-8C30-5AA251BE0BA6}" destId="{AA36EEAB-126F-4402-BF16-014AD61060EF}" srcOrd="2" destOrd="0" presId="urn:microsoft.com/office/officeart/2018/2/layout/IconCircleList"/>
    <dgm:cxn modelId="{6DF6282F-9817-4A61-9B5C-F1F35C8817FA}" type="presParOf" srcId="{69420F34-96A1-462A-8C30-5AA251BE0BA6}" destId="{92D8108F-BF46-4FBE-8165-01BD761C6A82}" srcOrd="3" destOrd="0" presId="urn:microsoft.com/office/officeart/2018/2/layout/IconCircleList"/>
    <dgm:cxn modelId="{C7E7186D-702E-4DD8-986A-5C797981D21B}" type="presParOf" srcId="{CCC30395-39C2-4A23-B16F-0C7B32459727}" destId="{D62DE197-BAE6-4041-912F-E91BE32E692A}" srcOrd="1" destOrd="0" presId="urn:microsoft.com/office/officeart/2018/2/layout/IconCircleList"/>
    <dgm:cxn modelId="{AFBA6AE9-143E-4E0A-912E-31EBE82B3BF4}" type="presParOf" srcId="{CCC30395-39C2-4A23-B16F-0C7B32459727}" destId="{3A104BD1-F8AF-4A95-9FA0-A7C33852B902}" srcOrd="2" destOrd="0" presId="urn:microsoft.com/office/officeart/2018/2/layout/IconCircleList"/>
    <dgm:cxn modelId="{F60152A7-EFDF-44B6-A698-D3F6CFF6C431}" type="presParOf" srcId="{3A104BD1-F8AF-4A95-9FA0-A7C33852B902}" destId="{CF3A9884-E695-48B1-972D-A556CE9A6DBA}" srcOrd="0" destOrd="0" presId="urn:microsoft.com/office/officeart/2018/2/layout/IconCircleList"/>
    <dgm:cxn modelId="{36566E97-0570-46DA-A709-D674211418B4}" type="presParOf" srcId="{3A104BD1-F8AF-4A95-9FA0-A7C33852B902}" destId="{DC794F1B-EEF3-4951-A6F2-880E3AE47E95}" srcOrd="1" destOrd="0" presId="urn:microsoft.com/office/officeart/2018/2/layout/IconCircleList"/>
    <dgm:cxn modelId="{22AFC519-9E52-4975-A564-3632AE824CAE}" type="presParOf" srcId="{3A104BD1-F8AF-4A95-9FA0-A7C33852B902}" destId="{7DC168E9-7F8C-43F4-BA1F-249C7FB6AE64}" srcOrd="2" destOrd="0" presId="urn:microsoft.com/office/officeart/2018/2/layout/IconCircleList"/>
    <dgm:cxn modelId="{93173A1A-6F31-4531-B4E1-FB7954620F47}" type="presParOf" srcId="{3A104BD1-F8AF-4A95-9FA0-A7C33852B902}" destId="{4C5B7903-9ABD-4849-9EC5-E8A66166F42C}" srcOrd="3" destOrd="0" presId="urn:microsoft.com/office/officeart/2018/2/layout/IconCircleList"/>
    <dgm:cxn modelId="{0E9A2C05-4F20-4B56-A832-2C037D2FE7D9}" type="presParOf" srcId="{CCC30395-39C2-4A23-B16F-0C7B32459727}" destId="{2170AAC9-B258-47D7-8B2B-549DD0DDE83C}" srcOrd="3" destOrd="0" presId="urn:microsoft.com/office/officeart/2018/2/layout/IconCircleList"/>
    <dgm:cxn modelId="{2EA48EDB-DB87-42C1-B31D-E5E35F647B89}" type="presParOf" srcId="{CCC30395-39C2-4A23-B16F-0C7B32459727}" destId="{BC737266-424C-4F10-B25B-EFE261B11EA6}" srcOrd="4" destOrd="0" presId="urn:microsoft.com/office/officeart/2018/2/layout/IconCircleList"/>
    <dgm:cxn modelId="{9A6186B4-8C57-49C1-8E43-6CDE5A919A1B}" type="presParOf" srcId="{BC737266-424C-4F10-B25B-EFE261B11EA6}" destId="{3C1474D2-D31C-4ED0-8412-2C46BE6DE5B5}" srcOrd="0" destOrd="0" presId="urn:microsoft.com/office/officeart/2018/2/layout/IconCircleList"/>
    <dgm:cxn modelId="{AF00491F-F5E0-408A-B2A0-D7924CF2787D}" type="presParOf" srcId="{BC737266-424C-4F10-B25B-EFE261B11EA6}" destId="{F45BF024-B06E-4BD5-B387-35D826E1A72E}" srcOrd="1" destOrd="0" presId="urn:microsoft.com/office/officeart/2018/2/layout/IconCircleList"/>
    <dgm:cxn modelId="{F343A292-2DA0-4460-98C6-6D14909CFCBF}" type="presParOf" srcId="{BC737266-424C-4F10-B25B-EFE261B11EA6}" destId="{990875C7-3A6C-47EE-9EF6-A90935A75783}" srcOrd="2" destOrd="0" presId="urn:microsoft.com/office/officeart/2018/2/layout/IconCircleList"/>
    <dgm:cxn modelId="{7A7D9352-EA49-46A9-8794-FA9FAD4BB33A}" type="presParOf" srcId="{BC737266-424C-4F10-B25B-EFE261B11EA6}" destId="{9163E00A-ED29-4752-84F4-DC449449AB99}" srcOrd="3" destOrd="0" presId="urn:microsoft.com/office/officeart/2018/2/layout/IconCircleList"/>
    <dgm:cxn modelId="{B76BF284-55BA-48A8-8C93-7F0A33ECDCEB}" type="presParOf" srcId="{CCC30395-39C2-4A23-B16F-0C7B32459727}" destId="{297CE54C-5A5F-4951-AC27-203E7FECF1EF}" srcOrd="5" destOrd="0" presId="urn:microsoft.com/office/officeart/2018/2/layout/IconCircleList"/>
    <dgm:cxn modelId="{BDDF0D2A-7639-4E32-A508-202957AB205F}" type="presParOf" srcId="{CCC30395-39C2-4A23-B16F-0C7B32459727}" destId="{99455555-7408-4D24-990F-C389BC50040F}" srcOrd="6" destOrd="0" presId="urn:microsoft.com/office/officeart/2018/2/layout/IconCircleList"/>
    <dgm:cxn modelId="{56E95457-E6F8-4BA3-AFD4-1943A2F7639D}" type="presParOf" srcId="{99455555-7408-4D24-990F-C389BC50040F}" destId="{3C739C0A-706F-471E-933F-7EA036DE4B9F}" srcOrd="0" destOrd="0" presId="urn:microsoft.com/office/officeart/2018/2/layout/IconCircleList"/>
    <dgm:cxn modelId="{A95C16C8-DDC7-4D37-82F8-9B0B2A7C67BE}" type="presParOf" srcId="{99455555-7408-4D24-990F-C389BC50040F}" destId="{201D5604-0CAB-48B5-B02A-6C50CC66AE11}" srcOrd="1" destOrd="0" presId="urn:microsoft.com/office/officeart/2018/2/layout/IconCircleList"/>
    <dgm:cxn modelId="{2980A135-0FB7-4250-A46D-AF1C5F53A610}" type="presParOf" srcId="{99455555-7408-4D24-990F-C389BC50040F}" destId="{967F043E-9D46-4D1F-BEA4-19A8CD5E7DBF}" srcOrd="2" destOrd="0" presId="urn:microsoft.com/office/officeart/2018/2/layout/IconCircleList"/>
    <dgm:cxn modelId="{B34E95DF-84D7-49F1-AB0F-1572AEAD82E5}" type="presParOf" srcId="{99455555-7408-4D24-990F-C389BC50040F}" destId="{B38A80A8-C5C5-4BEF-8D87-AF60DC5BBEE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8C5588-BBC6-4410-9800-2C45F00A6A3B}">
      <dsp:nvSpPr>
        <dsp:cNvPr id="0" name=""/>
        <dsp:cNvSpPr/>
      </dsp:nvSpPr>
      <dsp:spPr>
        <a:xfrm>
          <a:off x="36959" y="325728"/>
          <a:ext cx="1480076" cy="1480076"/>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A12EC6-504E-47AC-A9B7-95ED5004763A}">
      <dsp:nvSpPr>
        <dsp:cNvPr id="0" name=""/>
        <dsp:cNvSpPr/>
      </dsp:nvSpPr>
      <dsp:spPr>
        <a:xfrm>
          <a:off x="347775" y="636544"/>
          <a:ext cx="858444" cy="85844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8108F-BF46-4FBE-8165-01BD761C6A82}">
      <dsp:nvSpPr>
        <dsp:cNvPr id="0" name=""/>
        <dsp:cNvSpPr/>
      </dsp:nvSpPr>
      <dsp:spPr>
        <a:xfrm>
          <a:off x="1834195" y="325728"/>
          <a:ext cx="3488752" cy="148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b="0" i="0" kern="1200" dirty="0">
              <a:latin typeface="Avenir Next" panose="020B0503020202020204" pitchFamily="34" charset="0"/>
            </a:rPr>
            <a:t>Hacken / grüner Rand</a:t>
          </a:r>
          <a:endParaRPr lang="en-US" sz="2400" b="0" i="0" kern="1200" dirty="0">
            <a:latin typeface="Avenir Next" panose="020B0503020202020204" pitchFamily="34" charset="0"/>
          </a:endParaRPr>
        </a:p>
      </dsp:txBody>
      <dsp:txXfrm>
        <a:off x="1834195" y="325728"/>
        <a:ext cx="3488752" cy="1480076"/>
      </dsp:txXfrm>
    </dsp:sp>
    <dsp:sp modelId="{CF3A9884-E695-48B1-972D-A556CE9A6DBA}">
      <dsp:nvSpPr>
        <dsp:cNvPr id="0" name=""/>
        <dsp:cNvSpPr/>
      </dsp:nvSpPr>
      <dsp:spPr>
        <a:xfrm>
          <a:off x="5930837" y="325728"/>
          <a:ext cx="1480076" cy="1480076"/>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94F1B-EEF3-4951-A6F2-880E3AE47E95}">
      <dsp:nvSpPr>
        <dsp:cNvPr id="0" name=""/>
        <dsp:cNvSpPr/>
      </dsp:nvSpPr>
      <dsp:spPr>
        <a:xfrm>
          <a:off x="6241653" y="636544"/>
          <a:ext cx="858444" cy="85844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B7903-9ABD-4849-9EC5-E8A66166F42C}">
      <dsp:nvSpPr>
        <dsp:cNvPr id="0" name=""/>
        <dsp:cNvSpPr/>
      </dsp:nvSpPr>
      <dsp:spPr>
        <a:xfrm>
          <a:off x="7728073" y="325728"/>
          <a:ext cx="3488752" cy="148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b="0" i="0" kern="1200" dirty="0">
              <a:latin typeface="Avenir Next" panose="020B0503020202020204" pitchFamily="34" charset="0"/>
            </a:rPr>
            <a:t>Rote Box / Meldung “</a:t>
          </a:r>
          <a:r>
            <a:rPr lang="de-DE" sz="2400" b="0" i="0" kern="1200" dirty="0" err="1">
              <a:latin typeface="Avenir Next" panose="020B0503020202020204" pitchFamily="34" charset="0"/>
            </a:rPr>
            <a:t>Please</a:t>
          </a:r>
          <a:r>
            <a:rPr lang="de-DE" sz="2400" b="0" i="0" kern="1200" dirty="0">
              <a:latin typeface="Avenir Next" panose="020B0503020202020204" pitchFamily="34" charset="0"/>
            </a:rPr>
            <a:t> </a:t>
          </a:r>
          <a:r>
            <a:rPr lang="de-DE" sz="2400" b="0" i="0" kern="1200" dirty="0" err="1">
              <a:latin typeface="Avenir Next" panose="020B0503020202020204" pitchFamily="34" charset="0"/>
            </a:rPr>
            <a:t>enter</a:t>
          </a:r>
          <a:r>
            <a:rPr lang="de-DE" sz="2400" b="0" i="0" kern="1200" dirty="0">
              <a:latin typeface="Avenir Next" panose="020B0503020202020204" pitchFamily="34" charset="0"/>
            </a:rPr>
            <a:t> </a:t>
          </a:r>
          <a:r>
            <a:rPr lang="de-DE" sz="2400" b="0" i="0" kern="1200" dirty="0" err="1">
              <a:latin typeface="Avenir Next" panose="020B0503020202020204" pitchFamily="34" charset="0"/>
            </a:rPr>
            <a:t>value</a:t>
          </a:r>
          <a:r>
            <a:rPr lang="de-DE" sz="2400" b="0" i="0" kern="1200" dirty="0">
              <a:latin typeface="Avenir Next" panose="020B0503020202020204" pitchFamily="34" charset="0"/>
            </a:rPr>
            <a:t>“</a:t>
          </a:r>
          <a:endParaRPr lang="en-US" sz="2400" b="0" i="0" kern="1200" dirty="0">
            <a:latin typeface="Avenir Next" panose="020B0503020202020204" pitchFamily="34" charset="0"/>
          </a:endParaRPr>
        </a:p>
      </dsp:txBody>
      <dsp:txXfrm>
        <a:off x="7728073" y="325728"/>
        <a:ext cx="3488752" cy="1480076"/>
      </dsp:txXfrm>
    </dsp:sp>
    <dsp:sp modelId="{3C1474D2-D31C-4ED0-8412-2C46BE6DE5B5}">
      <dsp:nvSpPr>
        <dsp:cNvPr id="0" name=""/>
        <dsp:cNvSpPr/>
      </dsp:nvSpPr>
      <dsp:spPr>
        <a:xfrm>
          <a:off x="36959" y="2545532"/>
          <a:ext cx="1480076" cy="1480076"/>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BF024-B06E-4BD5-B387-35D826E1A72E}">
      <dsp:nvSpPr>
        <dsp:cNvPr id="0" name=""/>
        <dsp:cNvSpPr/>
      </dsp:nvSpPr>
      <dsp:spPr>
        <a:xfrm>
          <a:off x="347775" y="2856348"/>
          <a:ext cx="858444" cy="858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63E00A-ED29-4752-84F4-DC449449AB99}">
      <dsp:nvSpPr>
        <dsp:cNvPr id="0" name=""/>
        <dsp:cNvSpPr/>
      </dsp:nvSpPr>
      <dsp:spPr>
        <a:xfrm>
          <a:off x="1860047" y="2545532"/>
          <a:ext cx="3437049" cy="148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b="0" i="0" kern="1200" dirty="0">
              <a:latin typeface="Avenir Next" panose="020B0503020202020204" pitchFamily="34" charset="0"/>
            </a:rPr>
            <a:t>(klick send) </a:t>
          </a:r>
          <a:r>
            <a:rPr lang="de-DE" sz="2400" b="0" i="0" kern="1200" dirty="0">
              <a:latin typeface="Avenir Next" panose="020B0503020202020204" pitchFamily="34" charset="0"/>
              <a:sym typeface="Wingdings" pitchFamily="2" charset="2"/>
            </a:rPr>
            <a:t> </a:t>
          </a:r>
          <a:r>
            <a:rPr lang="de-DE" sz="2400" b="0" i="0" kern="1200" dirty="0">
              <a:latin typeface="Avenir Next" panose="020B0503020202020204" pitchFamily="34" charset="0"/>
            </a:rPr>
            <a:t>Meldung „</a:t>
          </a:r>
          <a:r>
            <a:rPr lang="de-DE" sz="2400" b="0" i="0" kern="1200" dirty="0" err="1">
              <a:latin typeface="Avenir Next" panose="020B0503020202020204" pitchFamily="34" charset="0"/>
            </a:rPr>
            <a:t>Please</a:t>
          </a:r>
          <a:r>
            <a:rPr lang="de-DE" sz="2400" b="0" i="0" kern="1200" dirty="0">
              <a:latin typeface="Avenir Next" panose="020B0503020202020204" pitchFamily="34" charset="0"/>
            </a:rPr>
            <a:t> </a:t>
          </a:r>
          <a:r>
            <a:rPr lang="de-DE" sz="2400" b="0" i="0" kern="1200" dirty="0" err="1">
              <a:latin typeface="Avenir Next" panose="020B0503020202020204" pitchFamily="34" charset="0"/>
            </a:rPr>
            <a:t>enter</a:t>
          </a:r>
          <a:r>
            <a:rPr lang="de-DE" sz="2400" b="0" i="0" kern="1200" dirty="0">
              <a:latin typeface="Avenir Next" panose="020B0503020202020204" pitchFamily="34" charset="0"/>
            </a:rPr>
            <a:t>…“</a:t>
          </a:r>
          <a:endParaRPr lang="en-US" sz="2400" b="0" i="0" kern="1200" dirty="0">
            <a:latin typeface="Avenir Next" panose="020B0503020202020204" pitchFamily="34" charset="0"/>
          </a:endParaRPr>
        </a:p>
      </dsp:txBody>
      <dsp:txXfrm>
        <a:off x="1860047" y="2545532"/>
        <a:ext cx="3437049" cy="1480076"/>
      </dsp:txXfrm>
    </dsp:sp>
    <dsp:sp modelId="{3C739C0A-706F-471E-933F-7EA036DE4B9F}">
      <dsp:nvSpPr>
        <dsp:cNvPr id="0" name=""/>
        <dsp:cNvSpPr/>
      </dsp:nvSpPr>
      <dsp:spPr>
        <a:xfrm>
          <a:off x="5904985" y="2545532"/>
          <a:ext cx="1480076" cy="1480076"/>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D5604-0CAB-48B5-B02A-6C50CC66AE11}">
      <dsp:nvSpPr>
        <dsp:cNvPr id="0" name=""/>
        <dsp:cNvSpPr/>
      </dsp:nvSpPr>
      <dsp:spPr>
        <a:xfrm>
          <a:off x="6215801" y="2856348"/>
          <a:ext cx="858444" cy="8584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8A80A8-C5C5-4BEF-8D87-AF60DC5BBEE4}">
      <dsp:nvSpPr>
        <dsp:cNvPr id="0" name=""/>
        <dsp:cNvSpPr/>
      </dsp:nvSpPr>
      <dsp:spPr>
        <a:xfrm>
          <a:off x="7794970" y="2545532"/>
          <a:ext cx="3303255" cy="148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b="0" i="0" kern="1200" dirty="0">
              <a:latin typeface="Avenir Next" panose="020B0503020202020204" pitchFamily="34" charset="0"/>
            </a:rPr>
            <a:t>Formular schicken „Data </a:t>
          </a:r>
          <a:r>
            <a:rPr lang="de-DE" sz="2400" b="0" i="0" kern="1200" dirty="0" err="1">
              <a:latin typeface="Avenir Next" panose="020B0503020202020204" pitchFamily="34" charset="0"/>
            </a:rPr>
            <a:t>sent</a:t>
          </a:r>
          <a:r>
            <a:rPr lang="de-DE" sz="2400" b="0" i="0" kern="1200" dirty="0">
              <a:latin typeface="Avenir Next" panose="020B0503020202020204" pitchFamily="34" charset="0"/>
            </a:rPr>
            <a:t> </a:t>
          </a:r>
          <a:r>
            <a:rPr lang="de-DE" sz="2400" b="0" i="0" kern="1200" dirty="0" err="1">
              <a:latin typeface="Avenir Next" panose="020B0503020202020204" pitchFamily="34" charset="0"/>
            </a:rPr>
            <a:t>to</a:t>
          </a:r>
          <a:r>
            <a:rPr lang="de-DE" sz="2400" b="0" i="0" kern="1200" dirty="0">
              <a:latin typeface="Avenir Next" panose="020B0503020202020204" pitchFamily="34" charset="0"/>
            </a:rPr>
            <a:t> backend“</a:t>
          </a:r>
          <a:endParaRPr lang="en-US" sz="2400" b="0" i="0" kern="1200" dirty="0">
            <a:latin typeface="Avenir Next" panose="020B0503020202020204" pitchFamily="34" charset="0"/>
          </a:endParaRPr>
        </a:p>
      </dsp:txBody>
      <dsp:txXfrm>
        <a:off x="7794970" y="2545532"/>
        <a:ext cx="3303255" cy="14800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39F18-428F-0543-9FEC-096E957A8633}" type="datetimeFigureOut">
              <a:rPr lang="de-DE" smtClean="0"/>
              <a:t>18.02.24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DB6E3-F638-F342-9DA6-E68F71CBE89C}" type="slidenum">
              <a:rPr lang="de-DE" smtClean="0"/>
              <a:t>‹Nr.›</a:t>
            </a:fld>
            <a:endParaRPr lang="de-DE"/>
          </a:p>
        </p:txBody>
      </p:sp>
    </p:spTree>
    <p:extLst>
      <p:ext uri="{BB962C8B-B14F-4D97-AF65-F5344CB8AC3E}">
        <p14:creationId xmlns:p14="http://schemas.microsoft.com/office/powerpoint/2010/main" val="2277590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Falls jemand Farbenblind ist, muss noch ein Text erscheinen.</a:t>
            </a:r>
          </a:p>
        </p:txBody>
      </p:sp>
      <p:sp>
        <p:nvSpPr>
          <p:cNvPr id="4" name="Foliennummernplatzhalter 3"/>
          <p:cNvSpPr>
            <a:spLocks noGrp="1"/>
          </p:cNvSpPr>
          <p:nvPr>
            <p:ph type="sldNum" sz="quarter" idx="5"/>
          </p:nvPr>
        </p:nvSpPr>
        <p:spPr/>
        <p:txBody>
          <a:bodyPr/>
          <a:lstStyle/>
          <a:p>
            <a:fld id="{5F7DB6E3-F638-F342-9DA6-E68F71CBE89C}" type="slidenum">
              <a:rPr lang="de-DE" smtClean="0"/>
              <a:t>3</a:t>
            </a:fld>
            <a:endParaRPr lang="de-DE"/>
          </a:p>
        </p:txBody>
      </p:sp>
    </p:spTree>
    <p:extLst>
      <p:ext uri="{BB962C8B-B14F-4D97-AF65-F5344CB8AC3E}">
        <p14:creationId xmlns:p14="http://schemas.microsoft.com/office/powerpoint/2010/main" val="2347712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der Formvalidierung hatte ich am meisten Probleme, da ständig neue Sachen zum validieren dazugekommen sind und ich am ende nicht mehr wusste, wie ich was wo validieren kann. Es hat noch immer Sachen die ich verbessern muss.</a:t>
            </a:r>
          </a:p>
        </p:txBody>
      </p:sp>
      <p:sp>
        <p:nvSpPr>
          <p:cNvPr id="4" name="Foliennummernplatzhalter 3"/>
          <p:cNvSpPr>
            <a:spLocks noGrp="1"/>
          </p:cNvSpPr>
          <p:nvPr>
            <p:ph type="sldNum" sz="quarter" idx="5"/>
          </p:nvPr>
        </p:nvSpPr>
        <p:spPr/>
        <p:txBody>
          <a:bodyPr/>
          <a:lstStyle/>
          <a:p>
            <a:fld id="{5F7DB6E3-F638-F342-9DA6-E68F71CBE89C}" type="slidenum">
              <a:rPr lang="de-DE" smtClean="0"/>
              <a:t>4</a:t>
            </a:fld>
            <a:endParaRPr lang="de-DE"/>
          </a:p>
        </p:txBody>
      </p:sp>
    </p:spTree>
    <p:extLst>
      <p:ext uri="{BB962C8B-B14F-4D97-AF65-F5344CB8AC3E}">
        <p14:creationId xmlns:p14="http://schemas.microsoft.com/office/powerpoint/2010/main" val="8669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Voraus planen, was man mit JS machen will, und sich informieren wie es funktioniert.</a:t>
            </a:r>
          </a:p>
        </p:txBody>
      </p:sp>
      <p:sp>
        <p:nvSpPr>
          <p:cNvPr id="4" name="Foliennummernplatzhalter 3"/>
          <p:cNvSpPr>
            <a:spLocks noGrp="1"/>
          </p:cNvSpPr>
          <p:nvPr>
            <p:ph type="sldNum" sz="quarter" idx="5"/>
          </p:nvPr>
        </p:nvSpPr>
        <p:spPr/>
        <p:txBody>
          <a:bodyPr/>
          <a:lstStyle/>
          <a:p>
            <a:fld id="{5F7DB6E3-F638-F342-9DA6-E68F71CBE89C}" type="slidenum">
              <a:rPr lang="de-DE" smtClean="0"/>
              <a:t>5</a:t>
            </a:fld>
            <a:endParaRPr lang="de-DE"/>
          </a:p>
        </p:txBody>
      </p:sp>
    </p:spTree>
    <p:extLst>
      <p:ext uri="{BB962C8B-B14F-4D97-AF65-F5344CB8AC3E}">
        <p14:creationId xmlns:p14="http://schemas.microsoft.com/office/powerpoint/2010/main" val="229968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84B90-A2FB-024C-3C51-E8CFCE65D17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7CAA39-429F-70BF-428A-9F95D2015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C88D421-AF93-5958-F719-054A07DF7DB2}"/>
              </a:ext>
            </a:extLst>
          </p:cNvPr>
          <p:cNvSpPr>
            <a:spLocks noGrp="1"/>
          </p:cNvSpPr>
          <p:nvPr>
            <p:ph type="dt" sz="half" idx="10"/>
          </p:nvPr>
        </p:nvSpPr>
        <p:spPr/>
        <p:txBody>
          <a:bodyPr/>
          <a:lstStyle/>
          <a:p>
            <a:fld id="{4D607546-359C-9844-B4FE-6F166C4C76F4}" type="datetimeFigureOut">
              <a:rPr lang="de-DE" smtClean="0"/>
              <a:t>18.02.24</a:t>
            </a:fld>
            <a:endParaRPr lang="de-DE"/>
          </a:p>
        </p:txBody>
      </p:sp>
      <p:sp>
        <p:nvSpPr>
          <p:cNvPr id="5" name="Fußzeilenplatzhalter 4">
            <a:extLst>
              <a:ext uri="{FF2B5EF4-FFF2-40B4-BE49-F238E27FC236}">
                <a16:creationId xmlns:a16="http://schemas.microsoft.com/office/drawing/2014/main" id="{343AF19F-EA39-A5E0-32B3-E0EFE283D39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23BF5C6-64FD-DB66-E589-A8B16D2F043B}"/>
              </a:ext>
            </a:extLst>
          </p:cNvPr>
          <p:cNvSpPr>
            <a:spLocks noGrp="1"/>
          </p:cNvSpPr>
          <p:nvPr>
            <p:ph type="sldNum" sz="quarter" idx="12"/>
          </p:nvPr>
        </p:nvSpPr>
        <p:spPr/>
        <p:txBody>
          <a:bodyPr/>
          <a:lstStyle/>
          <a:p>
            <a:fld id="{35A805BC-BA72-B54B-97B0-4425B00CAED8}" type="slidenum">
              <a:rPr lang="de-DE" smtClean="0"/>
              <a:t>‹Nr.›</a:t>
            </a:fld>
            <a:endParaRPr lang="de-DE"/>
          </a:p>
        </p:txBody>
      </p:sp>
    </p:spTree>
    <p:extLst>
      <p:ext uri="{BB962C8B-B14F-4D97-AF65-F5344CB8AC3E}">
        <p14:creationId xmlns:p14="http://schemas.microsoft.com/office/powerpoint/2010/main" val="400787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7D2651-C7EF-BE2F-F63C-C9B224CFFF5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BC707B09-3EFC-C617-2803-E3421075879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F68EEB9-17F0-4B62-E02B-D423A085AF6F}"/>
              </a:ext>
            </a:extLst>
          </p:cNvPr>
          <p:cNvSpPr>
            <a:spLocks noGrp="1"/>
          </p:cNvSpPr>
          <p:nvPr>
            <p:ph type="dt" sz="half" idx="10"/>
          </p:nvPr>
        </p:nvSpPr>
        <p:spPr/>
        <p:txBody>
          <a:bodyPr/>
          <a:lstStyle/>
          <a:p>
            <a:fld id="{4D607546-359C-9844-B4FE-6F166C4C76F4}" type="datetimeFigureOut">
              <a:rPr lang="de-DE" smtClean="0"/>
              <a:t>18.02.24</a:t>
            </a:fld>
            <a:endParaRPr lang="de-DE"/>
          </a:p>
        </p:txBody>
      </p:sp>
      <p:sp>
        <p:nvSpPr>
          <p:cNvPr id="5" name="Fußzeilenplatzhalter 4">
            <a:extLst>
              <a:ext uri="{FF2B5EF4-FFF2-40B4-BE49-F238E27FC236}">
                <a16:creationId xmlns:a16="http://schemas.microsoft.com/office/drawing/2014/main" id="{4BD7AF97-D6B0-0F9C-956F-667A4DCBE2C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C08EB39-4F92-BF44-6B51-CAEA188205AC}"/>
              </a:ext>
            </a:extLst>
          </p:cNvPr>
          <p:cNvSpPr>
            <a:spLocks noGrp="1"/>
          </p:cNvSpPr>
          <p:nvPr>
            <p:ph type="sldNum" sz="quarter" idx="12"/>
          </p:nvPr>
        </p:nvSpPr>
        <p:spPr/>
        <p:txBody>
          <a:bodyPr/>
          <a:lstStyle/>
          <a:p>
            <a:fld id="{35A805BC-BA72-B54B-97B0-4425B00CAED8}" type="slidenum">
              <a:rPr lang="de-DE" smtClean="0"/>
              <a:t>‹Nr.›</a:t>
            </a:fld>
            <a:endParaRPr lang="de-DE"/>
          </a:p>
        </p:txBody>
      </p:sp>
    </p:spTree>
    <p:extLst>
      <p:ext uri="{BB962C8B-B14F-4D97-AF65-F5344CB8AC3E}">
        <p14:creationId xmlns:p14="http://schemas.microsoft.com/office/powerpoint/2010/main" val="59803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AF93B80-FD07-AA95-8C77-B2662641A15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8E17470-78F9-A0F1-83D3-01F991B0D09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6368141-7C0A-C4BE-2689-2A211B2AC95F}"/>
              </a:ext>
            </a:extLst>
          </p:cNvPr>
          <p:cNvSpPr>
            <a:spLocks noGrp="1"/>
          </p:cNvSpPr>
          <p:nvPr>
            <p:ph type="dt" sz="half" idx="10"/>
          </p:nvPr>
        </p:nvSpPr>
        <p:spPr/>
        <p:txBody>
          <a:bodyPr/>
          <a:lstStyle/>
          <a:p>
            <a:fld id="{4D607546-359C-9844-B4FE-6F166C4C76F4}" type="datetimeFigureOut">
              <a:rPr lang="de-DE" smtClean="0"/>
              <a:t>18.02.24</a:t>
            </a:fld>
            <a:endParaRPr lang="de-DE"/>
          </a:p>
        </p:txBody>
      </p:sp>
      <p:sp>
        <p:nvSpPr>
          <p:cNvPr id="5" name="Fußzeilenplatzhalter 4">
            <a:extLst>
              <a:ext uri="{FF2B5EF4-FFF2-40B4-BE49-F238E27FC236}">
                <a16:creationId xmlns:a16="http://schemas.microsoft.com/office/drawing/2014/main" id="{B93A571C-D3EB-A0C3-C0D5-E4732509A37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C155AE0-5806-CBED-3150-CAE0EFFF10BD}"/>
              </a:ext>
            </a:extLst>
          </p:cNvPr>
          <p:cNvSpPr>
            <a:spLocks noGrp="1"/>
          </p:cNvSpPr>
          <p:nvPr>
            <p:ph type="sldNum" sz="quarter" idx="12"/>
          </p:nvPr>
        </p:nvSpPr>
        <p:spPr/>
        <p:txBody>
          <a:bodyPr/>
          <a:lstStyle/>
          <a:p>
            <a:fld id="{35A805BC-BA72-B54B-97B0-4425B00CAED8}" type="slidenum">
              <a:rPr lang="de-DE" smtClean="0"/>
              <a:t>‹Nr.›</a:t>
            </a:fld>
            <a:endParaRPr lang="de-DE"/>
          </a:p>
        </p:txBody>
      </p:sp>
    </p:spTree>
    <p:extLst>
      <p:ext uri="{BB962C8B-B14F-4D97-AF65-F5344CB8AC3E}">
        <p14:creationId xmlns:p14="http://schemas.microsoft.com/office/powerpoint/2010/main" val="244623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D487E-5E4C-A969-CCB3-27C1CAD24AE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037215D-AC5A-F3CD-13E2-4DAE0BD1B1A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70E66B6-1F84-0064-DA90-EDE46FAFD8CE}"/>
              </a:ext>
            </a:extLst>
          </p:cNvPr>
          <p:cNvSpPr>
            <a:spLocks noGrp="1"/>
          </p:cNvSpPr>
          <p:nvPr>
            <p:ph type="dt" sz="half" idx="10"/>
          </p:nvPr>
        </p:nvSpPr>
        <p:spPr/>
        <p:txBody>
          <a:bodyPr/>
          <a:lstStyle/>
          <a:p>
            <a:fld id="{4D607546-359C-9844-B4FE-6F166C4C76F4}" type="datetimeFigureOut">
              <a:rPr lang="de-DE" smtClean="0"/>
              <a:t>18.02.24</a:t>
            </a:fld>
            <a:endParaRPr lang="de-DE"/>
          </a:p>
        </p:txBody>
      </p:sp>
      <p:sp>
        <p:nvSpPr>
          <p:cNvPr id="5" name="Fußzeilenplatzhalter 4">
            <a:extLst>
              <a:ext uri="{FF2B5EF4-FFF2-40B4-BE49-F238E27FC236}">
                <a16:creationId xmlns:a16="http://schemas.microsoft.com/office/drawing/2014/main" id="{9A1D27DF-E35B-AF16-C473-F580B7D9A48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5CA1F65-1C02-8C25-C6F3-EF0692A4A1C9}"/>
              </a:ext>
            </a:extLst>
          </p:cNvPr>
          <p:cNvSpPr>
            <a:spLocks noGrp="1"/>
          </p:cNvSpPr>
          <p:nvPr>
            <p:ph type="sldNum" sz="quarter" idx="12"/>
          </p:nvPr>
        </p:nvSpPr>
        <p:spPr/>
        <p:txBody>
          <a:bodyPr/>
          <a:lstStyle/>
          <a:p>
            <a:fld id="{35A805BC-BA72-B54B-97B0-4425B00CAED8}" type="slidenum">
              <a:rPr lang="de-DE" smtClean="0"/>
              <a:t>‹Nr.›</a:t>
            </a:fld>
            <a:endParaRPr lang="de-DE"/>
          </a:p>
        </p:txBody>
      </p:sp>
    </p:spTree>
    <p:extLst>
      <p:ext uri="{BB962C8B-B14F-4D97-AF65-F5344CB8AC3E}">
        <p14:creationId xmlns:p14="http://schemas.microsoft.com/office/powerpoint/2010/main" val="141602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D4190-34B3-D45D-899E-E0C6244CCEF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D871700-32BE-5D1E-194C-7E6F006B68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7DBC894-6EF4-7E94-879E-794482F71B33}"/>
              </a:ext>
            </a:extLst>
          </p:cNvPr>
          <p:cNvSpPr>
            <a:spLocks noGrp="1"/>
          </p:cNvSpPr>
          <p:nvPr>
            <p:ph type="dt" sz="half" idx="10"/>
          </p:nvPr>
        </p:nvSpPr>
        <p:spPr/>
        <p:txBody>
          <a:bodyPr/>
          <a:lstStyle/>
          <a:p>
            <a:fld id="{4D607546-359C-9844-B4FE-6F166C4C76F4}" type="datetimeFigureOut">
              <a:rPr lang="de-DE" smtClean="0"/>
              <a:t>18.02.24</a:t>
            </a:fld>
            <a:endParaRPr lang="de-DE"/>
          </a:p>
        </p:txBody>
      </p:sp>
      <p:sp>
        <p:nvSpPr>
          <p:cNvPr id="5" name="Fußzeilenplatzhalter 4">
            <a:extLst>
              <a:ext uri="{FF2B5EF4-FFF2-40B4-BE49-F238E27FC236}">
                <a16:creationId xmlns:a16="http://schemas.microsoft.com/office/drawing/2014/main" id="{EBC47D8F-623A-424C-D053-FA1E8E03060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FD94272-8F53-78B2-A950-8776A53B0DE3}"/>
              </a:ext>
            </a:extLst>
          </p:cNvPr>
          <p:cNvSpPr>
            <a:spLocks noGrp="1"/>
          </p:cNvSpPr>
          <p:nvPr>
            <p:ph type="sldNum" sz="quarter" idx="12"/>
          </p:nvPr>
        </p:nvSpPr>
        <p:spPr/>
        <p:txBody>
          <a:bodyPr/>
          <a:lstStyle/>
          <a:p>
            <a:fld id="{35A805BC-BA72-B54B-97B0-4425B00CAED8}" type="slidenum">
              <a:rPr lang="de-DE" smtClean="0"/>
              <a:t>‹Nr.›</a:t>
            </a:fld>
            <a:endParaRPr lang="de-DE"/>
          </a:p>
        </p:txBody>
      </p:sp>
    </p:spTree>
    <p:extLst>
      <p:ext uri="{BB962C8B-B14F-4D97-AF65-F5344CB8AC3E}">
        <p14:creationId xmlns:p14="http://schemas.microsoft.com/office/powerpoint/2010/main" val="355547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62D6AA-E841-7A39-0D18-0EA00A93B2A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CB82D20-1007-A204-0C03-8F503F42D28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AC0FD41-1BEC-0F3B-C629-B49BDB3E108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BDC10CC-481D-7C35-3AD7-6E04CA30269C}"/>
              </a:ext>
            </a:extLst>
          </p:cNvPr>
          <p:cNvSpPr>
            <a:spLocks noGrp="1"/>
          </p:cNvSpPr>
          <p:nvPr>
            <p:ph type="dt" sz="half" idx="10"/>
          </p:nvPr>
        </p:nvSpPr>
        <p:spPr/>
        <p:txBody>
          <a:bodyPr/>
          <a:lstStyle/>
          <a:p>
            <a:fld id="{4D607546-359C-9844-B4FE-6F166C4C76F4}" type="datetimeFigureOut">
              <a:rPr lang="de-DE" smtClean="0"/>
              <a:t>18.02.24</a:t>
            </a:fld>
            <a:endParaRPr lang="de-DE"/>
          </a:p>
        </p:txBody>
      </p:sp>
      <p:sp>
        <p:nvSpPr>
          <p:cNvPr id="6" name="Fußzeilenplatzhalter 5">
            <a:extLst>
              <a:ext uri="{FF2B5EF4-FFF2-40B4-BE49-F238E27FC236}">
                <a16:creationId xmlns:a16="http://schemas.microsoft.com/office/drawing/2014/main" id="{58E3572B-BCC5-CD9D-E8D4-D5F33F3069F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342DA5F-1B85-ABFD-DC90-7022979F3ED8}"/>
              </a:ext>
            </a:extLst>
          </p:cNvPr>
          <p:cNvSpPr>
            <a:spLocks noGrp="1"/>
          </p:cNvSpPr>
          <p:nvPr>
            <p:ph type="sldNum" sz="quarter" idx="12"/>
          </p:nvPr>
        </p:nvSpPr>
        <p:spPr/>
        <p:txBody>
          <a:bodyPr/>
          <a:lstStyle/>
          <a:p>
            <a:fld id="{35A805BC-BA72-B54B-97B0-4425B00CAED8}" type="slidenum">
              <a:rPr lang="de-DE" smtClean="0"/>
              <a:t>‹Nr.›</a:t>
            </a:fld>
            <a:endParaRPr lang="de-DE"/>
          </a:p>
        </p:txBody>
      </p:sp>
    </p:spTree>
    <p:extLst>
      <p:ext uri="{BB962C8B-B14F-4D97-AF65-F5344CB8AC3E}">
        <p14:creationId xmlns:p14="http://schemas.microsoft.com/office/powerpoint/2010/main" val="29110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4F703-33B5-2F24-733E-FD141094171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6FEC75B-F12A-E960-E33C-A99306C22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59E9E12-8ED7-7156-659F-66BB494B82C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6B28ED9-C22C-6EA6-4964-2B3AF8F84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986AF20-1A26-3BF6-349D-F7594451FF2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938614A-35C5-D547-15AA-CD618B7E9CE2}"/>
              </a:ext>
            </a:extLst>
          </p:cNvPr>
          <p:cNvSpPr>
            <a:spLocks noGrp="1"/>
          </p:cNvSpPr>
          <p:nvPr>
            <p:ph type="dt" sz="half" idx="10"/>
          </p:nvPr>
        </p:nvSpPr>
        <p:spPr/>
        <p:txBody>
          <a:bodyPr/>
          <a:lstStyle/>
          <a:p>
            <a:fld id="{4D607546-359C-9844-B4FE-6F166C4C76F4}" type="datetimeFigureOut">
              <a:rPr lang="de-DE" smtClean="0"/>
              <a:t>18.02.24</a:t>
            </a:fld>
            <a:endParaRPr lang="de-DE"/>
          </a:p>
        </p:txBody>
      </p:sp>
      <p:sp>
        <p:nvSpPr>
          <p:cNvPr id="8" name="Fußzeilenplatzhalter 7">
            <a:extLst>
              <a:ext uri="{FF2B5EF4-FFF2-40B4-BE49-F238E27FC236}">
                <a16:creationId xmlns:a16="http://schemas.microsoft.com/office/drawing/2014/main" id="{79453552-122E-7ADE-56B9-5BAAE2F358E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3A7936-3F33-A9A3-E682-6A4DA48C82C6}"/>
              </a:ext>
            </a:extLst>
          </p:cNvPr>
          <p:cNvSpPr>
            <a:spLocks noGrp="1"/>
          </p:cNvSpPr>
          <p:nvPr>
            <p:ph type="sldNum" sz="quarter" idx="12"/>
          </p:nvPr>
        </p:nvSpPr>
        <p:spPr/>
        <p:txBody>
          <a:bodyPr/>
          <a:lstStyle/>
          <a:p>
            <a:fld id="{35A805BC-BA72-B54B-97B0-4425B00CAED8}" type="slidenum">
              <a:rPr lang="de-DE" smtClean="0"/>
              <a:t>‹Nr.›</a:t>
            </a:fld>
            <a:endParaRPr lang="de-DE"/>
          </a:p>
        </p:txBody>
      </p:sp>
    </p:spTree>
    <p:extLst>
      <p:ext uri="{BB962C8B-B14F-4D97-AF65-F5344CB8AC3E}">
        <p14:creationId xmlns:p14="http://schemas.microsoft.com/office/powerpoint/2010/main" val="959790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82D338-BFEB-3F26-01A8-5DE73F36121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C5F8AF3-6310-5E20-8094-C668A73A6FF9}"/>
              </a:ext>
            </a:extLst>
          </p:cNvPr>
          <p:cNvSpPr>
            <a:spLocks noGrp="1"/>
          </p:cNvSpPr>
          <p:nvPr>
            <p:ph type="dt" sz="half" idx="10"/>
          </p:nvPr>
        </p:nvSpPr>
        <p:spPr/>
        <p:txBody>
          <a:bodyPr/>
          <a:lstStyle/>
          <a:p>
            <a:fld id="{4D607546-359C-9844-B4FE-6F166C4C76F4}" type="datetimeFigureOut">
              <a:rPr lang="de-DE" smtClean="0"/>
              <a:t>18.02.24</a:t>
            </a:fld>
            <a:endParaRPr lang="de-DE"/>
          </a:p>
        </p:txBody>
      </p:sp>
      <p:sp>
        <p:nvSpPr>
          <p:cNvPr id="4" name="Fußzeilenplatzhalter 3">
            <a:extLst>
              <a:ext uri="{FF2B5EF4-FFF2-40B4-BE49-F238E27FC236}">
                <a16:creationId xmlns:a16="http://schemas.microsoft.com/office/drawing/2014/main" id="{81BDDF06-1BB1-EA7A-FDC7-077FC5C3A38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C9B9C62-1F8B-AF30-C72F-3FAE4CCA4027}"/>
              </a:ext>
            </a:extLst>
          </p:cNvPr>
          <p:cNvSpPr>
            <a:spLocks noGrp="1"/>
          </p:cNvSpPr>
          <p:nvPr>
            <p:ph type="sldNum" sz="quarter" idx="12"/>
          </p:nvPr>
        </p:nvSpPr>
        <p:spPr/>
        <p:txBody>
          <a:bodyPr/>
          <a:lstStyle/>
          <a:p>
            <a:fld id="{35A805BC-BA72-B54B-97B0-4425B00CAED8}" type="slidenum">
              <a:rPr lang="de-DE" smtClean="0"/>
              <a:t>‹Nr.›</a:t>
            </a:fld>
            <a:endParaRPr lang="de-DE"/>
          </a:p>
        </p:txBody>
      </p:sp>
    </p:spTree>
    <p:extLst>
      <p:ext uri="{BB962C8B-B14F-4D97-AF65-F5344CB8AC3E}">
        <p14:creationId xmlns:p14="http://schemas.microsoft.com/office/powerpoint/2010/main" val="167199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07F7B9D-4751-50FD-6ACB-5F6BC46E434D}"/>
              </a:ext>
            </a:extLst>
          </p:cNvPr>
          <p:cNvSpPr>
            <a:spLocks noGrp="1"/>
          </p:cNvSpPr>
          <p:nvPr>
            <p:ph type="dt" sz="half" idx="10"/>
          </p:nvPr>
        </p:nvSpPr>
        <p:spPr/>
        <p:txBody>
          <a:bodyPr/>
          <a:lstStyle/>
          <a:p>
            <a:fld id="{4D607546-359C-9844-B4FE-6F166C4C76F4}" type="datetimeFigureOut">
              <a:rPr lang="de-DE" smtClean="0"/>
              <a:t>18.02.24</a:t>
            </a:fld>
            <a:endParaRPr lang="de-DE"/>
          </a:p>
        </p:txBody>
      </p:sp>
      <p:sp>
        <p:nvSpPr>
          <p:cNvPr id="3" name="Fußzeilenplatzhalter 2">
            <a:extLst>
              <a:ext uri="{FF2B5EF4-FFF2-40B4-BE49-F238E27FC236}">
                <a16:creationId xmlns:a16="http://schemas.microsoft.com/office/drawing/2014/main" id="{70171F0A-8166-9B03-4E77-0552CFB6A63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0BBD06D-984E-133F-3F9E-E72344FEB28C}"/>
              </a:ext>
            </a:extLst>
          </p:cNvPr>
          <p:cNvSpPr>
            <a:spLocks noGrp="1"/>
          </p:cNvSpPr>
          <p:nvPr>
            <p:ph type="sldNum" sz="quarter" idx="12"/>
          </p:nvPr>
        </p:nvSpPr>
        <p:spPr/>
        <p:txBody>
          <a:bodyPr/>
          <a:lstStyle/>
          <a:p>
            <a:fld id="{35A805BC-BA72-B54B-97B0-4425B00CAED8}" type="slidenum">
              <a:rPr lang="de-DE" smtClean="0"/>
              <a:t>‹Nr.›</a:t>
            </a:fld>
            <a:endParaRPr lang="de-DE"/>
          </a:p>
        </p:txBody>
      </p:sp>
    </p:spTree>
    <p:extLst>
      <p:ext uri="{BB962C8B-B14F-4D97-AF65-F5344CB8AC3E}">
        <p14:creationId xmlns:p14="http://schemas.microsoft.com/office/powerpoint/2010/main" val="20572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5AEAEF-CBDF-8D8E-9C9D-36035CE9C19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06C7F0B-153E-006B-6DBD-E97248CC0E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5A30182-A8B1-6A7D-09DF-C9C5360A7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05008CD-EBBA-E5EB-4405-8D5448C59C0B}"/>
              </a:ext>
            </a:extLst>
          </p:cNvPr>
          <p:cNvSpPr>
            <a:spLocks noGrp="1"/>
          </p:cNvSpPr>
          <p:nvPr>
            <p:ph type="dt" sz="half" idx="10"/>
          </p:nvPr>
        </p:nvSpPr>
        <p:spPr/>
        <p:txBody>
          <a:bodyPr/>
          <a:lstStyle/>
          <a:p>
            <a:fld id="{4D607546-359C-9844-B4FE-6F166C4C76F4}" type="datetimeFigureOut">
              <a:rPr lang="de-DE" smtClean="0"/>
              <a:t>18.02.24</a:t>
            </a:fld>
            <a:endParaRPr lang="de-DE"/>
          </a:p>
        </p:txBody>
      </p:sp>
      <p:sp>
        <p:nvSpPr>
          <p:cNvPr id="6" name="Fußzeilenplatzhalter 5">
            <a:extLst>
              <a:ext uri="{FF2B5EF4-FFF2-40B4-BE49-F238E27FC236}">
                <a16:creationId xmlns:a16="http://schemas.microsoft.com/office/drawing/2014/main" id="{1676138A-46BB-7B2E-BDA8-69F2E481382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2F5BA1F-02D1-D1BB-25DE-195A5D5554A4}"/>
              </a:ext>
            </a:extLst>
          </p:cNvPr>
          <p:cNvSpPr>
            <a:spLocks noGrp="1"/>
          </p:cNvSpPr>
          <p:nvPr>
            <p:ph type="sldNum" sz="quarter" idx="12"/>
          </p:nvPr>
        </p:nvSpPr>
        <p:spPr/>
        <p:txBody>
          <a:bodyPr/>
          <a:lstStyle/>
          <a:p>
            <a:fld id="{35A805BC-BA72-B54B-97B0-4425B00CAED8}" type="slidenum">
              <a:rPr lang="de-DE" smtClean="0"/>
              <a:t>‹Nr.›</a:t>
            </a:fld>
            <a:endParaRPr lang="de-DE"/>
          </a:p>
        </p:txBody>
      </p:sp>
    </p:spTree>
    <p:extLst>
      <p:ext uri="{BB962C8B-B14F-4D97-AF65-F5344CB8AC3E}">
        <p14:creationId xmlns:p14="http://schemas.microsoft.com/office/powerpoint/2010/main" val="1515169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757868-D6B3-72D8-1270-C3014CCB68D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4864225-FEB9-035B-0A10-B8587C249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0877BF5-D42F-402D-8F57-62707239D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DCF86FB-264C-A8FD-540E-B1FC049DA2FE}"/>
              </a:ext>
            </a:extLst>
          </p:cNvPr>
          <p:cNvSpPr>
            <a:spLocks noGrp="1"/>
          </p:cNvSpPr>
          <p:nvPr>
            <p:ph type="dt" sz="half" idx="10"/>
          </p:nvPr>
        </p:nvSpPr>
        <p:spPr/>
        <p:txBody>
          <a:bodyPr/>
          <a:lstStyle/>
          <a:p>
            <a:fld id="{4D607546-359C-9844-B4FE-6F166C4C76F4}" type="datetimeFigureOut">
              <a:rPr lang="de-DE" smtClean="0"/>
              <a:t>18.02.24</a:t>
            </a:fld>
            <a:endParaRPr lang="de-DE"/>
          </a:p>
        </p:txBody>
      </p:sp>
      <p:sp>
        <p:nvSpPr>
          <p:cNvPr id="6" name="Fußzeilenplatzhalter 5">
            <a:extLst>
              <a:ext uri="{FF2B5EF4-FFF2-40B4-BE49-F238E27FC236}">
                <a16:creationId xmlns:a16="http://schemas.microsoft.com/office/drawing/2014/main" id="{F70AE760-96D3-7867-8A7D-7940A43C353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F11B8DA-F99F-1446-F138-FCF42C22C856}"/>
              </a:ext>
            </a:extLst>
          </p:cNvPr>
          <p:cNvSpPr>
            <a:spLocks noGrp="1"/>
          </p:cNvSpPr>
          <p:nvPr>
            <p:ph type="sldNum" sz="quarter" idx="12"/>
          </p:nvPr>
        </p:nvSpPr>
        <p:spPr/>
        <p:txBody>
          <a:bodyPr/>
          <a:lstStyle/>
          <a:p>
            <a:fld id="{35A805BC-BA72-B54B-97B0-4425B00CAED8}" type="slidenum">
              <a:rPr lang="de-DE" smtClean="0"/>
              <a:t>‹Nr.›</a:t>
            </a:fld>
            <a:endParaRPr lang="de-DE"/>
          </a:p>
        </p:txBody>
      </p:sp>
    </p:spTree>
    <p:extLst>
      <p:ext uri="{BB962C8B-B14F-4D97-AF65-F5344CB8AC3E}">
        <p14:creationId xmlns:p14="http://schemas.microsoft.com/office/powerpoint/2010/main" val="114793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0B4A1D8-A38F-AA25-8EBB-B5C7FE0E47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9EDCA1D-CD62-CFCA-B798-DCB453003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7EDB764-3907-C054-B932-514971A23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07546-359C-9844-B4FE-6F166C4C76F4}" type="datetimeFigureOut">
              <a:rPr lang="de-DE" smtClean="0"/>
              <a:t>18.02.24</a:t>
            </a:fld>
            <a:endParaRPr lang="de-DE"/>
          </a:p>
        </p:txBody>
      </p:sp>
      <p:sp>
        <p:nvSpPr>
          <p:cNvPr id="5" name="Fußzeilenplatzhalter 4">
            <a:extLst>
              <a:ext uri="{FF2B5EF4-FFF2-40B4-BE49-F238E27FC236}">
                <a16:creationId xmlns:a16="http://schemas.microsoft.com/office/drawing/2014/main" id="{CD407439-551C-1B23-CCD6-626A7CCC8B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AA6C510-1D3D-9768-5977-505126DAA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805BC-BA72-B54B-97B0-4425B00CAED8}" type="slidenum">
              <a:rPr lang="de-DE" smtClean="0"/>
              <a:t>‹Nr.›</a:t>
            </a:fld>
            <a:endParaRPr lang="de-DE"/>
          </a:p>
        </p:txBody>
      </p:sp>
    </p:spTree>
    <p:extLst>
      <p:ext uri="{BB962C8B-B14F-4D97-AF65-F5344CB8AC3E}">
        <p14:creationId xmlns:p14="http://schemas.microsoft.com/office/powerpoint/2010/main" val="2335933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DE9F85C3-3D15-68E7-36BA-4F07DD18C8EB}"/>
              </a:ext>
            </a:extLst>
          </p:cNvPr>
          <p:cNvSpPr/>
          <p:nvPr/>
        </p:nvSpPr>
        <p:spPr>
          <a:xfrm>
            <a:off x="381000" y="313660"/>
            <a:ext cx="11430000" cy="6230679"/>
          </a:xfrm>
          <a:prstGeom prst="rect">
            <a:avLst/>
          </a:prstGeom>
          <a:solidFill>
            <a:srgbClr val="F2E6CA">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922CE0CC-0531-B750-58EB-DFAFA58AEFCA}"/>
              </a:ext>
            </a:extLst>
          </p:cNvPr>
          <p:cNvSpPr>
            <a:spLocks noGrp="1"/>
          </p:cNvSpPr>
          <p:nvPr>
            <p:ph type="ctrTitle"/>
          </p:nvPr>
        </p:nvSpPr>
        <p:spPr/>
        <p:txBody>
          <a:bodyPr/>
          <a:lstStyle/>
          <a:p>
            <a:r>
              <a:rPr lang="de-DE" b="1" dirty="0">
                <a:latin typeface="Avenir Next" panose="020B0503020202020204" pitchFamily="34" charset="0"/>
              </a:rPr>
              <a:t>JavaScript</a:t>
            </a:r>
          </a:p>
        </p:txBody>
      </p:sp>
      <p:sp>
        <p:nvSpPr>
          <p:cNvPr id="3" name="Untertitel 2">
            <a:extLst>
              <a:ext uri="{FF2B5EF4-FFF2-40B4-BE49-F238E27FC236}">
                <a16:creationId xmlns:a16="http://schemas.microsoft.com/office/drawing/2014/main" id="{2341ABC6-8884-FA0A-EFA8-ABCB7619BC5F}"/>
              </a:ext>
            </a:extLst>
          </p:cNvPr>
          <p:cNvSpPr>
            <a:spLocks noGrp="1"/>
          </p:cNvSpPr>
          <p:nvPr>
            <p:ph type="subTitle" idx="1"/>
          </p:nvPr>
        </p:nvSpPr>
        <p:spPr/>
        <p:txBody>
          <a:bodyPr/>
          <a:lstStyle/>
          <a:p>
            <a:r>
              <a:rPr lang="de-DE" i="1" dirty="0">
                <a:latin typeface="Avenir Next Medium" panose="020B0503020202020204" pitchFamily="34" charset="0"/>
              </a:rPr>
              <a:t>Kim Spiering</a:t>
            </a:r>
          </a:p>
        </p:txBody>
      </p:sp>
    </p:spTree>
    <p:extLst>
      <p:ext uri="{BB962C8B-B14F-4D97-AF65-F5344CB8AC3E}">
        <p14:creationId xmlns:p14="http://schemas.microsoft.com/office/powerpoint/2010/main" val="372507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7CAE376-3784-5FF3-29C3-B41D70DCFA2E}"/>
              </a:ext>
            </a:extLst>
          </p:cNvPr>
          <p:cNvSpPr/>
          <p:nvPr/>
        </p:nvSpPr>
        <p:spPr>
          <a:xfrm>
            <a:off x="381000" y="313660"/>
            <a:ext cx="11430000" cy="6230679"/>
          </a:xfrm>
          <a:prstGeom prst="rect">
            <a:avLst/>
          </a:prstGeom>
          <a:solidFill>
            <a:srgbClr val="F2E6CA">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itel 3">
            <a:extLst>
              <a:ext uri="{FF2B5EF4-FFF2-40B4-BE49-F238E27FC236}">
                <a16:creationId xmlns:a16="http://schemas.microsoft.com/office/drawing/2014/main" id="{A1FF06F0-078D-1022-47D6-202E2827AED3}"/>
              </a:ext>
            </a:extLst>
          </p:cNvPr>
          <p:cNvSpPr>
            <a:spLocks noGrp="1"/>
          </p:cNvSpPr>
          <p:nvPr>
            <p:ph type="title"/>
          </p:nvPr>
        </p:nvSpPr>
        <p:spPr>
          <a:xfrm>
            <a:off x="839788" y="485425"/>
            <a:ext cx="3932237" cy="643270"/>
          </a:xfrm>
        </p:spPr>
        <p:txBody>
          <a:bodyPr/>
          <a:lstStyle/>
          <a:p>
            <a:r>
              <a:rPr lang="de-DE" b="1" dirty="0">
                <a:latin typeface="Avenir Next Demi Bold" panose="020B0503020202020204" pitchFamily="34" charset="0"/>
              </a:rPr>
              <a:t>Inhalt</a:t>
            </a:r>
          </a:p>
        </p:txBody>
      </p:sp>
      <p:sp>
        <p:nvSpPr>
          <p:cNvPr id="5" name="Inhaltsplatzhalter 4">
            <a:extLst>
              <a:ext uri="{FF2B5EF4-FFF2-40B4-BE49-F238E27FC236}">
                <a16:creationId xmlns:a16="http://schemas.microsoft.com/office/drawing/2014/main" id="{B392B45C-88BE-18B2-CCB5-136551518F88}"/>
              </a:ext>
            </a:extLst>
          </p:cNvPr>
          <p:cNvSpPr>
            <a:spLocks noGrp="1"/>
          </p:cNvSpPr>
          <p:nvPr>
            <p:ph idx="1"/>
          </p:nvPr>
        </p:nvSpPr>
        <p:spPr>
          <a:xfrm>
            <a:off x="5736948" y="313660"/>
            <a:ext cx="5109128" cy="6230679"/>
          </a:xfrm>
        </p:spPr>
        <p:txBody>
          <a:bodyPr>
            <a:normAutofit fontScale="77500" lnSpcReduction="20000"/>
          </a:bodyPr>
          <a:lstStyle/>
          <a:p>
            <a:pPr marL="514350" indent="-514350">
              <a:lnSpc>
                <a:spcPct val="250000"/>
              </a:lnSpc>
              <a:buFont typeface="+mj-lt"/>
              <a:buAutoNum type="arabicPeriod"/>
            </a:pPr>
            <a:r>
              <a:rPr lang="de-DE" i="1" dirty="0">
                <a:latin typeface="Avenir Next Medium" panose="020B0503020202020204" pitchFamily="34" charset="0"/>
              </a:rPr>
              <a:t>Webseite</a:t>
            </a:r>
          </a:p>
          <a:p>
            <a:pPr marL="514350" indent="-514350">
              <a:lnSpc>
                <a:spcPct val="250000"/>
              </a:lnSpc>
              <a:buFont typeface="+mj-lt"/>
              <a:buAutoNum type="arabicPeriod"/>
            </a:pPr>
            <a:r>
              <a:rPr lang="de-DE" i="1" dirty="0">
                <a:latin typeface="Avenir Next Medium" panose="020B0503020202020204" pitchFamily="34" charset="0"/>
              </a:rPr>
              <a:t>Slider</a:t>
            </a:r>
          </a:p>
          <a:p>
            <a:pPr marL="514350" indent="-514350">
              <a:lnSpc>
                <a:spcPct val="250000"/>
              </a:lnSpc>
              <a:buFont typeface="+mj-lt"/>
              <a:buAutoNum type="arabicPeriod"/>
            </a:pPr>
            <a:r>
              <a:rPr lang="de-DE" i="1" dirty="0">
                <a:latin typeface="Avenir Next Medium" panose="020B0503020202020204" pitchFamily="34" charset="0"/>
              </a:rPr>
              <a:t>Konzept &amp; Kontaktformular</a:t>
            </a:r>
          </a:p>
          <a:p>
            <a:pPr marL="514350" indent="-514350">
              <a:lnSpc>
                <a:spcPct val="250000"/>
              </a:lnSpc>
              <a:buFont typeface="+mj-lt"/>
              <a:buAutoNum type="arabicPeriod"/>
            </a:pPr>
            <a:r>
              <a:rPr lang="de-DE" i="1" dirty="0">
                <a:latin typeface="Avenir Next Medium" panose="020B0503020202020204" pitchFamily="34" charset="0"/>
              </a:rPr>
              <a:t>Blog Posts</a:t>
            </a:r>
          </a:p>
          <a:p>
            <a:pPr marL="514350" indent="-514350">
              <a:lnSpc>
                <a:spcPct val="250000"/>
              </a:lnSpc>
              <a:buFont typeface="+mj-lt"/>
              <a:buAutoNum type="arabicPeriod"/>
            </a:pPr>
            <a:r>
              <a:rPr lang="de-DE" i="1" dirty="0">
                <a:latin typeface="Avenir Next Medium" panose="020B0503020202020204" pitchFamily="34" charset="0"/>
              </a:rPr>
              <a:t>Wie ist es mir gegangen</a:t>
            </a:r>
          </a:p>
          <a:p>
            <a:pPr marL="514350" indent="-514350">
              <a:lnSpc>
                <a:spcPct val="250000"/>
              </a:lnSpc>
              <a:buFont typeface="+mj-lt"/>
              <a:buAutoNum type="arabicPeriod"/>
            </a:pPr>
            <a:r>
              <a:rPr lang="de-DE" i="1" dirty="0">
                <a:latin typeface="Avenir Next Medium" panose="020B0503020202020204" pitchFamily="34" charset="0"/>
              </a:rPr>
              <a:t>Fazit</a:t>
            </a:r>
          </a:p>
        </p:txBody>
      </p:sp>
      <p:cxnSp>
        <p:nvCxnSpPr>
          <p:cNvPr id="10" name="Gerade Verbindung 9">
            <a:extLst>
              <a:ext uri="{FF2B5EF4-FFF2-40B4-BE49-F238E27FC236}">
                <a16:creationId xmlns:a16="http://schemas.microsoft.com/office/drawing/2014/main" id="{35146DD3-C88A-DC74-5F51-AB87B7298FF9}"/>
              </a:ext>
            </a:extLst>
          </p:cNvPr>
          <p:cNvCxnSpPr>
            <a:cxnSpLocks/>
          </p:cNvCxnSpPr>
          <p:nvPr/>
        </p:nvCxnSpPr>
        <p:spPr>
          <a:xfrm>
            <a:off x="5736947" y="1385868"/>
            <a:ext cx="477257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 name="Gerade Verbindung 12">
            <a:extLst>
              <a:ext uri="{FF2B5EF4-FFF2-40B4-BE49-F238E27FC236}">
                <a16:creationId xmlns:a16="http://schemas.microsoft.com/office/drawing/2014/main" id="{A439BD00-BFF7-A6DC-E451-674539D2C4F2}"/>
              </a:ext>
            </a:extLst>
          </p:cNvPr>
          <p:cNvCxnSpPr>
            <a:cxnSpLocks/>
          </p:cNvCxnSpPr>
          <p:nvPr/>
        </p:nvCxnSpPr>
        <p:spPr>
          <a:xfrm>
            <a:off x="5736946" y="2366950"/>
            <a:ext cx="477257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4" name="Gerade Verbindung 13">
            <a:extLst>
              <a:ext uri="{FF2B5EF4-FFF2-40B4-BE49-F238E27FC236}">
                <a16:creationId xmlns:a16="http://schemas.microsoft.com/office/drawing/2014/main" id="{583715F8-552C-2348-3F61-6F9BA11C946C}"/>
              </a:ext>
            </a:extLst>
          </p:cNvPr>
          <p:cNvCxnSpPr>
            <a:cxnSpLocks/>
          </p:cNvCxnSpPr>
          <p:nvPr/>
        </p:nvCxnSpPr>
        <p:spPr>
          <a:xfrm>
            <a:off x="5736945" y="3424224"/>
            <a:ext cx="477257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5" name="Gerade Verbindung 14">
            <a:extLst>
              <a:ext uri="{FF2B5EF4-FFF2-40B4-BE49-F238E27FC236}">
                <a16:creationId xmlns:a16="http://schemas.microsoft.com/office/drawing/2014/main" id="{22D48359-7D2D-DAD0-6091-61FED0F102E2}"/>
              </a:ext>
            </a:extLst>
          </p:cNvPr>
          <p:cNvCxnSpPr>
            <a:cxnSpLocks/>
          </p:cNvCxnSpPr>
          <p:nvPr/>
        </p:nvCxnSpPr>
        <p:spPr>
          <a:xfrm>
            <a:off x="5736944" y="4410064"/>
            <a:ext cx="477257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6" name="Gerade Verbindung 15">
            <a:extLst>
              <a:ext uri="{FF2B5EF4-FFF2-40B4-BE49-F238E27FC236}">
                <a16:creationId xmlns:a16="http://schemas.microsoft.com/office/drawing/2014/main" id="{BFCC6C59-BC9E-8CF0-10B5-051B98E82CCE}"/>
              </a:ext>
            </a:extLst>
          </p:cNvPr>
          <p:cNvCxnSpPr>
            <a:cxnSpLocks/>
          </p:cNvCxnSpPr>
          <p:nvPr/>
        </p:nvCxnSpPr>
        <p:spPr>
          <a:xfrm>
            <a:off x="5736943" y="5438762"/>
            <a:ext cx="477257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8" name="Gerade Verbindung 17">
            <a:extLst>
              <a:ext uri="{FF2B5EF4-FFF2-40B4-BE49-F238E27FC236}">
                <a16:creationId xmlns:a16="http://schemas.microsoft.com/office/drawing/2014/main" id="{22DF0112-5B47-8D68-8D4D-CC480C1C1FEF}"/>
              </a:ext>
            </a:extLst>
          </p:cNvPr>
          <p:cNvCxnSpPr>
            <a:cxnSpLocks/>
          </p:cNvCxnSpPr>
          <p:nvPr/>
        </p:nvCxnSpPr>
        <p:spPr>
          <a:xfrm>
            <a:off x="5736943" y="6334112"/>
            <a:ext cx="477257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200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AF9D8549-4D12-0C6A-6528-B3888772575D}"/>
              </a:ext>
            </a:extLst>
          </p:cNvPr>
          <p:cNvSpPr/>
          <p:nvPr/>
        </p:nvSpPr>
        <p:spPr>
          <a:xfrm>
            <a:off x="381000" y="313660"/>
            <a:ext cx="11430000" cy="6230679"/>
          </a:xfrm>
          <a:prstGeom prst="rect">
            <a:avLst/>
          </a:prstGeom>
          <a:solidFill>
            <a:srgbClr val="F2E6CA">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itel 6">
            <a:extLst>
              <a:ext uri="{FF2B5EF4-FFF2-40B4-BE49-F238E27FC236}">
                <a16:creationId xmlns:a16="http://schemas.microsoft.com/office/drawing/2014/main" id="{912AD130-D9DC-BB99-0457-3F7DFD72185B}"/>
              </a:ext>
            </a:extLst>
          </p:cNvPr>
          <p:cNvSpPr>
            <a:spLocks noGrp="1"/>
          </p:cNvSpPr>
          <p:nvPr>
            <p:ph type="title"/>
          </p:nvPr>
        </p:nvSpPr>
        <p:spPr/>
        <p:txBody>
          <a:bodyPr/>
          <a:lstStyle/>
          <a:p>
            <a:r>
              <a:rPr lang="de-DE" b="1" dirty="0">
                <a:latin typeface="Avenir Next Demi Bold" panose="020B0503020202020204" pitchFamily="34" charset="0"/>
              </a:rPr>
              <a:t>Konzept Form Validierung</a:t>
            </a:r>
          </a:p>
        </p:txBody>
      </p:sp>
      <p:graphicFrame>
        <p:nvGraphicFramePr>
          <p:cNvPr id="11" name="Inhaltsplatzhalter 7">
            <a:extLst>
              <a:ext uri="{FF2B5EF4-FFF2-40B4-BE49-F238E27FC236}">
                <a16:creationId xmlns:a16="http://schemas.microsoft.com/office/drawing/2014/main" id="{DBCA6545-F11B-ED76-FB6A-4ECB6BDEE152}"/>
              </a:ext>
            </a:extLst>
          </p:cNvPr>
          <p:cNvGraphicFramePr>
            <a:graphicFrameLocks noGrp="1"/>
          </p:cNvGraphicFramePr>
          <p:nvPr>
            <p:ph idx="1"/>
            <p:extLst>
              <p:ext uri="{D42A27DB-BD31-4B8C-83A1-F6EECF244321}">
                <p14:modId xmlns:p14="http://schemas.microsoft.com/office/powerpoint/2010/main" val="3234445729"/>
              </p:ext>
            </p:extLst>
          </p:nvPr>
        </p:nvGraphicFramePr>
        <p:xfrm>
          <a:off x="557213" y="1825625"/>
          <a:ext cx="1125378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584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C8BFFDC-00B5-DCDE-787E-EEDF19A51F4D}"/>
              </a:ext>
            </a:extLst>
          </p:cNvPr>
          <p:cNvSpPr/>
          <p:nvPr/>
        </p:nvSpPr>
        <p:spPr>
          <a:xfrm>
            <a:off x="381000" y="313660"/>
            <a:ext cx="11430000" cy="6230679"/>
          </a:xfrm>
          <a:prstGeom prst="rect">
            <a:avLst/>
          </a:prstGeom>
          <a:solidFill>
            <a:srgbClr val="F2E6CA">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414492B-EB2E-F8F7-F56D-D7BD61372CB8}"/>
              </a:ext>
            </a:extLst>
          </p:cNvPr>
          <p:cNvSpPr>
            <a:spLocks noGrp="1"/>
          </p:cNvSpPr>
          <p:nvPr>
            <p:ph type="title"/>
          </p:nvPr>
        </p:nvSpPr>
        <p:spPr/>
        <p:txBody>
          <a:bodyPr/>
          <a:lstStyle/>
          <a:p>
            <a:r>
              <a:rPr lang="de-DE" b="1" dirty="0">
                <a:latin typeface="Avenir Next Demi Bold" panose="020B0503020202020204" pitchFamily="34" charset="0"/>
              </a:rPr>
              <a:t>Probleme &amp; Lösungen</a:t>
            </a:r>
          </a:p>
        </p:txBody>
      </p:sp>
      <p:sp>
        <p:nvSpPr>
          <p:cNvPr id="3" name="Inhaltsplatzhalter 2">
            <a:extLst>
              <a:ext uri="{FF2B5EF4-FFF2-40B4-BE49-F238E27FC236}">
                <a16:creationId xmlns:a16="http://schemas.microsoft.com/office/drawing/2014/main" id="{76174FF6-10A4-2E3F-DA05-A27480A8F236}"/>
              </a:ext>
            </a:extLst>
          </p:cNvPr>
          <p:cNvSpPr>
            <a:spLocks noGrp="1"/>
          </p:cNvSpPr>
          <p:nvPr>
            <p:ph idx="1"/>
          </p:nvPr>
        </p:nvSpPr>
        <p:spPr/>
        <p:txBody>
          <a:bodyPr/>
          <a:lstStyle/>
          <a:p>
            <a:pPr>
              <a:lnSpc>
                <a:spcPct val="200000"/>
              </a:lnSpc>
            </a:pPr>
            <a:r>
              <a:rPr lang="de-DE" dirty="0">
                <a:latin typeface="Avenir Next" panose="020B0503020202020204" pitchFamily="34" charset="0"/>
              </a:rPr>
              <a:t>Formular Validierung</a:t>
            </a:r>
          </a:p>
          <a:p>
            <a:pPr>
              <a:lnSpc>
                <a:spcPct val="200000"/>
              </a:lnSpc>
            </a:pPr>
            <a:r>
              <a:rPr lang="de-DE" dirty="0">
                <a:latin typeface="Avenir Next" panose="020B0503020202020204" pitchFamily="34" charset="0"/>
              </a:rPr>
              <a:t>Neu</a:t>
            </a:r>
          </a:p>
          <a:p>
            <a:pPr>
              <a:lnSpc>
                <a:spcPct val="200000"/>
              </a:lnSpc>
            </a:pPr>
            <a:r>
              <a:rPr lang="de-DE" dirty="0">
                <a:latin typeface="Avenir Next" panose="020B0503020202020204" pitchFamily="34" charset="0"/>
              </a:rPr>
              <a:t>Schwierig &amp; kompliziert</a:t>
            </a:r>
          </a:p>
          <a:p>
            <a:pPr>
              <a:lnSpc>
                <a:spcPct val="200000"/>
              </a:lnSpc>
            </a:pPr>
            <a:r>
              <a:rPr lang="de-DE" dirty="0">
                <a:latin typeface="Avenir Next" panose="020B0503020202020204" pitchFamily="34" charset="0"/>
              </a:rPr>
              <a:t>Mehr üben &amp; viel recherchieren</a:t>
            </a:r>
          </a:p>
        </p:txBody>
      </p:sp>
    </p:spTree>
    <p:extLst>
      <p:ext uri="{BB962C8B-B14F-4D97-AF65-F5344CB8AC3E}">
        <p14:creationId xmlns:p14="http://schemas.microsoft.com/office/powerpoint/2010/main" val="265816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C8BFFDC-00B5-DCDE-787E-EEDF19A51F4D}"/>
              </a:ext>
            </a:extLst>
          </p:cNvPr>
          <p:cNvSpPr/>
          <p:nvPr/>
        </p:nvSpPr>
        <p:spPr>
          <a:xfrm>
            <a:off x="381000" y="313660"/>
            <a:ext cx="11430000" cy="6230679"/>
          </a:xfrm>
          <a:prstGeom prst="rect">
            <a:avLst/>
          </a:prstGeom>
          <a:solidFill>
            <a:srgbClr val="F2E6CA">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414492B-EB2E-F8F7-F56D-D7BD61372CB8}"/>
              </a:ext>
            </a:extLst>
          </p:cNvPr>
          <p:cNvSpPr>
            <a:spLocks noGrp="1"/>
          </p:cNvSpPr>
          <p:nvPr>
            <p:ph type="title"/>
          </p:nvPr>
        </p:nvSpPr>
        <p:spPr/>
        <p:txBody>
          <a:bodyPr/>
          <a:lstStyle/>
          <a:p>
            <a:r>
              <a:rPr lang="de-DE" b="1" dirty="0">
                <a:latin typeface="Avenir Next Demi Bold" panose="020B0503020202020204" pitchFamily="34" charset="0"/>
              </a:rPr>
              <a:t>Fazit</a:t>
            </a:r>
          </a:p>
        </p:txBody>
      </p:sp>
      <p:sp>
        <p:nvSpPr>
          <p:cNvPr id="3" name="Inhaltsplatzhalter 2">
            <a:extLst>
              <a:ext uri="{FF2B5EF4-FFF2-40B4-BE49-F238E27FC236}">
                <a16:creationId xmlns:a16="http://schemas.microsoft.com/office/drawing/2014/main" id="{76174FF6-10A4-2E3F-DA05-A27480A8F236}"/>
              </a:ext>
            </a:extLst>
          </p:cNvPr>
          <p:cNvSpPr>
            <a:spLocks noGrp="1"/>
          </p:cNvSpPr>
          <p:nvPr>
            <p:ph idx="1"/>
          </p:nvPr>
        </p:nvSpPr>
        <p:spPr/>
        <p:txBody>
          <a:bodyPr/>
          <a:lstStyle/>
          <a:p>
            <a:pPr>
              <a:lnSpc>
                <a:spcPct val="200000"/>
              </a:lnSpc>
            </a:pPr>
            <a:r>
              <a:rPr lang="de-DE" dirty="0">
                <a:latin typeface="Avenir Next" panose="020B0503020202020204" pitchFamily="34" charset="0"/>
              </a:rPr>
              <a:t>JavaScript = Übung</a:t>
            </a:r>
          </a:p>
          <a:p>
            <a:pPr>
              <a:lnSpc>
                <a:spcPct val="200000"/>
              </a:lnSpc>
            </a:pPr>
            <a:r>
              <a:rPr lang="de-DE" dirty="0">
                <a:latin typeface="Avenir Next" panose="020B0503020202020204" pitchFamily="34" charset="0"/>
              </a:rPr>
              <a:t>Logisch denken</a:t>
            </a:r>
          </a:p>
          <a:p>
            <a:pPr>
              <a:lnSpc>
                <a:spcPct val="200000"/>
              </a:lnSpc>
            </a:pPr>
            <a:r>
              <a:rPr lang="de-DE" dirty="0">
                <a:latin typeface="Avenir Next" panose="020B0503020202020204" pitchFamily="34" charset="0"/>
              </a:rPr>
              <a:t>Voraus planen</a:t>
            </a:r>
          </a:p>
        </p:txBody>
      </p:sp>
    </p:spTree>
    <p:extLst>
      <p:ext uri="{BB962C8B-B14F-4D97-AF65-F5344CB8AC3E}">
        <p14:creationId xmlns:p14="http://schemas.microsoft.com/office/powerpoint/2010/main" val="23641844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Words>
  <Application>Microsoft Macintosh PowerPoint</Application>
  <PresentationFormat>Breitbild</PresentationFormat>
  <Paragraphs>29</Paragraphs>
  <Slides>5</Slides>
  <Notes>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vt:i4>
      </vt:variant>
    </vt:vector>
  </HeadingPairs>
  <TitlesOfParts>
    <vt:vector size="12" baseType="lpstr">
      <vt:lpstr>Arial</vt:lpstr>
      <vt:lpstr>Avenir Next</vt:lpstr>
      <vt:lpstr>Avenir Next Demi Bold</vt:lpstr>
      <vt:lpstr>Avenir Next Medium</vt:lpstr>
      <vt:lpstr>Calibri</vt:lpstr>
      <vt:lpstr>Calibri Light</vt:lpstr>
      <vt:lpstr>Office</vt:lpstr>
      <vt:lpstr>JavaScript</vt:lpstr>
      <vt:lpstr>Inhalt</vt:lpstr>
      <vt:lpstr>Konzept Form Validierung</vt:lpstr>
      <vt:lpstr>Probleme &amp; Lösungen</vt:lpstr>
      <vt:lpstr>Fazit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Paul Spiering</dc:creator>
  <cp:lastModifiedBy>Paul Spiering</cp:lastModifiedBy>
  <cp:revision>1</cp:revision>
  <dcterms:created xsi:type="dcterms:W3CDTF">2024-02-18T10:07:26Z</dcterms:created>
  <dcterms:modified xsi:type="dcterms:W3CDTF">2024-02-18T10:47:25Z</dcterms:modified>
</cp:coreProperties>
</file>