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5" r:id="rId1"/>
  </p:sldMasterIdLst>
  <p:notesMasterIdLst>
    <p:notesMasterId r:id="rId31"/>
  </p:notesMasterIdLst>
  <p:sldIdLst>
    <p:sldId id="256" r:id="rId2"/>
    <p:sldId id="257" r:id="rId3"/>
    <p:sldId id="259" r:id="rId4"/>
    <p:sldId id="263" r:id="rId5"/>
    <p:sldId id="266" r:id="rId6"/>
    <p:sldId id="272" r:id="rId7"/>
    <p:sldId id="265" r:id="rId8"/>
    <p:sldId id="273" r:id="rId9"/>
    <p:sldId id="274" r:id="rId10"/>
    <p:sldId id="269" r:id="rId11"/>
    <p:sldId id="260" r:id="rId12"/>
    <p:sldId id="268" r:id="rId13"/>
    <p:sldId id="267" r:id="rId14"/>
    <p:sldId id="271" r:id="rId15"/>
    <p:sldId id="276" r:id="rId16"/>
    <p:sldId id="277" r:id="rId17"/>
    <p:sldId id="278" r:id="rId18"/>
    <p:sldId id="279" r:id="rId19"/>
    <p:sldId id="281" r:id="rId20"/>
    <p:sldId id="284" r:id="rId21"/>
    <p:sldId id="282" r:id="rId22"/>
    <p:sldId id="283" r:id="rId23"/>
    <p:sldId id="285" r:id="rId24"/>
    <p:sldId id="287" r:id="rId25"/>
    <p:sldId id="288" r:id="rId26"/>
    <p:sldId id="262" r:id="rId27"/>
    <p:sldId id="289" r:id="rId28"/>
    <p:sldId id="290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6FA"/>
    <a:srgbClr val="EF1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3011" autoAdjust="0"/>
  </p:normalViewPr>
  <p:slideViewPr>
    <p:cSldViewPr>
      <p:cViewPr varScale="1">
        <p:scale>
          <a:sx n="69" d="100"/>
          <a:sy n="69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vyansh\Desktop\CHCl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vyansh\Desktop\CHCl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vyansh\Desktop\DC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vyansh\Desktop\DC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vyansh\Desktop\DCM%20Heating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vyansh\Desktop\DCM%20Heating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%I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8543857267231837E-2"/>
                  <c:y val="-0.2227257913886024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r² = 0.9621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Sheet1!$A$3:$A$11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xVal>
          <c:yVal>
            <c:numRef>
              <c:f>Sheet1!$B$3:$B$11</c:f>
              <c:numCache>
                <c:formatCode>General</c:formatCode>
                <c:ptCount val="9"/>
                <c:pt idx="0">
                  <c:v>99</c:v>
                </c:pt>
                <c:pt idx="1">
                  <c:v>92</c:v>
                </c:pt>
                <c:pt idx="2">
                  <c:v>89</c:v>
                </c:pt>
                <c:pt idx="3">
                  <c:v>88</c:v>
                </c:pt>
                <c:pt idx="4">
                  <c:v>86</c:v>
                </c:pt>
                <c:pt idx="5">
                  <c:v>84</c:v>
                </c:pt>
                <c:pt idx="6">
                  <c:v>78</c:v>
                </c:pt>
                <c:pt idx="7">
                  <c:v>73</c:v>
                </c:pt>
                <c:pt idx="8">
                  <c:v>70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5343184"/>
        <c:axId val="1925349712"/>
      </c:scatterChart>
      <c:valAx>
        <c:axId val="1925343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(min)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349712"/>
        <c:crosses val="autoZero"/>
        <c:crossBetween val="midCat"/>
      </c:valAx>
      <c:valAx>
        <c:axId val="192534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% 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343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62408928716071"/>
          <c:y val="7.5056292219164378E-2"/>
          <c:w val="0.85122006744284195"/>
          <c:h val="0.70276053496815516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1"/>
            <c:dispEq val="0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6606299212598424"/>
                  <c:y val="-6.484126984126983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Sheet1!$A$1:$A$5</c:f>
              <c:numCache>
                <c:formatCode>General</c:formatCode>
                <c:ptCount val="5"/>
                <c:pt idx="0">
                  <c:v>3.1749999999999998</c:v>
                </c:pt>
                <c:pt idx="1">
                  <c:v>2.27</c:v>
                </c:pt>
                <c:pt idx="2">
                  <c:v>1.32</c:v>
                </c:pt>
                <c:pt idx="3">
                  <c:v>0.626</c:v>
                </c:pt>
                <c:pt idx="4">
                  <c:v>0</c:v>
                </c:pt>
              </c:numCache>
            </c:numRef>
          </c:xVal>
          <c:yVal>
            <c:numRef>
              <c:f>Sheet1!$C$1:$C$5</c:f>
              <c:numCache>
                <c:formatCode>General</c:formatCode>
                <c:ptCount val="5"/>
                <c:pt idx="0">
                  <c:v>0.4</c:v>
                </c:pt>
                <c:pt idx="1">
                  <c:v>0.31</c:v>
                </c:pt>
                <c:pt idx="2">
                  <c:v>0.18</c:v>
                </c:pt>
                <c:pt idx="3">
                  <c:v>0.08</c:v>
                </c:pt>
                <c:pt idx="4">
                  <c:v>0.05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4352"/>
        <c:axId val="1392512"/>
      </c:scatterChart>
      <c:valAx>
        <c:axId val="1384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Grain Size (mm)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512"/>
        <c:crosses val="autoZero"/>
        <c:crossBetween val="midCat"/>
      </c:valAx>
      <c:valAx>
        <c:axId val="139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O.D.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352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tx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sz="14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15048118985127"/>
          <c:y val="0.14097138599790054"/>
          <c:w val="0.81547462817147853"/>
          <c:h val="0.69049504247961579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0"/>
            <c:trendlineLbl>
              <c:layout>
                <c:manualLayout>
                  <c:x val="8.7384762574940072E-2"/>
                  <c:y val="-0.5213111811858397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Sheet1!$A$1:$A$6</c:f>
              <c:numCache>
                <c:formatCode>General</c:formatCode>
                <c:ptCount val="6"/>
                <c:pt idx="0">
                  <c:v>3.1749999999999998</c:v>
                </c:pt>
                <c:pt idx="1">
                  <c:v>2.27</c:v>
                </c:pt>
                <c:pt idx="2">
                  <c:v>1.32</c:v>
                </c:pt>
                <c:pt idx="3">
                  <c:v>0.626</c:v>
                </c:pt>
                <c:pt idx="4">
                  <c:v>0</c:v>
                </c:pt>
              </c:numCache>
            </c:numRef>
          </c:xVal>
          <c:yVal>
            <c:numRef>
              <c:f>Sheet1!$B$1:$B$6</c:f>
              <c:numCache>
                <c:formatCode>General</c:formatCode>
                <c:ptCount val="6"/>
                <c:pt idx="0">
                  <c:v>36</c:v>
                </c:pt>
                <c:pt idx="1">
                  <c:v>49</c:v>
                </c:pt>
                <c:pt idx="2">
                  <c:v>66</c:v>
                </c:pt>
                <c:pt idx="3">
                  <c:v>81</c:v>
                </c:pt>
                <c:pt idx="4">
                  <c:v>88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1424"/>
        <c:axId val="1388704"/>
      </c:scatterChart>
      <c:valAx>
        <c:axId val="1391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Time (min)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88704"/>
        <c:crosses val="autoZero"/>
        <c:crossBetween val="midCat"/>
      </c:valAx>
      <c:valAx>
        <c:axId val="138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%I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91424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tx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sz="1400">
          <a:solidFill>
            <a:schemeClr val="bg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4788129257962"/>
          <c:y val="8.2504246542101436E-2"/>
          <c:w val="0.85187326559484644"/>
          <c:h val="0.7079189173180580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0"/>
            <c:trendlineLbl>
              <c:layout>
                <c:manualLayout>
                  <c:x val="0.13582174103237096"/>
                  <c:y val="-0.6966907261592301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Sheet1!$A$1:$A$6</c:f>
              <c:numCache>
                <c:formatCode>General</c:formatCode>
                <c:ptCount val="6"/>
                <c:pt idx="0">
                  <c:v>3.1749999999999998</c:v>
                </c:pt>
                <c:pt idx="1">
                  <c:v>2.27</c:v>
                </c:pt>
                <c:pt idx="2">
                  <c:v>1.32</c:v>
                </c:pt>
                <c:pt idx="3">
                  <c:v>0.626</c:v>
                </c:pt>
                <c:pt idx="4">
                  <c:v>0</c:v>
                </c:pt>
              </c:numCache>
            </c:numRef>
          </c:xVal>
          <c:yVal>
            <c:numRef>
              <c:f>Sheet1!$C$1:$C$6</c:f>
              <c:numCache>
                <c:formatCode>General</c:formatCode>
                <c:ptCount val="6"/>
                <c:pt idx="0">
                  <c:v>0.4</c:v>
                </c:pt>
                <c:pt idx="1">
                  <c:v>0.31</c:v>
                </c:pt>
                <c:pt idx="2">
                  <c:v>0.18</c:v>
                </c:pt>
                <c:pt idx="3">
                  <c:v>0.08</c:v>
                </c:pt>
                <c:pt idx="4">
                  <c:v>0.05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9248"/>
        <c:axId val="1389792"/>
      </c:scatterChart>
      <c:valAx>
        <c:axId val="1389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Time (min)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89792"/>
        <c:crosses val="autoZero"/>
        <c:crossBetween val="midCat"/>
      </c:valAx>
      <c:valAx>
        <c:axId val="138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/>
                  <a:t>O.D.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89248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tx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sz="1400">
          <a:solidFill>
            <a:schemeClr val="bg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CHCl3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O.D.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0427405059866002"/>
                  <c:y val="-0.18281767275610197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r² = 0.9845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Sheet1!$A$3:$A$11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xVal>
          <c:yVal>
            <c:numRef>
              <c:f>Sheet1!$C$3:$C$11</c:f>
              <c:numCache>
                <c:formatCode>General</c:formatCode>
                <c:ptCount val="9"/>
                <c:pt idx="0">
                  <c:v>0</c:v>
                </c:pt>
                <c:pt idx="1">
                  <c:v>3.0000000000000002E-2</c:v>
                </c:pt>
                <c:pt idx="2">
                  <c:v>4.0000000000000008E-2</c:v>
                </c:pt>
                <c:pt idx="3">
                  <c:v>6.0000000000000005E-2</c:v>
                </c:pt>
                <c:pt idx="4">
                  <c:v>7.0000000000000021E-2</c:v>
                </c:pt>
                <c:pt idx="5">
                  <c:v>8.0000000000000016E-2</c:v>
                </c:pt>
                <c:pt idx="6">
                  <c:v>0.11</c:v>
                </c:pt>
                <c:pt idx="7">
                  <c:v>0.13</c:v>
                </c:pt>
                <c:pt idx="8">
                  <c:v>0.15000000000000002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5350256"/>
        <c:axId val="1925351344"/>
      </c:scatterChart>
      <c:valAx>
        <c:axId val="192535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(min)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351344"/>
        <c:crosses val="autoZero"/>
        <c:crossBetween val="midCat"/>
      </c:valAx>
      <c:valAx>
        <c:axId val="192535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O.D.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350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CH2Cl2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O.D.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3108636077472874"/>
                  <c:y val="-2.498688302459624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r² = 0.9111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Sheet1!$A$3:$A$13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xVal>
          <c:yVal>
            <c:numRef>
              <c:f>Sheet1!$C$3:$C$13</c:f>
              <c:numCache>
                <c:formatCode>General</c:formatCode>
                <c:ptCount val="11"/>
                <c:pt idx="0">
                  <c:v>0</c:v>
                </c:pt>
                <c:pt idx="1">
                  <c:v>7.0000000000000021E-2</c:v>
                </c:pt>
                <c:pt idx="2">
                  <c:v>0.1</c:v>
                </c:pt>
                <c:pt idx="3">
                  <c:v>0.11</c:v>
                </c:pt>
                <c:pt idx="4">
                  <c:v>0.12000000000000001</c:v>
                </c:pt>
                <c:pt idx="5">
                  <c:v>0.14000000000000001</c:v>
                </c:pt>
                <c:pt idx="6">
                  <c:v>0.15000000000000002</c:v>
                </c:pt>
                <c:pt idx="7">
                  <c:v>0.16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5351888"/>
        <c:axId val="1925339376"/>
      </c:scatterChart>
      <c:valAx>
        <c:axId val="1925351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Time(min)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339376"/>
        <c:crosses val="autoZero"/>
        <c:crossBetween val="midCat"/>
      </c:valAx>
      <c:valAx>
        <c:axId val="192533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O.D.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351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%I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207068427582121"/>
                  <c:y val="-0.303483624903490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r² = 0.8659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Sheet1!$A$3:$A$13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</c:numCache>
            </c:numRef>
          </c:xVal>
          <c:yVal>
            <c:numRef>
              <c:f>Sheet1!$B$3:$B$13</c:f>
              <c:numCache>
                <c:formatCode>General</c:formatCode>
                <c:ptCount val="11"/>
                <c:pt idx="0">
                  <c:v>98</c:v>
                </c:pt>
                <c:pt idx="1">
                  <c:v>84</c:v>
                </c:pt>
                <c:pt idx="2">
                  <c:v>79</c:v>
                </c:pt>
                <c:pt idx="3">
                  <c:v>75</c:v>
                </c:pt>
                <c:pt idx="4">
                  <c:v>74</c:v>
                </c:pt>
                <c:pt idx="5">
                  <c:v>72</c:v>
                </c:pt>
                <c:pt idx="6">
                  <c:v>70</c:v>
                </c:pt>
                <c:pt idx="7">
                  <c:v>68</c:v>
                </c:pt>
                <c:pt idx="8">
                  <c:v>67</c:v>
                </c:pt>
                <c:pt idx="9">
                  <c:v>64</c:v>
                </c:pt>
                <c:pt idx="10">
                  <c:v>60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5343728"/>
        <c:axId val="1925341552"/>
      </c:scatterChart>
      <c:valAx>
        <c:axId val="1925343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Time(min)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341552"/>
        <c:crosses val="autoZero"/>
        <c:crossBetween val="midCat"/>
      </c:valAx>
      <c:valAx>
        <c:axId val="192534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% 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343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%I</c:v>
                </c:pt>
              </c:strCache>
            </c:strRef>
          </c:tx>
          <c:trendline>
            <c:trendlineType val="linear"/>
            <c:dispRSqr val="1"/>
            <c:dispEq val="0"/>
            <c:trendlineLbl>
              <c:layout>
                <c:manualLayout>
                  <c:x val="0.10364722023383444"/>
                  <c:y val="-0.25740212878691332"/>
                </c:manualLayout>
              </c:layout>
              <c:numFmt formatCode="General" sourceLinked="0"/>
              <c:txPr>
                <a:bodyPr/>
                <a:lstStyle/>
                <a:p>
                  <a:pPr>
                    <a:defRPr lang="en-GB"/>
                  </a:pPr>
                  <a:endParaRPr lang="en-US"/>
                </a:p>
              </c:txPr>
            </c:trendlineLbl>
          </c:trendline>
          <c:xVal>
            <c:numRef>
              <c:f>Sheet1!$A$2:$A$10</c:f>
              <c:numCache>
                <c:formatCode>General</c:formatCode>
                <c:ptCount val="9"/>
                <c:pt idx="0">
                  <c:v>3.1749999999999998</c:v>
                </c:pt>
                <c:pt idx="1">
                  <c:v>2.27</c:v>
                </c:pt>
                <c:pt idx="2">
                  <c:v>1.32</c:v>
                </c:pt>
                <c:pt idx="3">
                  <c:v>0.62600000000000011</c:v>
                </c:pt>
                <c:pt idx="4">
                  <c:v>0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88</c:v>
                </c:pt>
                <c:pt idx="1">
                  <c:v>81</c:v>
                </c:pt>
                <c:pt idx="2">
                  <c:v>66</c:v>
                </c:pt>
                <c:pt idx="3">
                  <c:v>49</c:v>
                </c:pt>
                <c:pt idx="4">
                  <c:v>36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5339920"/>
        <c:axId val="1925344816"/>
      </c:scatterChart>
      <c:valAx>
        <c:axId val="192533992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lang="en-GB"/>
                </a:pPr>
                <a:r>
                  <a:rPr lang="en-GB"/>
                  <a:t>TIME (min)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1925344816"/>
        <c:crosses val="autoZero"/>
        <c:crossBetween val="midCat"/>
      </c:valAx>
      <c:valAx>
        <c:axId val="192534481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lang="en-GB"/>
                </a:pPr>
                <a:r>
                  <a:rPr lang="en-GB"/>
                  <a:t>%I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1925339920"/>
        <c:crosses val="autoZero"/>
        <c:crossBetween val="midCat"/>
      </c:valAx>
    </c:plotArea>
    <c:legend>
      <c:legendPos val="b"/>
      <c:legendEntry>
        <c:idx val="1"/>
        <c:delete val="1"/>
      </c:legendEntry>
      <c:layout/>
      <c:overlay val="0"/>
      <c:txPr>
        <a:bodyPr/>
        <a:lstStyle/>
        <a:p>
          <a:pPr>
            <a:defRPr lang="en-GB"/>
          </a:pPr>
          <a:endParaRPr lang="en-US"/>
        </a:p>
      </c:txPr>
    </c:legend>
    <c:plotVisOnly val="1"/>
    <c:dispBlanksAs val="gap"/>
    <c:showDLblsOverMax val="0"/>
  </c:chart>
  <c:spPr>
    <a:gradFill>
      <a:gsLst>
        <a:gs pos="0">
          <a:schemeClr val="tx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</c:spPr>
  <c:txPr>
    <a:bodyPr/>
    <a:lstStyle/>
    <a:p>
      <a:pPr>
        <a:defRPr sz="1200" b="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GB"/>
            </a:pPr>
            <a:r>
              <a:rPr lang="en-GB"/>
              <a:t>H2O2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O.D.</c:v>
                </c:pt>
              </c:strCache>
            </c:strRef>
          </c:tx>
          <c:trendline>
            <c:trendlineType val="linear"/>
            <c:dispRSqr val="1"/>
            <c:dispEq val="0"/>
            <c:trendlineLbl>
              <c:layout>
                <c:manualLayout>
                  <c:x val="0.31470253718285229"/>
                  <c:y val="-0.13978018372703419"/>
                </c:manualLayout>
              </c:layout>
              <c:numFmt formatCode="General" sourceLinked="0"/>
              <c:txPr>
                <a:bodyPr/>
                <a:lstStyle/>
                <a:p>
                  <a:pPr>
                    <a:defRPr lang="en-GB"/>
                  </a:pPr>
                  <a:endParaRPr lang="en-US"/>
                </a:p>
              </c:txPr>
            </c:trendlineLbl>
          </c:trendline>
          <c:xVal>
            <c:numRef>
              <c:f>Sheet1!$A$2:$A$10</c:f>
              <c:numCache>
                <c:formatCode>General</c:formatCode>
                <c:ptCount val="9"/>
                <c:pt idx="0">
                  <c:v>3.1749999999999998</c:v>
                </c:pt>
                <c:pt idx="1">
                  <c:v>2.27</c:v>
                </c:pt>
                <c:pt idx="2">
                  <c:v>1.32</c:v>
                </c:pt>
                <c:pt idx="3">
                  <c:v>0.62600000000000011</c:v>
                </c:pt>
                <c:pt idx="4">
                  <c:v>0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6.0000000000000005E-2</c:v>
                </c:pt>
                <c:pt idx="1">
                  <c:v>9.0000000000000011E-2</c:v>
                </c:pt>
                <c:pt idx="2">
                  <c:v>0.18000000000000002</c:v>
                </c:pt>
                <c:pt idx="3">
                  <c:v>0.31000000000000005</c:v>
                </c:pt>
                <c:pt idx="4">
                  <c:v>0.4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5776"/>
        <c:axId val="1387072"/>
      </c:scatterChart>
      <c:valAx>
        <c:axId val="139577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lang="en-GB"/>
                </a:pPr>
                <a:r>
                  <a:rPr lang="en-GB"/>
                  <a:t>TIME (min)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1387072"/>
        <c:crosses val="autoZero"/>
        <c:crossBetween val="midCat"/>
      </c:valAx>
      <c:valAx>
        <c:axId val="138707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lang="en-GB"/>
                </a:pPr>
                <a:endParaRPr lang="en-GB"/>
              </a:p>
              <a:p>
                <a:pPr>
                  <a:defRPr lang="en-GB"/>
                </a:pPr>
                <a:r>
                  <a:rPr lang="en-GB"/>
                  <a:t>O.D.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1395776"/>
        <c:crosses val="autoZero"/>
        <c:crossBetween val="midCat"/>
      </c:valAx>
    </c:plotArea>
    <c:legend>
      <c:legendPos val="b"/>
      <c:legendEntry>
        <c:idx val="1"/>
        <c:delete val="1"/>
      </c:legendEntry>
      <c:layout/>
      <c:overlay val="0"/>
      <c:txPr>
        <a:bodyPr/>
        <a:lstStyle/>
        <a:p>
          <a:pPr>
            <a:defRPr lang="en-GB"/>
          </a:pPr>
          <a:endParaRPr lang="en-US"/>
        </a:p>
      </c:txPr>
    </c:legend>
    <c:plotVisOnly val="1"/>
    <c:dispBlanksAs val="gap"/>
    <c:showDLblsOverMax val="0"/>
  </c:chart>
  <c:spPr>
    <a:gradFill>
      <a:gsLst>
        <a:gs pos="0">
          <a:schemeClr val="tx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</c:spPr>
  <c:txPr>
    <a:bodyPr/>
    <a:lstStyle/>
    <a:p>
      <a:pPr>
        <a:defRPr sz="1200" b="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%I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2812821995886112"/>
                  <c:y val="-0.13402479046337187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lang="en-GB" sz="1197" b="0" i="0" u="none" strike="noStrike" kern="1200" baseline="0">
                        <a:solidFill>
                          <a:schemeClr val="l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aseline="0" dirty="0" err="1"/>
                      <a:t>r</a:t>
                    </a:r>
                    <a:r>
                      <a:rPr lang="en-US" sz="1400" baseline="0" dirty="0" err="1" smtClean="0"/>
                      <a:t>²</a:t>
                    </a:r>
                    <a:r>
                      <a:rPr lang="en-US" baseline="0" dirty="0" smtClean="0"/>
                      <a:t> </a:t>
                    </a:r>
                    <a:r>
                      <a:rPr lang="en-US" baseline="0" dirty="0"/>
                      <a:t>= 0.9533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</c:trendlineLbl>
          </c:trendline>
          <c:xVal>
            <c:numRef>
              <c:f>Sheet1!$A$3:$A$8</c:f>
              <c:numCache>
                <c:formatCode>General</c:formatCode>
                <c:ptCount val="6"/>
                <c:pt idx="0">
                  <c:v>30</c:v>
                </c:pt>
                <c:pt idx="1">
                  <c:v>32</c:v>
                </c:pt>
                <c:pt idx="2">
                  <c:v>34</c:v>
                </c:pt>
                <c:pt idx="3">
                  <c:v>36</c:v>
                </c:pt>
                <c:pt idx="4">
                  <c:v>38</c:v>
                </c:pt>
                <c:pt idx="5">
                  <c:v>39.6</c:v>
                </c:pt>
              </c:numCache>
            </c:numRef>
          </c:xVal>
          <c:yVal>
            <c:numRef>
              <c:f>Sheet1!$B$3:$B$8</c:f>
              <c:numCache>
                <c:formatCode>General</c:formatCode>
                <c:ptCount val="6"/>
                <c:pt idx="0">
                  <c:v>62</c:v>
                </c:pt>
                <c:pt idx="1">
                  <c:v>60</c:v>
                </c:pt>
                <c:pt idx="2">
                  <c:v>55</c:v>
                </c:pt>
                <c:pt idx="3">
                  <c:v>46</c:v>
                </c:pt>
                <c:pt idx="4">
                  <c:v>43</c:v>
                </c:pt>
                <c:pt idx="5">
                  <c:v>42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7952"/>
        <c:axId val="1397408"/>
      </c:scatterChart>
      <c:valAx>
        <c:axId val="1397952"/>
        <c:scaling>
          <c:orientation val="minMax"/>
          <c:max val="45"/>
          <c:min val="25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GB"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Temp oC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408"/>
        <c:crosses val="autoZero"/>
        <c:crossBetween val="midCat"/>
      </c:valAx>
      <c:valAx>
        <c:axId val="139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GB"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% I</a:t>
                </a:r>
              </a:p>
              <a:p>
                <a:pPr>
                  <a:defRPr lang="en-GB"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GB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GB"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DCM on Heating</a:t>
            </a:r>
            <a:endParaRPr lang="en-GB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O.D.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38591841644794411"/>
                  <c:y val="-0.1623961067366578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lang="en-GB" sz="1197" b="0" i="0" u="none" strike="noStrike" kern="1200" baseline="0">
                        <a:solidFill>
                          <a:schemeClr val="l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aseline="0" dirty="0" err="1"/>
                      <a:t>r</a:t>
                    </a:r>
                    <a:r>
                      <a:rPr lang="en-US" sz="1400" baseline="0" dirty="0" err="1" smtClean="0"/>
                      <a:t>²</a:t>
                    </a:r>
                    <a:r>
                      <a:rPr lang="en-US" baseline="0" dirty="0" smtClean="0"/>
                      <a:t> </a:t>
                    </a:r>
                    <a:r>
                      <a:rPr lang="en-US" baseline="0" dirty="0"/>
                      <a:t>= 0.9583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</c:trendlineLbl>
          </c:trendline>
          <c:xVal>
            <c:numRef>
              <c:f>Sheet1!$A$3:$A$8</c:f>
              <c:numCache>
                <c:formatCode>General</c:formatCode>
                <c:ptCount val="6"/>
                <c:pt idx="0">
                  <c:v>30</c:v>
                </c:pt>
                <c:pt idx="1">
                  <c:v>32</c:v>
                </c:pt>
                <c:pt idx="2">
                  <c:v>34</c:v>
                </c:pt>
                <c:pt idx="3">
                  <c:v>36</c:v>
                </c:pt>
                <c:pt idx="4">
                  <c:v>38</c:v>
                </c:pt>
                <c:pt idx="5">
                  <c:v>39.6</c:v>
                </c:pt>
              </c:numCache>
            </c:numRef>
          </c:xVal>
          <c:yVal>
            <c:numRef>
              <c:f>Sheet1!$C$3:$C$8</c:f>
              <c:numCache>
                <c:formatCode>General</c:formatCode>
                <c:ptCount val="6"/>
                <c:pt idx="0">
                  <c:v>0.2</c:v>
                </c:pt>
                <c:pt idx="1">
                  <c:v>0.22</c:v>
                </c:pt>
                <c:pt idx="2">
                  <c:v>0.26</c:v>
                </c:pt>
                <c:pt idx="3">
                  <c:v>0.34</c:v>
                </c:pt>
                <c:pt idx="4">
                  <c:v>0.37000000000000005</c:v>
                </c:pt>
                <c:pt idx="5">
                  <c:v>0.38000000000000006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8496"/>
        <c:axId val="1388160"/>
      </c:scatterChart>
      <c:valAx>
        <c:axId val="1398496"/>
        <c:scaling>
          <c:orientation val="minMax"/>
          <c:max val="45"/>
          <c:min val="25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GB"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Temp oC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8160"/>
        <c:crosses val="autoZero"/>
        <c:crossBetween val="midCat"/>
      </c:valAx>
      <c:valAx>
        <c:axId val="138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GB"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O.D.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8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15048118985127"/>
          <c:y val="8.7962962962962965E-2"/>
          <c:w val="0.81547462817147853"/>
          <c:h val="0.7435032079323418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9.3387593377750863E-2"/>
                  <c:y val="-0.4146967045785943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Sheet1!$A$1:$A$5</c:f>
              <c:numCache>
                <c:formatCode>General</c:formatCode>
                <c:ptCount val="5"/>
                <c:pt idx="0">
                  <c:v>3.1749999999999998</c:v>
                </c:pt>
                <c:pt idx="1">
                  <c:v>2.27</c:v>
                </c:pt>
                <c:pt idx="2">
                  <c:v>1.32</c:v>
                </c:pt>
                <c:pt idx="3">
                  <c:v>0.626</c:v>
                </c:pt>
                <c:pt idx="4">
                  <c:v>0</c:v>
                </c:pt>
              </c:numCache>
            </c:numRef>
          </c:xVal>
          <c:yVal>
            <c:numRef>
              <c:f>Sheet1!$B$1:$B$5</c:f>
              <c:numCache>
                <c:formatCode>General</c:formatCode>
                <c:ptCount val="5"/>
                <c:pt idx="0">
                  <c:v>36</c:v>
                </c:pt>
                <c:pt idx="1">
                  <c:v>49</c:v>
                </c:pt>
                <c:pt idx="2">
                  <c:v>66</c:v>
                </c:pt>
                <c:pt idx="3">
                  <c:v>81</c:v>
                </c:pt>
                <c:pt idx="4">
                  <c:v>88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5984"/>
        <c:axId val="1386528"/>
      </c:scatterChart>
      <c:valAx>
        <c:axId val="1385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Grain Size(mm)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6528"/>
        <c:crosses val="autoZero"/>
        <c:crossBetween val="midCat"/>
      </c:valAx>
      <c:valAx>
        <c:axId val="13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%I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5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>
        <a:lumMod val="65000"/>
        <a:lumOff val="35000"/>
      </a:schemeClr>
    </a:solidFill>
    <a:ln>
      <a:noFill/>
    </a:ln>
    <a:effectLst/>
  </c:spPr>
  <c:txPr>
    <a:bodyPr/>
    <a:lstStyle/>
    <a:p>
      <a:pPr>
        <a:defRPr sz="14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3474A-A236-45A1-9212-B2406A01AC62}" type="doc">
      <dgm:prSet loTypeId="urn:microsoft.com/office/officeart/2005/8/layout/chevron2" loCatId="process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n-IN"/>
        </a:p>
      </dgm:t>
    </dgm:pt>
    <dgm:pt modelId="{97790F1E-48C8-49C2-9C8A-4492FD29E96F}">
      <dgm:prSet phldrT="[Text]"/>
      <dgm:spPr/>
      <dgm:t>
        <a:bodyPr/>
        <a:lstStyle/>
        <a:p>
          <a:r>
            <a:rPr lang="en-IN" dirty="0" smtClean="0"/>
            <a:t>STEP 1</a:t>
          </a:r>
          <a:endParaRPr lang="en-IN" dirty="0"/>
        </a:p>
      </dgm:t>
    </dgm:pt>
    <dgm:pt modelId="{976834BA-A499-4E4E-AE56-640049997616}" type="parTrans" cxnId="{789CB0ED-188F-4C68-9DD6-8C0BAAD414EC}">
      <dgm:prSet/>
      <dgm:spPr/>
      <dgm:t>
        <a:bodyPr/>
        <a:lstStyle/>
        <a:p>
          <a:endParaRPr lang="en-IN"/>
        </a:p>
      </dgm:t>
    </dgm:pt>
    <dgm:pt modelId="{012E6EF4-A5F0-4283-B462-8C7D60676F1B}" type="sibTrans" cxnId="{789CB0ED-188F-4C68-9DD6-8C0BAAD414EC}">
      <dgm:prSet/>
      <dgm:spPr/>
      <dgm:t>
        <a:bodyPr/>
        <a:lstStyle/>
        <a:p>
          <a:endParaRPr lang="en-IN"/>
        </a:p>
      </dgm:t>
    </dgm:pt>
    <dgm:pt modelId="{29D2C7E9-1E30-46B3-B294-607C11E20914}">
      <dgm:prSet phldrT="[Text]" custT="1"/>
      <dgm:spPr/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Square pieces of 2×2cm were cut from a violet coloured waste dyed cotton cloth.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EAC662D4-C2D5-4EDB-A6B0-85B2698D4668}" type="parTrans" cxnId="{0B597365-96EC-475F-88D2-547301FF5204}">
      <dgm:prSet/>
      <dgm:spPr/>
      <dgm:t>
        <a:bodyPr/>
        <a:lstStyle/>
        <a:p>
          <a:endParaRPr lang="en-IN"/>
        </a:p>
      </dgm:t>
    </dgm:pt>
    <dgm:pt modelId="{A58E7AB6-8EDD-43F8-9544-E1C30AEB3E50}" type="sibTrans" cxnId="{0B597365-96EC-475F-88D2-547301FF5204}">
      <dgm:prSet/>
      <dgm:spPr/>
      <dgm:t>
        <a:bodyPr/>
        <a:lstStyle/>
        <a:p>
          <a:endParaRPr lang="en-IN"/>
        </a:p>
      </dgm:t>
    </dgm:pt>
    <dgm:pt modelId="{9AAE8C06-A51F-4970-8618-2C649C240C71}">
      <dgm:prSet phldrT="[Text]"/>
      <dgm:spPr/>
      <dgm:t>
        <a:bodyPr/>
        <a:lstStyle/>
        <a:p>
          <a:r>
            <a:rPr lang="en-IN" dirty="0" smtClean="0"/>
            <a:t>STEP 2</a:t>
          </a:r>
          <a:endParaRPr lang="en-IN" dirty="0"/>
        </a:p>
      </dgm:t>
    </dgm:pt>
    <dgm:pt modelId="{E6DBAD85-60C0-4109-91F1-B86FD787A5CC}" type="parTrans" cxnId="{0E7DD8A9-B21B-472D-8CA0-33562F3D1A9E}">
      <dgm:prSet/>
      <dgm:spPr/>
      <dgm:t>
        <a:bodyPr/>
        <a:lstStyle/>
        <a:p>
          <a:endParaRPr lang="en-IN"/>
        </a:p>
      </dgm:t>
    </dgm:pt>
    <dgm:pt modelId="{B02E9B93-7E6F-4039-BC45-6453271174B7}" type="sibTrans" cxnId="{0E7DD8A9-B21B-472D-8CA0-33562F3D1A9E}">
      <dgm:prSet/>
      <dgm:spPr/>
      <dgm:t>
        <a:bodyPr/>
        <a:lstStyle/>
        <a:p>
          <a:endParaRPr lang="en-IN"/>
        </a:p>
      </dgm:t>
    </dgm:pt>
    <dgm:pt modelId="{12830556-9105-4708-BCF6-60536E405C42}">
      <dgm:prSet phldrT="[Text]" custT="1"/>
      <dgm:spPr/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15 ml of Chloroform/DCM/H</a:t>
          </a:r>
          <a:r>
            <a:rPr lang="en-IN" sz="20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O</a:t>
          </a:r>
          <a:r>
            <a:rPr lang="en-IN" sz="20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  solution was poured into a beaker .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92720618-D6EE-4227-BB60-0ABF77B2008C}" type="parTrans" cxnId="{374CD734-7711-46BE-B4FC-144046B98E67}">
      <dgm:prSet/>
      <dgm:spPr/>
      <dgm:t>
        <a:bodyPr/>
        <a:lstStyle/>
        <a:p>
          <a:endParaRPr lang="en-IN"/>
        </a:p>
      </dgm:t>
    </dgm:pt>
    <dgm:pt modelId="{E64E5F1C-3991-4290-BCF0-49A9F624AB17}" type="sibTrans" cxnId="{374CD734-7711-46BE-B4FC-144046B98E67}">
      <dgm:prSet/>
      <dgm:spPr/>
      <dgm:t>
        <a:bodyPr/>
        <a:lstStyle/>
        <a:p>
          <a:endParaRPr lang="en-IN"/>
        </a:p>
      </dgm:t>
    </dgm:pt>
    <dgm:pt modelId="{29AC2E11-715C-4EA4-A83B-A3FA62212E35}">
      <dgm:prSet phldrT="[Text]"/>
      <dgm:spPr/>
      <dgm:t>
        <a:bodyPr/>
        <a:lstStyle/>
        <a:p>
          <a:r>
            <a:rPr lang="en-IN" dirty="0" smtClean="0"/>
            <a:t>STEP 3</a:t>
          </a:r>
          <a:endParaRPr lang="en-IN" dirty="0"/>
        </a:p>
      </dgm:t>
    </dgm:pt>
    <dgm:pt modelId="{37E9B25B-9767-47D4-B334-E022A947C56F}" type="parTrans" cxnId="{8DE76169-EE27-4698-B9A4-F00F30B5CE8D}">
      <dgm:prSet/>
      <dgm:spPr/>
      <dgm:t>
        <a:bodyPr/>
        <a:lstStyle/>
        <a:p>
          <a:endParaRPr lang="en-IN"/>
        </a:p>
      </dgm:t>
    </dgm:pt>
    <dgm:pt modelId="{7B5E73DB-1DC5-49AA-A560-34E839EEE498}" type="sibTrans" cxnId="{8DE76169-EE27-4698-B9A4-F00F30B5CE8D}">
      <dgm:prSet/>
      <dgm:spPr/>
      <dgm:t>
        <a:bodyPr/>
        <a:lstStyle/>
        <a:p>
          <a:endParaRPr lang="en-IN"/>
        </a:p>
      </dgm:t>
    </dgm:pt>
    <dgm:pt modelId="{78EEDAC0-E402-4229-947B-DDE0FE7B537C}">
      <dgm:prSet phldrT="[Text]" custT="1"/>
      <dgm:spPr/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The mixture containing Chloroform/DCM/H</a:t>
          </a:r>
          <a:r>
            <a:rPr lang="en-IN" sz="20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O</a:t>
          </a:r>
          <a:r>
            <a:rPr lang="en-IN" sz="20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  and the separated dye was taken out in intervals of 5 minutes and tested by putting in a COLORIMETER using a cuvette.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0F820D60-8F26-42CD-88CD-84DB49AA921A}" type="parTrans" cxnId="{18B87717-8E82-4AA2-AF07-DF655606E34E}">
      <dgm:prSet/>
      <dgm:spPr/>
      <dgm:t>
        <a:bodyPr/>
        <a:lstStyle/>
        <a:p>
          <a:endParaRPr lang="en-IN"/>
        </a:p>
      </dgm:t>
    </dgm:pt>
    <dgm:pt modelId="{BF1A3A72-D52B-466F-9FAD-C1FB1F2207CA}" type="sibTrans" cxnId="{18B87717-8E82-4AA2-AF07-DF655606E34E}">
      <dgm:prSet/>
      <dgm:spPr/>
      <dgm:t>
        <a:bodyPr/>
        <a:lstStyle/>
        <a:p>
          <a:endParaRPr lang="en-IN"/>
        </a:p>
      </dgm:t>
    </dgm:pt>
    <dgm:pt modelId="{AD9DFEA1-A8DD-4382-A8D5-DE32D55C0172}">
      <dgm:prSet phldrT="[Text]" custT="1"/>
      <dgm:spPr/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The cloth piece was now added into it and was stirred gently.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7481435A-F2CD-4E7D-B363-35A85988AA93}" type="parTrans" cxnId="{59C55B97-4AAD-4D4D-BA06-359FDAB9F2FE}">
      <dgm:prSet/>
      <dgm:spPr/>
      <dgm:t>
        <a:bodyPr/>
        <a:lstStyle/>
        <a:p>
          <a:endParaRPr lang="en-IN"/>
        </a:p>
      </dgm:t>
    </dgm:pt>
    <dgm:pt modelId="{02996705-5881-489B-8F27-AA96C9C894F6}" type="sibTrans" cxnId="{59C55B97-4AAD-4D4D-BA06-359FDAB9F2FE}">
      <dgm:prSet/>
      <dgm:spPr/>
      <dgm:t>
        <a:bodyPr/>
        <a:lstStyle/>
        <a:p>
          <a:endParaRPr lang="en-IN"/>
        </a:p>
      </dgm:t>
    </dgm:pt>
    <dgm:pt modelId="{639BED0A-8AA8-484E-88C4-B8AD090FB856}" type="pres">
      <dgm:prSet presAssocID="{3093474A-A236-45A1-9212-B2406A01AC6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8D9BD5-2D67-4516-82D7-5668D80B8A59}" type="pres">
      <dgm:prSet presAssocID="{97790F1E-48C8-49C2-9C8A-4492FD29E96F}" presName="composite" presStyleCnt="0"/>
      <dgm:spPr/>
      <dgm:t>
        <a:bodyPr/>
        <a:lstStyle/>
        <a:p>
          <a:endParaRPr lang="en-US"/>
        </a:p>
      </dgm:t>
    </dgm:pt>
    <dgm:pt modelId="{0FA8A089-F7CE-403F-AC19-78E2C035783B}" type="pres">
      <dgm:prSet presAssocID="{97790F1E-48C8-49C2-9C8A-4492FD29E96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E38BF9-4511-49CC-8722-F5F85B36505F}" type="pres">
      <dgm:prSet presAssocID="{97790F1E-48C8-49C2-9C8A-4492FD29E96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FB07FB-E1A9-412A-9904-91655DF4AF50}" type="pres">
      <dgm:prSet presAssocID="{012E6EF4-A5F0-4283-B462-8C7D60676F1B}" presName="sp" presStyleCnt="0"/>
      <dgm:spPr/>
      <dgm:t>
        <a:bodyPr/>
        <a:lstStyle/>
        <a:p>
          <a:endParaRPr lang="en-US"/>
        </a:p>
      </dgm:t>
    </dgm:pt>
    <dgm:pt modelId="{C268C58E-D73A-44C7-8300-A5D90BF0FBB8}" type="pres">
      <dgm:prSet presAssocID="{9AAE8C06-A51F-4970-8618-2C649C240C71}" presName="composite" presStyleCnt="0"/>
      <dgm:spPr/>
      <dgm:t>
        <a:bodyPr/>
        <a:lstStyle/>
        <a:p>
          <a:endParaRPr lang="en-US"/>
        </a:p>
      </dgm:t>
    </dgm:pt>
    <dgm:pt modelId="{7D37CF69-F6E2-456C-A6D2-E0E52B13C22A}" type="pres">
      <dgm:prSet presAssocID="{9AAE8C06-A51F-4970-8618-2C649C240C7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3FF4-B2F3-4E87-B94B-9919C325DC57}" type="pres">
      <dgm:prSet presAssocID="{9AAE8C06-A51F-4970-8618-2C649C240C7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5AC6A-2C93-451C-9AED-854EE44D485F}" type="pres">
      <dgm:prSet presAssocID="{B02E9B93-7E6F-4039-BC45-6453271174B7}" presName="sp" presStyleCnt="0"/>
      <dgm:spPr/>
      <dgm:t>
        <a:bodyPr/>
        <a:lstStyle/>
        <a:p>
          <a:endParaRPr lang="en-US"/>
        </a:p>
      </dgm:t>
    </dgm:pt>
    <dgm:pt modelId="{102F5188-A43F-4DD1-A83C-A24CE13AA950}" type="pres">
      <dgm:prSet presAssocID="{29AC2E11-715C-4EA4-A83B-A3FA62212E35}" presName="composite" presStyleCnt="0"/>
      <dgm:spPr/>
      <dgm:t>
        <a:bodyPr/>
        <a:lstStyle/>
        <a:p>
          <a:endParaRPr lang="en-US"/>
        </a:p>
      </dgm:t>
    </dgm:pt>
    <dgm:pt modelId="{90E041C4-133B-4FC8-8F62-7F6E4748D21F}" type="pres">
      <dgm:prSet presAssocID="{29AC2E11-715C-4EA4-A83B-A3FA62212E3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60D85-7370-4DCB-BF82-D1F1A48D6B70}" type="pres">
      <dgm:prSet presAssocID="{29AC2E11-715C-4EA4-A83B-A3FA62212E3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9E1E9E6-3CA2-4638-86B7-F222818B5CC8}" type="presOf" srcId="{78EEDAC0-E402-4229-947B-DDE0FE7B537C}" destId="{1A660D85-7370-4DCB-BF82-D1F1A48D6B70}" srcOrd="0" destOrd="0" presId="urn:microsoft.com/office/officeart/2005/8/layout/chevron2"/>
    <dgm:cxn modelId="{374CD734-7711-46BE-B4FC-144046B98E67}" srcId="{9AAE8C06-A51F-4970-8618-2C649C240C71}" destId="{12830556-9105-4708-BCF6-60536E405C42}" srcOrd="0" destOrd="0" parTransId="{92720618-D6EE-4227-BB60-0ABF77B2008C}" sibTransId="{E64E5F1C-3991-4290-BCF0-49A9F624AB17}"/>
    <dgm:cxn modelId="{59C55B97-4AAD-4D4D-BA06-359FDAB9F2FE}" srcId="{9AAE8C06-A51F-4970-8618-2C649C240C71}" destId="{AD9DFEA1-A8DD-4382-A8D5-DE32D55C0172}" srcOrd="1" destOrd="0" parTransId="{7481435A-F2CD-4E7D-B363-35A85988AA93}" sibTransId="{02996705-5881-489B-8F27-AA96C9C894F6}"/>
    <dgm:cxn modelId="{58720380-EE2B-4550-98BE-FD53266B10C9}" type="presOf" srcId="{29AC2E11-715C-4EA4-A83B-A3FA62212E35}" destId="{90E041C4-133B-4FC8-8F62-7F6E4748D21F}" srcOrd="0" destOrd="0" presId="urn:microsoft.com/office/officeart/2005/8/layout/chevron2"/>
    <dgm:cxn modelId="{0DEDF5A9-432F-4311-858A-C45442410261}" type="presOf" srcId="{97790F1E-48C8-49C2-9C8A-4492FD29E96F}" destId="{0FA8A089-F7CE-403F-AC19-78E2C035783B}" srcOrd="0" destOrd="0" presId="urn:microsoft.com/office/officeart/2005/8/layout/chevron2"/>
    <dgm:cxn modelId="{8DE76169-EE27-4698-B9A4-F00F30B5CE8D}" srcId="{3093474A-A236-45A1-9212-B2406A01AC62}" destId="{29AC2E11-715C-4EA4-A83B-A3FA62212E35}" srcOrd="2" destOrd="0" parTransId="{37E9B25B-9767-47D4-B334-E022A947C56F}" sibTransId="{7B5E73DB-1DC5-49AA-A560-34E839EEE498}"/>
    <dgm:cxn modelId="{E0AA01DD-C2CA-461C-A277-03AD4D7DE9C3}" type="presOf" srcId="{12830556-9105-4708-BCF6-60536E405C42}" destId="{BFB63FF4-B2F3-4E87-B94B-9919C325DC57}" srcOrd="0" destOrd="0" presId="urn:microsoft.com/office/officeart/2005/8/layout/chevron2"/>
    <dgm:cxn modelId="{0B597365-96EC-475F-88D2-547301FF5204}" srcId="{97790F1E-48C8-49C2-9C8A-4492FD29E96F}" destId="{29D2C7E9-1E30-46B3-B294-607C11E20914}" srcOrd="0" destOrd="0" parTransId="{EAC662D4-C2D5-4EDB-A6B0-85B2698D4668}" sibTransId="{A58E7AB6-8EDD-43F8-9544-E1C30AEB3E50}"/>
    <dgm:cxn modelId="{79121839-226D-4A82-A1F2-85AC7D37B229}" type="presOf" srcId="{3093474A-A236-45A1-9212-B2406A01AC62}" destId="{639BED0A-8AA8-484E-88C4-B8AD090FB856}" srcOrd="0" destOrd="0" presId="urn:microsoft.com/office/officeart/2005/8/layout/chevron2"/>
    <dgm:cxn modelId="{789CB0ED-188F-4C68-9DD6-8C0BAAD414EC}" srcId="{3093474A-A236-45A1-9212-B2406A01AC62}" destId="{97790F1E-48C8-49C2-9C8A-4492FD29E96F}" srcOrd="0" destOrd="0" parTransId="{976834BA-A499-4E4E-AE56-640049997616}" sibTransId="{012E6EF4-A5F0-4283-B462-8C7D60676F1B}"/>
    <dgm:cxn modelId="{18B87717-8E82-4AA2-AF07-DF655606E34E}" srcId="{29AC2E11-715C-4EA4-A83B-A3FA62212E35}" destId="{78EEDAC0-E402-4229-947B-DDE0FE7B537C}" srcOrd="0" destOrd="0" parTransId="{0F820D60-8F26-42CD-88CD-84DB49AA921A}" sibTransId="{BF1A3A72-D52B-466F-9FAD-C1FB1F2207CA}"/>
    <dgm:cxn modelId="{E470E2E2-2D40-424F-8353-45C368321091}" type="presOf" srcId="{AD9DFEA1-A8DD-4382-A8D5-DE32D55C0172}" destId="{BFB63FF4-B2F3-4E87-B94B-9919C325DC57}" srcOrd="0" destOrd="1" presId="urn:microsoft.com/office/officeart/2005/8/layout/chevron2"/>
    <dgm:cxn modelId="{620D58AA-767C-4C63-8A22-C3061E94B6F5}" type="presOf" srcId="{29D2C7E9-1E30-46B3-B294-607C11E20914}" destId="{83E38BF9-4511-49CC-8722-F5F85B36505F}" srcOrd="0" destOrd="0" presId="urn:microsoft.com/office/officeart/2005/8/layout/chevron2"/>
    <dgm:cxn modelId="{0E7DD8A9-B21B-472D-8CA0-33562F3D1A9E}" srcId="{3093474A-A236-45A1-9212-B2406A01AC62}" destId="{9AAE8C06-A51F-4970-8618-2C649C240C71}" srcOrd="1" destOrd="0" parTransId="{E6DBAD85-60C0-4109-91F1-B86FD787A5CC}" sibTransId="{B02E9B93-7E6F-4039-BC45-6453271174B7}"/>
    <dgm:cxn modelId="{AF39797B-F5CB-47F0-BE47-5EEEEEDE2679}" type="presOf" srcId="{9AAE8C06-A51F-4970-8618-2C649C240C71}" destId="{7D37CF69-F6E2-456C-A6D2-E0E52B13C22A}" srcOrd="0" destOrd="0" presId="urn:microsoft.com/office/officeart/2005/8/layout/chevron2"/>
    <dgm:cxn modelId="{EE0D7AAD-A419-4BE9-AC90-3C47CEDA5BDE}" type="presParOf" srcId="{639BED0A-8AA8-484E-88C4-B8AD090FB856}" destId="{608D9BD5-2D67-4516-82D7-5668D80B8A59}" srcOrd="0" destOrd="0" presId="urn:microsoft.com/office/officeart/2005/8/layout/chevron2"/>
    <dgm:cxn modelId="{97B12FB9-1ECC-49FC-B682-E8B42EC11541}" type="presParOf" srcId="{608D9BD5-2D67-4516-82D7-5668D80B8A59}" destId="{0FA8A089-F7CE-403F-AC19-78E2C035783B}" srcOrd="0" destOrd="0" presId="urn:microsoft.com/office/officeart/2005/8/layout/chevron2"/>
    <dgm:cxn modelId="{337B6053-7768-4C15-BA87-15E8635AF3AF}" type="presParOf" srcId="{608D9BD5-2D67-4516-82D7-5668D80B8A59}" destId="{83E38BF9-4511-49CC-8722-F5F85B36505F}" srcOrd="1" destOrd="0" presId="urn:microsoft.com/office/officeart/2005/8/layout/chevron2"/>
    <dgm:cxn modelId="{213CBB79-FAB5-437D-831B-F2D64A7059DE}" type="presParOf" srcId="{639BED0A-8AA8-484E-88C4-B8AD090FB856}" destId="{02FB07FB-E1A9-412A-9904-91655DF4AF50}" srcOrd="1" destOrd="0" presId="urn:microsoft.com/office/officeart/2005/8/layout/chevron2"/>
    <dgm:cxn modelId="{D6BAB081-EBE4-4FC0-B126-DDDEC562A94F}" type="presParOf" srcId="{639BED0A-8AA8-484E-88C4-B8AD090FB856}" destId="{C268C58E-D73A-44C7-8300-A5D90BF0FBB8}" srcOrd="2" destOrd="0" presId="urn:microsoft.com/office/officeart/2005/8/layout/chevron2"/>
    <dgm:cxn modelId="{5A5AC16E-EB26-492A-8A83-9D316D20526D}" type="presParOf" srcId="{C268C58E-D73A-44C7-8300-A5D90BF0FBB8}" destId="{7D37CF69-F6E2-456C-A6D2-E0E52B13C22A}" srcOrd="0" destOrd="0" presId="urn:microsoft.com/office/officeart/2005/8/layout/chevron2"/>
    <dgm:cxn modelId="{4D9D5158-69C8-48E3-AEEA-2644E5E4A945}" type="presParOf" srcId="{C268C58E-D73A-44C7-8300-A5D90BF0FBB8}" destId="{BFB63FF4-B2F3-4E87-B94B-9919C325DC57}" srcOrd="1" destOrd="0" presId="urn:microsoft.com/office/officeart/2005/8/layout/chevron2"/>
    <dgm:cxn modelId="{483B31B4-D23A-434D-AA17-DC558D61A77A}" type="presParOf" srcId="{639BED0A-8AA8-484E-88C4-B8AD090FB856}" destId="{D6C5AC6A-2C93-451C-9AED-854EE44D485F}" srcOrd="3" destOrd="0" presId="urn:microsoft.com/office/officeart/2005/8/layout/chevron2"/>
    <dgm:cxn modelId="{773D43A8-B244-454E-A5FF-ACAC336311BF}" type="presParOf" srcId="{639BED0A-8AA8-484E-88C4-B8AD090FB856}" destId="{102F5188-A43F-4DD1-A83C-A24CE13AA950}" srcOrd="4" destOrd="0" presId="urn:microsoft.com/office/officeart/2005/8/layout/chevron2"/>
    <dgm:cxn modelId="{C29271D7-F887-41BB-83A1-293FB1B1F926}" type="presParOf" srcId="{102F5188-A43F-4DD1-A83C-A24CE13AA950}" destId="{90E041C4-133B-4FC8-8F62-7F6E4748D21F}" srcOrd="0" destOrd="0" presId="urn:microsoft.com/office/officeart/2005/8/layout/chevron2"/>
    <dgm:cxn modelId="{3E6F8A48-1F69-4489-BD80-16B83889624B}" type="presParOf" srcId="{102F5188-A43F-4DD1-A83C-A24CE13AA950}" destId="{1A660D85-7370-4DCB-BF82-D1F1A48D6B7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93474A-A236-45A1-9212-B2406A01AC62}" type="doc">
      <dgm:prSet loTypeId="urn:microsoft.com/office/officeart/2005/8/layout/chevron2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97790F1E-48C8-49C2-9C8A-4492FD29E96F}">
      <dgm:prSet phldrT="[Text]"/>
      <dgm:spPr/>
      <dgm:t>
        <a:bodyPr/>
        <a:lstStyle/>
        <a:p>
          <a:r>
            <a:rPr lang="en-IN" dirty="0" smtClean="0"/>
            <a:t>STEP 1</a:t>
          </a:r>
          <a:endParaRPr lang="en-IN" dirty="0"/>
        </a:p>
      </dgm:t>
    </dgm:pt>
    <dgm:pt modelId="{976834BA-A499-4E4E-AE56-640049997616}" type="parTrans" cxnId="{789CB0ED-188F-4C68-9DD6-8C0BAAD414EC}">
      <dgm:prSet/>
      <dgm:spPr/>
      <dgm:t>
        <a:bodyPr/>
        <a:lstStyle/>
        <a:p>
          <a:endParaRPr lang="en-IN"/>
        </a:p>
      </dgm:t>
    </dgm:pt>
    <dgm:pt modelId="{012E6EF4-A5F0-4283-B462-8C7D60676F1B}" type="sibTrans" cxnId="{789CB0ED-188F-4C68-9DD6-8C0BAAD414EC}">
      <dgm:prSet/>
      <dgm:spPr/>
      <dgm:t>
        <a:bodyPr/>
        <a:lstStyle/>
        <a:p>
          <a:endParaRPr lang="en-IN"/>
        </a:p>
      </dgm:t>
    </dgm:pt>
    <dgm:pt modelId="{29D2C7E9-1E30-46B3-B294-607C11E20914}">
      <dgm:prSet phldrT="[Text]" custT="1"/>
      <dgm:spPr/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Square pieces of 2×2cm were cut from a violet coloured waste dyed cotton cloth.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EAC662D4-C2D5-4EDB-A6B0-85B2698D4668}" type="parTrans" cxnId="{0B597365-96EC-475F-88D2-547301FF5204}">
      <dgm:prSet/>
      <dgm:spPr/>
      <dgm:t>
        <a:bodyPr/>
        <a:lstStyle/>
        <a:p>
          <a:endParaRPr lang="en-IN"/>
        </a:p>
      </dgm:t>
    </dgm:pt>
    <dgm:pt modelId="{A58E7AB6-8EDD-43F8-9544-E1C30AEB3E50}" type="sibTrans" cxnId="{0B597365-96EC-475F-88D2-547301FF5204}">
      <dgm:prSet/>
      <dgm:spPr/>
      <dgm:t>
        <a:bodyPr/>
        <a:lstStyle/>
        <a:p>
          <a:endParaRPr lang="en-IN"/>
        </a:p>
      </dgm:t>
    </dgm:pt>
    <dgm:pt modelId="{9AAE8C06-A51F-4970-8618-2C649C240C71}">
      <dgm:prSet phldrT="[Text]"/>
      <dgm:spPr/>
      <dgm:t>
        <a:bodyPr/>
        <a:lstStyle/>
        <a:p>
          <a:r>
            <a:rPr lang="en-IN" dirty="0" smtClean="0"/>
            <a:t>STEP 2</a:t>
          </a:r>
          <a:endParaRPr lang="en-IN" dirty="0"/>
        </a:p>
      </dgm:t>
    </dgm:pt>
    <dgm:pt modelId="{E6DBAD85-60C0-4109-91F1-B86FD787A5CC}" type="parTrans" cxnId="{0E7DD8A9-B21B-472D-8CA0-33562F3D1A9E}">
      <dgm:prSet/>
      <dgm:spPr/>
      <dgm:t>
        <a:bodyPr/>
        <a:lstStyle/>
        <a:p>
          <a:endParaRPr lang="en-IN"/>
        </a:p>
      </dgm:t>
    </dgm:pt>
    <dgm:pt modelId="{B02E9B93-7E6F-4039-BC45-6453271174B7}" type="sibTrans" cxnId="{0E7DD8A9-B21B-472D-8CA0-33562F3D1A9E}">
      <dgm:prSet/>
      <dgm:spPr/>
      <dgm:t>
        <a:bodyPr/>
        <a:lstStyle/>
        <a:p>
          <a:endParaRPr lang="en-IN"/>
        </a:p>
      </dgm:t>
    </dgm:pt>
    <dgm:pt modelId="{12830556-9105-4708-BCF6-60536E405C42}">
      <dgm:prSet phldrT="[Text]" custT="1"/>
      <dgm:spPr/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15 ml of DCM  solution was poured into a beakers .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92720618-D6EE-4227-BB60-0ABF77B2008C}" type="parTrans" cxnId="{374CD734-7711-46BE-B4FC-144046B98E67}">
      <dgm:prSet/>
      <dgm:spPr/>
      <dgm:t>
        <a:bodyPr/>
        <a:lstStyle/>
        <a:p>
          <a:endParaRPr lang="en-IN"/>
        </a:p>
      </dgm:t>
    </dgm:pt>
    <dgm:pt modelId="{E64E5F1C-3991-4290-BCF0-49A9F624AB17}" type="sibTrans" cxnId="{374CD734-7711-46BE-B4FC-144046B98E67}">
      <dgm:prSet/>
      <dgm:spPr/>
      <dgm:t>
        <a:bodyPr/>
        <a:lstStyle/>
        <a:p>
          <a:endParaRPr lang="en-IN"/>
        </a:p>
      </dgm:t>
    </dgm:pt>
    <dgm:pt modelId="{29AC2E11-715C-4EA4-A83B-A3FA62212E35}">
      <dgm:prSet phldrT="[Text]"/>
      <dgm:spPr/>
      <dgm:t>
        <a:bodyPr/>
        <a:lstStyle/>
        <a:p>
          <a:r>
            <a:rPr lang="en-IN" dirty="0" smtClean="0"/>
            <a:t>STEP 3</a:t>
          </a:r>
          <a:endParaRPr lang="en-IN" dirty="0"/>
        </a:p>
      </dgm:t>
    </dgm:pt>
    <dgm:pt modelId="{37E9B25B-9767-47D4-B334-E022A947C56F}" type="parTrans" cxnId="{8DE76169-EE27-4698-B9A4-F00F30B5CE8D}">
      <dgm:prSet/>
      <dgm:spPr/>
      <dgm:t>
        <a:bodyPr/>
        <a:lstStyle/>
        <a:p>
          <a:endParaRPr lang="en-IN"/>
        </a:p>
      </dgm:t>
    </dgm:pt>
    <dgm:pt modelId="{7B5E73DB-1DC5-49AA-A560-34E839EEE498}" type="sibTrans" cxnId="{8DE76169-EE27-4698-B9A4-F00F30B5CE8D}">
      <dgm:prSet/>
      <dgm:spPr/>
      <dgm:t>
        <a:bodyPr/>
        <a:lstStyle/>
        <a:p>
          <a:endParaRPr lang="en-IN"/>
        </a:p>
      </dgm:t>
    </dgm:pt>
    <dgm:pt modelId="{78EEDAC0-E402-4229-947B-DDE0FE7B537C}">
      <dgm:prSet phldrT="[Text]" custT="1"/>
      <dgm:spPr/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The solution was kept for a constant 1 minute and tested by putting in a  COLORIMETER.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0F820D60-8F26-42CD-88CD-84DB49AA921A}" type="parTrans" cxnId="{18B87717-8E82-4AA2-AF07-DF655606E34E}">
      <dgm:prSet/>
      <dgm:spPr/>
      <dgm:t>
        <a:bodyPr/>
        <a:lstStyle/>
        <a:p>
          <a:endParaRPr lang="en-IN"/>
        </a:p>
      </dgm:t>
    </dgm:pt>
    <dgm:pt modelId="{BF1A3A72-D52B-466F-9FAD-C1FB1F2207CA}" type="sibTrans" cxnId="{18B87717-8E82-4AA2-AF07-DF655606E34E}">
      <dgm:prSet/>
      <dgm:spPr/>
      <dgm:t>
        <a:bodyPr/>
        <a:lstStyle/>
        <a:p>
          <a:endParaRPr lang="en-IN"/>
        </a:p>
      </dgm:t>
    </dgm:pt>
    <dgm:pt modelId="{AD9DFEA1-A8DD-4382-A8D5-DE32D55C0172}">
      <dgm:prSet phldrT="[Text]" custT="1"/>
      <dgm:spPr/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The cloth piece was then added into it and is kept on a heating  plate until the solution temperature reached 30˚C and then removed  from the heater.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7481435A-F2CD-4E7D-B363-35A85988AA93}" type="parTrans" cxnId="{59C55B97-4AAD-4D4D-BA06-359FDAB9F2FE}">
      <dgm:prSet/>
      <dgm:spPr/>
      <dgm:t>
        <a:bodyPr/>
        <a:lstStyle/>
        <a:p>
          <a:endParaRPr lang="en-IN"/>
        </a:p>
      </dgm:t>
    </dgm:pt>
    <dgm:pt modelId="{02996705-5881-489B-8F27-AA96C9C894F6}" type="sibTrans" cxnId="{59C55B97-4AAD-4D4D-BA06-359FDAB9F2FE}">
      <dgm:prSet/>
      <dgm:spPr/>
      <dgm:t>
        <a:bodyPr/>
        <a:lstStyle/>
        <a:p>
          <a:endParaRPr lang="en-IN"/>
        </a:p>
      </dgm:t>
    </dgm:pt>
    <dgm:pt modelId="{639BED0A-8AA8-484E-88C4-B8AD090FB856}" type="pres">
      <dgm:prSet presAssocID="{3093474A-A236-45A1-9212-B2406A01AC6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8D9BD5-2D67-4516-82D7-5668D80B8A59}" type="pres">
      <dgm:prSet presAssocID="{97790F1E-48C8-49C2-9C8A-4492FD29E96F}" presName="composite" presStyleCnt="0"/>
      <dgm:spPr/>
    </dgm:pt>
    <dgm:pt modelId="{0FA8A089-F7CE-403F-AC19-78E2C035783B}" type="pres">
      <dgm:prSet presAssocID="{97790F1E-48C8-49C2-9C8A-4492FD29E96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E38BF9-4511-49CC-8722-F5F85B36505F}" type="pres">
      <dgm:prSet presAssocID="{97790F1E-48C8-49C2-9C8A-4492FD29E96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FB07FB-E1A9-412A-9904-91655DF4AF50}" type="pres">
      <dgm:prSet presAssocID="{012E6EF4-A5F0-4283-B462-8C7D60676F1B}" presName="sp" presStyleCnt="0"/>
      <dgm:spPr/>
    </dgm:pt>
    <dgm:pt modelId="{C268C58E-D73A-44C7-8300-A5D90BF0FBB8}" type="pres">
      <dgm:prSet presAssocID="{9AAE8C06-A51F-4970-8618-2C649C240C71}" presName="composite" presStyleCnt="0"/>
      <dgm:spPr/>
    </dgm:pt>
    <dgm:pt modelId="{7D37CF69-F6E2-456C-A6D2-E0E52B13C22A}" type="pres">
      <dgm:prSet presAssocID="{9AAE8C06-A51F-4970-8618-2C649C240C7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3FF4-B2F3-4E87-B94B-9919C325DC57}" type="pres">
      <dgm:prSet presAssocID="{9AAE8C06-A51F-4970-8618-2C649C240C7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5AC6A-2C93-451C-9AED-854EE44D485F}" type="pres">
      <dgm:prSet presAssocID="{B02E9B93-7E6F-4039-BC45-6453271174B7}" presName="sp" presStyleCnt="0"/>
      <dgm:spPr/>
    </dgm:pt>
    <dgm:pt modelId="{102F5188-A43F-4DD1-A83C-A24CE13AA950}" type="pres">
      <dgm:prSet presAssocID="{29AC2E11-715C-4EA4-A83B-A3FA62212E35}" presName="composite" presStyleCnt="0"/>
      <dgm:spPr/>
    </dgm:pt>
    <dgm:pt modelId="{90E041C4-133B-4FC8-8F62-7F6E4748D21F}" type="pres">
      <dgm:prSet presAssocID="{29AC2E11-715C-4EA4-A83B-A3FA62212E3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60D85-7370-4DCB-BF82-D1F1A48D6B70}" type="pres">
      <dgm:prSet presAssocID="{29AC2E11-715C-4EA4-A83B-A3FA62212E3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74CD734-7711-46BE-B4FC-144046B98E67}" srcId="{9AAE8C06-A51F-4970-8618-2C649C240C71}" destId="{12830556-9105-4708-BCF6-60536E405C42}" srcOrd="0" destOrd="0" parTransId="{92720618-D6EE-4227-BB60-0ABF77B2008C}" sibTransId="{E64E5F1C-3991-4290-BCF0-49A9F624AB17}"/>
    <dgm:cxn modelId="{59C55B97-4AAD-4D4D-BA06-359FDAB9F2FE}" srcId="{9AAE8C06-A51F-4970-8618-2C649C240C71}" destId="{AD9DFEA1-A8DD-4382-A8D5-DE32D55C0172}" srcOrd="1" destOrd="0" parTransId="{7481435A-F2CD-4E7D-B363-35A85988AA93}" sibTransId="{02996705-5881-489B-8F27-AA96C9C894F6}"/>
    <dgm:cxn modelId="{8DE76169-EE27-4698-B9A4-F00F30B5CE8D}" srcId="{3093474A-A236-45A1-9212-B2406A01AC62}" destId="{29AC2E11-715C-4EA4-A83B-A3FA62212E35}" srcOrd="2" destOrd="0" parTransId="{37E9B25B-9767-47D4-B334-E022A947C56F}" sibTransId="{7B5E73DB-1DC5-49AA-A560-34E839EEE498}"/>
    <dgm:cxn modelId="{E12E70AC-7683-430B-9065-1741AAB4A6AF}" type="presOf" srcId="{29AC2E11-715C-4EA4-A83B-A3FA62212E35}" destId="{90E041C4-133B-4FC8-8F62-7F6E4748D21F}" srcOrd="0" destOrd="0" presId="urn:microsoft.com/office/officeart/2005/8/layout/chevron2"/>
    <dgm:cxn modelId="{45C5CFBC-D558-4463-ABB7-536D7E090FC6}" type="presOf" srcId="{3093474A-A236-45A1-9212-B2406A01AC62}" destId="{639BED0A-8AA8-484E-88C4-B8AD090FB856}" srcOrd="0" destOrd="0" presId="urn:microsoft.com/office/officeart/2005/8/layout/chevron2"/>
    <dgm:cxn modelId="{0B597365-96EC-475F-88D2-547301FF5204}" srcId="{97790F1E-48C8-49C2-9C8A-4492FD29E96F}" destId="{29D2C7E9-1E30-46B3-B294-607C11E20914}" srcOrd="0" destOrd="0" parTransId="{EAC662D4-C2D5-4EDB-A6B0-85B2698D4668}" sibTransId="{A58E7AB6-8EDD-43F8-9544-E1C30AEB3E50}"/>
    <dgm:cxn modelId="{A3651B71-86CD-4C86-880A-07E8615C67C8}" type="presOf" srcId="{29D2C7E9-1E30-46B3-B294-607C11E20914}" destId="{83E38BF9-4511-49CC-8722-F5F85B36505F}" srcOrd="0" destOrd="0" presId="urn:microsoft.com/office/officeart/2005/8/layout/chevron2"/>
    <dgm:cxn modelId="{789CB0ED-188F-4C68-9DD6-8C0BAAD414EC}" srcId="{3093474A-A236-45A1-9212-B2406A01AC62}" destId="{97790F1E-48C8-49C2-9C8A-4492FD29E96F}" srcOrd="0" destOrd="0" parTransId="{976834BA-A499-4E4E-AE56-640049997616}" sibTransId="{012E6EF4-A5F0-4283-B462-8C7D60676F1B}"/>
    <dgm:cxn modelId="{0DFB51E9-4765-4ED6-A891-A1BA696D1DB7}" type="presOf" srcId="{78EEDAC0-E402-4229-947B-DDE0FE7B537C}" destId="{1A660D85-7370-4DCB-BF82-D1F1A48D6B70}" srcOrd="0" destOrd="0" presId="urn:microsoft.com/office/officeart/2005/8/layout/chevron2"/>
    <dgm:cxn modelId="{18B87717-8E82-4AA2-AF07-DF655606E34E}" srcId="{29AC2E11-715C-4EA4-A83B-A3FA62212E35}" destId="{78EEDAC0-E402-4229-947B-DDE0FE7B537C}" srcOrd="0" destOrd="0" parTransId="{0F820D60-8F26-42CD-88CD-84DB49AA921A}" sibTransId="{BF1A3A72-D52B-466F-9FAD-C1FB1F2207CA}"/>
    <dgm:cxn modelId="{3BC255A1-6147-4A40-85C5-971EA8CD2FEB}" type="presOf" srcId="{9AAE8C06-A51F-4970-8618-2C649C240C71}" destId="{7D37CF69-F6E2-456C-A6D2-E0E52B13C22A}" srcOrd="0" destOrd="0" presId="urn:microsoft.com/office/officeart/2005/8/layout/chevron2"/>
    <dgm:cxn modelId="{4646436C-4DBA-422D-B6DF-E4A6C80C821E}" type="presOf" srcId="{12830556-9105-4708-BCF6-60536E405C42}" destId="{BFB63FF4-B2F3-4E87-B94B-9919C325DC57}" srcOrd="0" destOrd="0" presId="urn:microsoft.com/office/officeart/2005/8/layout/chevron2"/>
    <dgm:cxn modelId="{8F19E956-967C-4583-8DE5-59749812CA30}" type="presOf" srcId="{97790F1E-48C8-49C2-9C8A-4492FD29E96F}" destId="{0FA8A089-F7CE-403F-AC19-78E2C035783B}" srcOrd="0" destOrd="0" presId="urn:microsoft.com/office/officeart/2005/8/layout/chevron2"/>
    <dgm:cxn modelId="{0E7DD8A9-B21B-472D-8CA0-33562F3D1A9E}" srcId="{3093474A-A236-45A1-9212-B2406A01AC62}" destId="{9AAE8C06-A51F-4970-8618-2C649C240C71}" srcOrd="1" destOrd="0" parTransId="{E6DBAD85-60C0-4109-91F1-B86FD787A5CC}" sibTransId="{B02E9B93-7E6F-4039-BC45-6453271174B7}"/>
    <dgm:cxn modelId="{E66B7EC9-B827-4E74-A6B2-3C6AA9B8899B}" type="presOf" srcId="{AD9DFEA1-A8DD-4382-A8D5-DE32D55C0172}" destId="{BFB63FF4-B2F3-4E87-B94B-9919C325DC57}" srcOrd="0" destOrd="1" presId="urn:microsoft.com/office/officeart/2005/8/layout/chevron2"/>
    <dgm:cxn modelId="{C42E343D-A2AB-4E8B-912D-1AA74E4ABD11}" type="presParOf" srcId="{639BED0A-8AA8-484E-88C4-B8AD090FB856}" destId="{608D9BD5-2D67-4516-82D7-5668D80B8A59}" srcOrd="0" destOrd="0" presId="urn:microsoft.com/office/officeart/2005/8/layout/chevron2"/>
    <dgm:cxn modelId="{3291981D-8AD2-4B5C-967A-9E2FC4750AB5}" type="presParOf" srcId="{608D9BD5-2D67-4516-82D7-5668D80B8A59}" destId="{0FA8A089-F7CE-403F-AC19-78E2C035783B}" srcOrd="0" destOrd="0" presId="urn:microsoft.com/office/officeart/2005/8/layout/chevron2"/>
    <dgm:cxn modelId="{C01E242F-AB1C-4ACB-8301-F495D5010FD3}" type="presParOf" srcId="{608D9BD5-2D67-4516-82D7-5668D80B8A59}" destId="{83E38BF9-4511-49CC-8722-F5F85B36505F}" srcOrd="1" destOrd="0" presId="urn:microsoft.com/office/officeart/2005/8/layout/chevron2"/>
    <dgm:cxn modelId="{FF46D4DF-E608-40A0-8B2A-7F378A703F6A}" type="presParOf" srcId="{639BED0A-8AA8-484E-88C4-B8AD090FB856}" destId="{02FB07FB-E1A9-412A-9904-91655DF4AF50}" srcOrd="1" destOrd="0" presId="urn:microsoft.com/office/officeart/2005/8/layout/chevron2"/>
    <dgm:cxn modelId="{8665CBE7-776F-47C7-B61A-9349BCBBF7E4}" type="presParOf" srcId="{639BED0A-8AA8-484E-88C4-B8AD090FB856}" destId="{C268C58E-D73A-44C7-8300-A5D90BF0FBB8}" srcOrd="2" destOrd="0" presId="urn:microsoft.com/office/officeart/2005/8/layout/chevron2"/>
    <dgm:cxn modelId="{249142E0-BFC2-40B7-B6F1-AB6E7EB2A73C}" type="presParOf" srcId="{C268C58E-D73A-44C7-8300-A5D90BF0FBB8}" destId="{7D37CF69-F6E2-456C-A6D2-E0E52B13C22A}" srcOrd="0" destOrd="0" presId="urn:microsoft.com/office/officeart/2005/8/layout/chevron2"/>
    <dgm:cxn modelId="{676C1157-6EED-433B-A817-34B363109031}" type="presParOf" srcId="{C268C58E-D73A-44C7-8300-A5D90BF0FBB8}" destId="{BFB63FF4-B2F3-4E87-B94B-9919C325DC57}" srcOrd="1" destOrd="0" presId="urn:microsoft.com/office/officeart/2005/8/layout/chevron2"/>
    <dgm:cxn modelId="{24028B60-C5FF-4968-9983-8CD2F8F03897}" type="presParOf" srcId="{639BED0A-8AA8-484E-88C4-B8AD090FB856}" destId="{D6C5AC6A-2C93-451C-9AED-854EE44D485F}" srcOrd="3" destOrd="0" presId="urn:microsoft.com/office/officeart/2005/8/layout/chevron2"/>
    <dgm:cxn modelId="{EF0F9488-2339-435D-AE09-5BA0C4A27158}" type="presParOf" srcId="{639BED0A-8AA8-484E-88C4-B8AD090FB856}" destId="{102F5188-A43F-4DD1-A83C-A24CE13AA950}" srcOrd="4" destOrd="0" presId="urn:microsoft.com/office/officeart/2005/8/layout/chevron2"/>
    <dgm:cxn modelId="{60C7572D-C64B-4B1C-BD55-A548B5B5D9B7}" type="presParOf" srcId="{102F5188-A43F-4DD1-A83C-A24CE13AA950}" destId="{90E041C4-133B-4FC8-8F62-7F6E4748D21F}" srcOrd="0" destOrd="0" presId="urn:microsoft.com/office/officeart/2005/8/layout/chevron2"/>
    <dgm:cxn modelId="{FD298BEB-DE19-4040-BC61-DDF52CC38FE3}" type="presParOf" srcId="{102F5188-A43F-4DD1-A83C-A24CE13AA950}" destId="{1A660D85-7370-4DCB-BF82-D1F1A48D6B7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93474A-A236-45A1-9212-B2406A01AC62}" type="doc">
      <dgm:prSet loTypeId="urn:microsoft.com/office/officeart/2005/8/layout/chevron2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97790F1E-48C8-49C2-9C8A-4492FD29E96F}">
      <dgm:prSet phldrT="[Text]"/>
      <dgm:spPr/>
      <dgm:t>
        <a:bodyPr/>
        <a:lstStyle/>
        <a:p>
          <a:r>
            <a:rPr lang="en-IN" dirty="0" smtClean="0"/>
            <a:t>STEP 1</a:t>
          </a:r>
          <a:endParaRPr lang="en-IN" dirty="0"/>
        </a:p>
      </dgm:t>
    </dgm:pt>
    <dgm:pt modelId="{976834BA-A499-4E4E-AE56-640049997616}" type="parTrans" cxnId="{789CB0ED-188F-4C68-9DD6-8C0BAAD414EC}">
      <dgm:prSet/>
      <dgm:spPr/>
      <dgm:t>
        <a:bodyPr/>
        <a:lstStyle/>
        <a:p>
          <a:endParaRPr lang="en-IN"/>
        </a:p>
      </dgm:t>
    </dgm:pt>
    <dgm:pt modelId="{012E6EF4-A5F0-4283-B462-8C7D60676F1B}" type="sibTrans" cxnId="{789CB0ED-188F-4C68-9DD6-8C0BAAD414EC}">
      <dgm:prSet/>
      <dgm:spPr/>
      <dgm:t>
        <a:bodyPr/>
        <a:lstStyle/>
        <a:p>
          <a:endParaRPr lang="en-IN"/>
        </a:p>
      </dgm:t>
    </dgm:pt>
    <dgm:pt modelId="{29D2C7E9-1E30-46B3-B294-607C11E20914}">
      <dgm:prSet phldrT="[Text]" custT="1"/>
      <dgm:spPr/>
      <dgm:t>
        <a:bodyPr/>
        <a:lstStyle/>
        <a:p>
          <a:r>
            <a: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 solution containing 30 ml water and 3 ml methyl orange was prepared in 5 beakers.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EAC662D4-C2D5-4EDB-A6B0-85B2698D4668}" type="parTrans" cxnId="{0B597365-96EC-475F-88D2-547301FF5204}">
      <dgm:prSet/>
      <dgm:spPr/>
      <dgm:t>
        <a:bodyPr/>
        <a:lstStyle/>
        <a:p>
          <a:endParaRPr lang="en-IN"/>
        </a:p>
      </dgm:t>
    </dgm:pt>
    <dgm:pt modelId="{A58E7AB6-8EDD-43F8-9544-E1C30AEB3E50}" type="sibTrans" cxnId="{0B597365-96EC-475F-88D2-547301FF5204}">
      <dgm:prSet/>
      <dgm:spPr/>
      <dgm:t>
        <a:bodyPr/>
        <a:lstStyle/>
        <a:p>
          <a:endParaRPr lang="en-IN"/>
        </a:p>
      </dgm:t>
    </dgm:pt>
    <dgm:pt modelId="{9AAE8C06-A51F-4970-8618-2C649C240C71}">
      <dgm:prSet phldrT="[Text]"/>
      <dgm:spPr/>
      <dgm:t>
        <a:bodyPr/>
        <a:lstStyle/>
        <a:p>
          <a:r>
            <a:rPr lang="en-IN" dirty="0" smtClean="0"/>
            <a:t>STEP 2</a:t>
          </a:r>
          <a:endParaRPr lang="en-IN" dirty="0"/>
        </a:p>
      </dgm:t>
    </dgm:pt>
    <dgm:pt modelId="{E6DBAD85-60C0-4109-91F1-B86FD787A5CC}" type="parTrans" cxnId="{0E7DD8A9-B21B-472D-8CA0-33562F3D1A9E}">
      <dgm:prSet/>
      <dgm:spPr/>
      <dgm:t>
        <a:bodyPr/>
        <a:lstStyle/>
        <a:p>
          <a:endParaRPr lang="en-IN"/>
        </a:p>
      </dgm:t>
    </dgm:pt>
    <dgm:pt modelId="{B02E9B93-7E6F-4039-BC45-6453271174B7}" type="sibTrans" cxnId="{0E7DD8A9-B21B-472D-8CA0-33562F3D1A9E}">
      <dgm:prSet/>
      <dgm:spPr/>
      <dgm:t>
        <a:bodyPr/>
        <a:lstStyle/>
        <a:p>
          <a:endParaRPr lang="en-IN"/>
        </a:p>
      </dgm:t>
    </dgm:pt>
    <dgm:pt modelId="{12830556-9105-4708-BCF6-60536E405C42}">
      <dgm:prSet phldrT="[Text]" custT="1"/>
      <dgm:spPr/>
      <dgm:t>
        <a:bodyPr/>
        <a:lstStyle/>
        <a:p>
          <a:r>
            <a: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 grams Zinc Oxide of varying sizes was then added to the solution.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92720618-D6EE-4227-BB60-0ABF77B2008C}" type="parTrans" cxnId="{374CD734-7711-46BE-B4FC-144046B98E67}">
      <dgm:prSet/>
      <dgm:spPr/>
      <dgm:t>
        <a:bodyPr/>
        <a:lstStyle/>
        <a:p>
          <a:endParaRPr lang="en-IN"/>
        </a:p>
      </dgm:t>
    </dgm:pt>
    <dgm:pt modelId="{E64E5F1C-3991-4290-BCF0-49A9F624AB17}" type="sibTrans" cxnId="{374CD734-7711-46BE-B4FC-144046B98E67}">
      <dgm:prSet/>
      <dgm:spPr/>
      <dgm:t>
        <a:bodyPr/>
        <a:lstStyle/>
        <a:p>
          <a:endParaRPr lang="en-IN"/>
        </a:p>
      </dgm:t>
    </dgm:pt>
    <dgm:pt modelId="{29AC2E11-715C-4EA4-A83B-A3FA62212E35}">
      <dgm:prSet phldrT="[Text]"/>
      <dgm:spPr/>
      <dgm:t>
        <a:bodyPr/>
        <a:lstStyle/>
        <a:p>
          <a:r>
            <a:rPr lang="en-IN" dirty="0" smtClean="0"/>
            <a:t>STEP 3</a:t>
          </a:r>
          <a:endParaRPr lang="en-IN" dirty="0"/>
        </a:p>
      </dgm:t>
    </dgm:pt>
    <dgm:pt modelId="{37E9B25B-9767-47D4-B334-E022A947C56F}" type="parTrans" cxnId="{8DE76169-EE27-4698-B9A4-F00F30B5CE8D}">
      <dgm:prSet/>
      <dgm:spPr/>
      <dgm:t>
        <a:bodyPr/>
        <a:lstStyle/>
        <a:p>
          <a:endParaRPr lang="en-IN"/>
        </a:p>
      </dgm:t>
    </dgm:pt>
    <dgm:pt modelId="{7B5E73DB-1DC5-49AA-A560-34E839EEE498}" type="sibTrans" cxnId="{8DE76169-EE27-4698-B9A4-F00F30B5CE8D}">
      <dgm:prSet/>
      <dgm:spPr/>
      <dgm:t>
        <a:bodyPr/>
        <a:lstStyle/>
        <a:p>
          <a:endParaRPr lang="en-IN"/>
        </a:p>
      </dgm:t>
    </dgm:pt>
    <dgm:pt modelId="{78EEDAC0-E402-4229-947B-DDE0FE7B537C}">
      <dgm:prSet phldrT="[Text]" custT="1"/>
      <dgm:spPr/>
      <dgm:t>
        <a:bodyPr/>
        <a:lstStyle/>
        <a:p>
          <a:r>
            <a: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above granules in the solution were subjected to UV spectrum and the solution was tested by using a colorimeter for checking amount of colour adsorbed.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0F820D60-8F26-42CD-88CD-84DB49AA921A}" type="parTrans" cxnId="{18B87717-8E82-4AA2-AF07-DF655606E34E}">
      <dgm:prSet/>
      <dgm:spPr/>
      <dgm:t>
        <a:bodyPr/>
        <a:lstStyle/>
        <a:p>
          <a:endParaRPr lang="en-IN"/>
        </a:p>
      </dgm:t>
    </dgm:pt>
    <dgm:pt modelId="{BF1A3A72-D52B-466F-9FAD-C1FB1F2207CA}" type="sibTrans" cxnId="{18B87717-8E82-4AA2-AF07-DF655606E34E}">
      <dgm:prSet/>
      <dgm:spPr/>
      <dgm:t>
        <a:bodyPr/>
        <a:lstStyle/>
        <a:p>
          <a:endParaRPr lang="en-IN"/>
        </a:p>
      </dgm:t>
    </dgm:pt>
    <dgm:pt modelId="{639BED0A-8AA8-484E-88C4-B8AD090FB856}" type="pres">
      <dgm:prSet presAssocID="{3093474A-A236-45A1-9212-B2406A01AC6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8D9BD5-2D67-4516-82D7-5668D80B8A59}" type="pres">
      <dgm:prSet presAssocID="{97790F1E-48C8-49C2-9C8A-4492FD29E96F}" presName="composite" presStyleCnt="0"/>
      <dgm:spPr/>
    </dgm:pt>
    <dgm:pt modelId="{0FA8A089-F7CE-403F-AC19-78E2C035783B}" type="pres">
      <dgm:prSet presAssocID="{97790F1E-48C8-49C2-9C8A-4492FD29E96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E38BF9-4511-49CC-8722-F5F85B36505F}" type="pres">
      <dgm:prSet presAssocID="{97790F1E-48C8-49C2-9C8A-4492FD29E96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FB07FB-E1A9-412A-9904-91655DF4AF50}" type="pres">
      <dgm:prSet presAssocID="{012E6EF4-A5F0-4283-B462-8C7D60676F1B}" presName="sp" presStyleCnt="0"/>
      <dgm:spPr/>
    </dgm:pt>
    <dgm:pt modelId="{C268C58E-D73A-44C7-8300-A5D90BF0FBB8}" type="pres">
      <dgm:prSet presAssocID="{9AAE8C06-A51F-4970-8618-2C649C240C71}" presName="composite" presStyleCnt="0"/>
      <dgm:spPr/>
    </dgm:pt>
    <dgm:pt modelId="{7D37CF69-F6E2-456C-A6D2-E0E52B13C22A}" type="pres">
      <dgm:prSet presAssocID="{9AAE8C06-A51F-4970-8618-2C649C240C7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3FF4-B2F3-4E87-B94B-9919C325DC57}" type="pres">
      <dgm:prSet presAssocID="{9AAE8C06-A51F-4970-8618-2C649C240C7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5AC6A-2C93-451C-9AED-854EE44D485F}" type="pres">
      <dgm:prSet presAssocID="{B02E9B93-7E6F-4039-BC45-6453271174B7}" presName="sp" presStyleCnt="0"/>
      <dgm:spPr/>
    </dgm:pt>
    <dgm:pt modelId="{102F5188-A43F-4DD1-A83C-A24CE13AA950}" type="pres">
      <dgm:prSet presAssocID="{29AC2E11-715C-4EA4-A83B-A3FA62212E35}" presName="composite" presStyleCnt="0"/>
      <dgm:spPr/>
    </dgm:pt>
    <dgm:pt modelId="{90E041C4-133B-4FC8-8F62-7F6E4748D21F}" type="pres">
      <dgm:prSet presAssocID="{29AC2E11-715C-4EA4-A83B-A3FA62212E3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60D85-7370-4DCB-BF82-D1F1A48D6B70}" type="pres">
      <dgm:prSet presAssocID="{29AC2E11-715C-4EA4-A83B-A3FA62212E3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74CD734-7711-46BE-B4FC-144046B98E67}" srcId="{9AAE8C06-A51F-4970-8618-2C649C240C71}" destId="{12830556-9105-4708-BCF6-60536E405C42}" srcOrd="0" destOrd="0" parTransId="{92720618-D6EE-4227-BB60-0ABF77B2008C}" sibTransId="{E64E5F1C-3991-4290-BCF0-49A9F624AB17}"/>
    <dgm:cxn modelId="{FA18382A-8EDD-43C3-86A3-DEE82999BEF0}" type="presOf" srcId="{3093474A-A236-45A1-9212-B2406A01AC62}" destId="{639BED0A-8AA8-484E-88C4-B8AD090FB856}" srcOrd="0" destOrd="0" presId="urn:microsoft.com/office/officeart/2005/8/layout/chevron2"/>
    <dgm:cxn modelId="{8DE76169-EE27-4698-B9A4-F00F30B5CE8D}" srcId="{3093474A-A236-45A1-9212-B2406A01AC62}" destId="{29AC2E11-715C-4EA4-A83B-A3FA62212E35}" srcOrd="2" destOrd="0" parTransId="{37E9B25B-9767-47D4-B334-E022A947C56F}" sibTransId="{7B5E73DB-1DC5-49AA-A560-34E839EEE498}"/>
    <dgm:cxn modelId="{0B597365-96EC-475F-88D2-547301FF5204}" srcId="{97790F1E-48C8-49C2-9C8A-4492FD29E96F}" destId="{29D2C7E9-1E30-46B3-B294-607C11E20914}" srcOrd="0" destOrd="0" parTransId="{EAC662D4-C2D5-4EDB-A6B0-85B2698D4668}" sibTransId="{A58E7AB6-8EDD-43F8-9544-E1C30AEB3E50}"/>
    <dgm:cxn modelId="{8875ACCA-A8A0-446E-9EB1-F3A4E426B748}" type="presOf" srcId="{9AAE8C06-A51F-4970-8618-2C649C240C71}" destId="{7D37CF69-F6E2-456C-A6D2-E0E52B13C22A}" srcOrd="0" destOrd="0" presId="urn:microsoft.com/office/officeart/2005/8/layout/chevron2"/>
    <dgm:cxn modelId="{0A1A81CD-1334-4C34-914C-8A1C7F89E4CA}" type="presOf" srcId="{12830556-9105-4708-BCF6-60536E405C42}" destId="{BFB63FF4-B2F3-4E87-B94B-9919C325DC57}" srcOrd="0" destOrd="0" presId="urn:microsoft.com/office/officeart/2005/8/layout/chevron2"/>
    <dgm:cxn modelId="{BA4FE78F-875F-4DD5-9229-DDCF2B3514DC}" type="presOf" srcId="{29AC2E11-715C-4EA4-A83B-A3FA62212E35}" destId="{90E041C4-133B-4FC8-8F62-7F6E4748D21F}" srcOrd="0" destOrd="0" presId="urn:microsoft.com/office/officeart/2005/8/layout/chevron2"/>
    <dgm:cxn modelId="{B15453BA-D2B8-4FEE-A862-1648D0BBAFBE}" type="presOf" srcId="{97790F1E-48C8-49C2-9C8A-4492FD29E96F}" destId="{0FA8A089-F7CE-403F-AC19-78E2C035783B}" srcOrd="0" destOrd="0" presId="urn:microsoft.com/office/officeart/2005/8/layout/chevron2"/>
    <dgm:cxn modelId="{789CB0ED-188F-4C68-9DD6-8C0BAAD414EC}" srcId="{3093474A-A236-45A1-9212-B2406A01AC62}" destId="{97790F1E-48C8-49C2-9C8A-4492FD29E96F}" srcOrd="0" destOrd="0" parTransId="{976834BA-A499-4E4E-AE56-640049997616}" sibTransId="{012E6EF4-A5F0-4283-B462-8C7D60676F1B}"/>
    <dgm:cxn modelId="{78483242-1506-4739-B502-9B2D59A86EB4}" type="presOf" srcId="{78EEDAC0-E402-4229-947B-DDE0FE7B537C}" destId="{1A660D85-7370-4DCB-BF82-D1F1A48D6B70}" srcOrd="0" destOrd="0" presId="urn:microsoft.com/office/officeart/2005/8/layout/chevron2"/>
    <dgm:cxn modelId="{03F5FE07-47B3-430C-82FD-731C8C1B17EE}" type="presOf" srcId="{29D2C7E9-1E30-46B3-B294-607C11E20914}" destId="{83E38BF9-4511-49CC-8722-F5F85B36505F}" srcOrd="0" destOrd="0" presId="urn:microsoft.com/office/officeart/2005/8/layout/chevron2"/>
    <dgm:cxn modelId="{18B87717-8E82-4AA2-AF07-DF655606E34E}" srcId="{29AC2E11-715C-4EA4-A83B-A3FA62212E35}" destId="{78EEDAC0-E402-4229-947B-DDE0FE7B537C}" srcOrd="0" destOrd="0" parTransId="{0F820D60-8F26-42CD-88CD-84DB49AA921A}" sibTransId="{BF1A3A72-D52B-466F-9FAD-C1FB1F2207CA}"/>
    <dgm:cxn modelId="{0E7DD8A9-B21B-472D-8CA0-33562F3D1A9E}" srcId="{3093474A-A236-45A1-9212-B2406A01AC62}" destId="{9AAE8C06-A51F-4970-8618-2C649C240C71}" srcOrd="1" destOrd="0" parTransId="{E6DBAD85-60C0-4109-91F1-B86FD787A5CC}" sibTransId="{B02E9B93-7E6F-4039-BC45-6453271174B7}"/>
    <dgm:cxn modelId="{02248C87-8BE4-4740-A5AC-AD240FC399C7}" type="presParOf" srcId="{639BED0A-8AA8-484E-88C4-B8AD090FB856}" destId="{608D9BD5-2D67-4516-82D7-5668D80B8A59}" srcOrd="0" destOrd="0" presId="urn:microsoft.com/office/officeart/2005/8/layout/chevron2"/>
    <dgm:cxn modelId="{97D39BE3-B55D-4A6B-A1CF-7E2FE8926FFC}" type="presParOf" srcId="{608D9BD5-2D67-4516-82D7-5668D80B8A59}" destId="{0FA8A089-F7CE-403F-AC19-78E2C035783B}" srcOrd="0" destOrd="0" presId="urn:microsoft.com/office/officeart/2005/8/layout/chevron2"/>
    <dgm:cxn modelId="{5D9FE5FD-CC23-46E3-97FD-D4AA769C8A4B}" type="presParOf" srcId="{608D9BD5-2D67-4516-82D7-5668D80B8A59}" destId="{83E38BF9-4511-49CC-8722-F5F85B36505F}" srcOrd="1" destOrd="0" presId="urn:microsoft.com/office/officeart/2005/8/layout/chevron2"/>
    <dgm:cxn modelId="{E4EC94D2-553C-4AFA-93A3-8796B2FD8AE3}" type="presParOf" srcId="{639BED0A-8AA8-484E-88C4-B8AD090FB856}" destId="{02FB07FB-E1A9-412A-9904-91655DF4AF50}" srcOrd="1" destOrd="0" presId="urn:microsoft.com/office/officeart/2005/8/layout/chevron2"/>
    <dgm:cxn modelId="{5BFFD5D9-18E7-4159-8B79-53F3F514D88C}" type="presParOf" srcId="{639BED0A-8AA8-484E-88C4-B8AD090FB856}" destId="{C268C58E-D73A-44C7-8300-A5D90BF0FBB8}" srcOrd="2" destOrd="0" presId="urn:microsoft.com/office/officeart/2005/8/layout/chevron2"/>
    <dgm:cxn modelId="{14CD54E6-5395-44A3-AE9B-458191C2E071}" type="presParOf" srcId="{C268C58E-D73A-44C7-8300-A5D90BF0FBB8}" destId="{7D37CF69-F6E2-456C-A6D2-E0E52B13C22A}" srcOrd="0" destOrd="0" presId="urn:microsoft.com/office/officeart/2005/8/layout/chevron2"/>
    <dgm:cxn modelId="{4A0E0A82-7A3D-45F2-ADF4-082D55E48108}" type="presParOf" srcId="{C268C58E-D73A-44C7-8300-A5D90BF0FBB8}" destId="{BFB63FF4-B2F3-4E87-B94B-9919C325DC57}" srcOrd="1" destOrd="0" presId="urn:microsoft.com/office/officeart/2005/8/layout/chevron2"/>
    <dgm:cxn modelId="{7A82A137-BC20-49BF-A23C-A081AB12DF8E}" type="presParOf" srcId="{639BED0A-8AA8-484E-88C4-B8AD090FB856}" destId="{D6C5AC6A-2C93-451C-9AED-854EE44D485F}" srcOrd="3" destOrd="0" presId="urn:microsoft.com/office/officeart/2005/8/layout/chevron2"/>
    <dgm:cxn modelId="{8A308EE2-9285-41C3-8627-2B74935729FA}" type="presParOf" srcId="{639BED0A-8AA8-484E-88C4-B8AD090FB856}" destId="{102F5188-A43F-4DD1-A83C-A24CE13AA950}" srcOrd="4" destOrd="0" presId="urn:microsoft.com/office/officeart/2005/8/layout/chevron2"/>
    <dgm:cxn modelId="{E27C241F-E22E-4952-A634-3152CB0BA104}" type="presParOf" srcId="{102F5188-A43F-4DD1-A83C-A24CE13AA950}" destId="{90E041C4-133B-4FC8-8F62-7F6E4748D21F}" srcOrd="0" destOrd="0" presId="urn:microsoft.com/office/officeart/2005/8/layout/chevron2"/>
    <dgm:cxn modelId="{9919E556-F898-4F2B-A968-C8F9CCE49AEE}" type="presParOf" srcId="{102F5188-A43F-4DD1-A83C-A24CE13AA950}" destId="{1A660D85-7370-4DCB-BF82-D1F1A48D6B7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93474A-A236-45A1-9212-B2406A01AC62}" type="doc">
      <dgm:prSet loTypeId="urn:microsoft.com/office/officeart/2005/8/layout/chevron2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97790F1E-48C8-49C2-9C8A-4492FD29E96F}">
      <dgm:prSet phldrT="[Text]"/>
      <dgm:spPr/>
      <dgm:t>
        <a:bodyPr/>
        <a:lstStyle/>
        <a:p>
          <a:r>
            <a:rPr lang="en-IN" dirty="0" smtClean="0"/>
            <a:t>STEP 1</a:t>
          </a:r>
          <a:endParaRPr lang="en-IN" dirty="0"/>
        </a:p>
      </dgm:t>
    </dgm:pt>
    <dgm:pt modelId="{976834BA-A499-4E4E-AE56-640049997616}" type="parTrans" cxnId="{789CB0ED-188F-4C68-9DD6-8C0BAAD414EC}">
      <dgm:prSet/>
      <dgm:spPr/>
      <dgm:t>
        <a:bodyPr/>
        <a:lstStyle/>
        <a:p>
          <a:endParaRPr lang="en-IN"/>
        </a:p>
      </dgm:t>
    </dgm:pt>
    <dgm:pt modelId="{012E6EF4-A5F0-4283-B462-8C7D60676F1B}" type="sibTrans" cxnId="{789CB0ED-188F-4C68-9DD6-8C0BAAD414EC}">
      <dgm:prSet/>
      <dgm:spPr/>
      <dgm:t>
        <a:bodyPr/>
        <a:lstStyle/>
        <a:p>
          <a:endParaRPr lang="en-IN"/>
        </a:p>
      </dgm:t>
    </dgm:pt>
    <dgm:pt modelId="{29D2C7E9-1E30-46B3-B294-607C11E20914}">
      <dgm:prSet phldrT="[Text]" custT="1"/>
      <dgm:spPr/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A solution containing 30 ml water and 3 ml methyl orange was prepared.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EAC662D4-C2D5-4EDB-A6B0-85B2698D4668}" type="parTrans" cxnId="{0B597365-96EC-475F-88D2-547301FF5204}">
      <dgm:prSet/>
      <dgm:spPr/>
      <dgm:t>
        <a:bodyPr/>
        <a:lstStyle/>
        <a:p>
          <a:endParaRPr lang="en-IN"/>
        </a:p>
      </dgm:t>
    </dgm:pt>
    <dgm:pt modelId="{A58E7AB6-8EDD-43F8-9544-E1C30AEB3E50}" type="sibTrans" cxnId="{0B597365-96EC-475F-88D2-547301FF5204}">
      <dgm:prSet/>
      <dgm:spPr/>
      <dgm:t>
        <a:bodyPr/>
        <a:lstStyle/>
        <a:p>
          <a:endParaRPr lang="en-IN"/>
        </a:p>
      </dgm:t>
    </dgm:pt>
    <dgm:pt modelId="{9AAE8C06-A51F-4970-8618-2C649C240C71}">
      <dgm:prSet phldrT="[Text]"/>
      <dgm:spPr/>
      <dgm:t>
        <a:bodyPr/>
        <a:lstStyle/>
        <a:p>
          <a:r>
            <a:rPr lang="en-IN" dirty="0" smtClean="0"/>
            <a:t>STEP 2</a:t>
          </a:r>
          <a:endParaRPr lang="en-IN" dirty="0"/>
        </a:p>
      </dgm:t>
    </dgm:pt>
    <dgm:pt modelId="{E6DBAD85-60C0-4109-91F1-B86FD787A5CC}" type="parTrans" cxnId="{0E7DD8A9-B21B-472D-8CA0-33562F3D1A9E}">
      <dgm:prSet/>
      <dgm:spPr/>
      <dgm:t>
        <a:bodyPr/>
        <a:lstStyle/>
        <a:p>
          <a:endParaRPr lang="en-IN"/>
        </a:p>
      </dgm:t>
    </dgm:pt>
    <dgm:pt modelId="{B02E9B93-7E6F-4039-BC45-6453271174B7}" type="sibTrans" cxnId="{0E7DD8A9-B21B-472D-8CA0-33562F3D1A9E}">
      <dgm:prSet/>
      <dgm:spPr/>
      <dgm:t>
        <a:bodyPr/>
        <a:lstStyle/>
        <a:p>
          <a:endParaRPr lang="en-IN"/>
        </a:p>
      </dgm:t>
    </dgm:pt>
    <dgm:pt modelId="{12830556-9105-4708-BCF6-60536E405C42}">
      <dgm:prSet phldrT="[Text]" custT="1"/>
      <dgm:spPr/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2 grams Zinc Oxide was then added to it.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92720618-D6EE-4227-BB60-0ABF77B2008C}" type="parTrans" cxnId="{374CD734-7711-46BE-B4FC-144046B98E67}">
      <dgm:prSet/>
      <dgm:spPr/>
      <dgm:t>
        <a:bodyPr/>
        <a:lstStyle/>
        <a:p>
          <a:endParaRPr lang="en-IN"/>
        </a:p>
      </dgm:t>
    </dgm:pt>
    <dgm:pt modelId="{E64E5F1C-3991-4290-BCF0-49A9F624AB17}" type="sibTrans" cxnId="{374CD734-7711-46BE-B4FC-144046B98E67}">
      <dgm:prSet/>
      <dgm:spPr/>
      <dgm:t>
        <a:bodyPr/>
        <a:lstStyle/>
        <a:p>
          <a:endParaRPr lang="en-IN"/>
        </a:p>
      </dgm:t>
    </dgm:pt>
    <dgm:pt modelId="{29AC2E11-715C-4EA4-A83B-A3FA62212E35}">
      <dgm:prSet phldrT="[Text]"/>
      <dgm:spPr/>
      <dgm:t>
        <a:bodyPr/>
        <a:lstStyle/>
        <a:p>
          <a:r>
            <a:rPr lang="en-IN" dirty="0" smtClean="0"/>
            <a:t>STEP 3</a:t>
          </a:r>
          <a:endParaRPr lang="en-IN" dirty="0"/>
        </a:p>
      </dgm:t>
    </dgm:pt>
    <dgm:pt modelId="{37E9B25B-9767-47D4-B334-E022A947C56F}" type="parTrans" cxnId="{8DE76169-EE27-4698-B9A4-F00F30B5CE8D}">
      <dgm:prSet/>
      <dgm:spPr/>
      <dgm:t>
        <a:bodyPr/>
        <a:lstStyle/>
        <a:p>
          <a:endParaRPr lang="en-IN"/>
        </a:p>
      </dgm:t>
    </dgm:pt>
    <dgm:pt modelId="{7B5E73DB-1DC5-49AA-A560-34E839EEE498}" type="sibTrans" cxnId="{8DE76169-EE27-4698-B9A4-F00F30B5CE8D}">
      <dgm:prSet/>
      <dgm:spPr/>
      <dgm:t>
        <a:bodyPr/>
        <a:lstStyle/>
        <a:p>
          <a:endParaRPr lang="en-IN"/>
        </a:p>
      </dgm:t>
    </dgm:pt>
    <dgm:pt modelId="{78EEDAC0-E402-4229-947B-DDE0FE7B537C}">
      <dgm:prSet phldrT="[Text]" custT="1"/>
      <dgm:spPr/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The above granules and solution mixture was subjected to UV spectrum and the solution was tested by using a colorimeter for checking amount of colour adsorbed as time increased.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0F820D60-8F26-42CD-88CD-84DB49AA921A}" type="parTrans" cxnId="{18B87717-8E82-4AA2-AF07-DF655606E34E}">
      <dgm:prSet/>
      <dgm:spPr/>
      <dgm:t>
        <a:bodyPr/>
        <a:lstStyle/>
        <a:p>
          <a:endParaRPr lang="en-IN"/>
        </a:p>
      </dgm:t>
    </dgm:pt>
    <dgm:pt modelId="{BF1A3A72-D52B-466F-9FAD-C1FB1F2207CA}" type="sibTrans" cxnId="{18B87717-8E82-4AA2-AF07-DF655606E34E}">
      <dgm:prSet/>
      <dgm:spPr/>
      <dgm:t>
        <a:bodyPr/>
        <a:lstStyle/>
        <a:p>
          <a:endParaRPr lang="en-IN"/>
        </a:p>
      </dgm:t>
    </dgm:pt>
    <dgm:pt modelId="{639BED0A-8AA8-484E-88C4-B8AD090FB856}" type="pres">
      <dgm:prSet presAssocID="{3093474A-A236-45A1-9212-B2406A01AC6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8D9BD5-2D67-4516-82D7-5668D80B8A59}" type="pres">
      <dgm:prSet presAssocID="{97790F1E-48C8-49C2-9C8A-4492FD29E96F}" presName="composite" presStyleCnt="0"/>
      <dgm:spPr/>
    </dgm:pt>
    <dgm:pt modelId="{0FA8A089-F7CE-403F-AC19-78E2C035783B}" type="pres">
      <dgm:prSet presAssocID="{97790F1E-48C8-49C2-9C8A-4492FD29E96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E38BF9-4511-49CC-8722-F5F85B36505F}" type="pres">
      <dgm:prSet presAssocID="{97790F1E-48C8-49C2-9C8A-4492FD29E96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FB07FB-E1A9-412A-9904-91655DF4AF50}" type="pres">
      <dgm:prSet presAssocID="{012E6EF4-A5F0-4283-B462-8C7D60676F1B}" presName="sp" presStyleCnt="0"/>
      <dgm:spPr/>
    </dgm:pt>
    <dgm:pt modelId="{C268C58E-D73A-44C7-8300-A5D90BF0FBB8}" type="pres">
      <dgm:prSet presAssocID="{9AAE8C06-A51F-4970-8618-2C649C240C71}" presName="composite" presStyleCnt="0"/>
      <dgm:spPr/>
    </dgm:pt>
    <dgm:pt modelId="{7D37CF69-F6E2-456C-A6D2-E0E52B13C22A}" type="pres">
      <dgm:prSet presAssocID="{9AAE8C06-A51F-4970-8618-2C649C240C7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3FF4-B2F3-4E87-B94B-9919C325DC57}" type="pres">
      <dgm:prSet presAssocID="{9AAE8C06-A51F-4970-8618-2C649C240C7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5AC6A-2C93-451C-9AED-854EE44D485F}" type="pres">
      <dgm:prSet presAssocID="{B02E9B93-7E6F-4039-BC45-6453271174B7}" presName="sp" presStyleCnt="0"/>
      <dgm:spPr/>
    </dgm:pt>
    <dgm:pt modelId="{102F5188-A43F-4DD1-A83C-A24CE13AA950}" type="pres">
      <dgm:prSet presAssocID="{29AC2E11-715C-4EA4-A83B-A3FA62212E35}" presName="composite" presStyleCnt="0"/>
      <dgm:spPr/>
    </dgm:pt>
    <dgm:pt modelId="{90E041C4-133B-4FC8-8F62-7F6E4748D21F}" type="pres">
      <dgm:prSet presAssocID="{29AC2E11-715C-4EA4-A83B-A3FA62212E3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60D85-7370-4DCB-BF82-D1F1A48D6B70}" type="pres">
      <dgm:prSet presAssocID="{29AC2E11-715C-4EA4-A83B-A3FA62212E3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8CB7A29-8ABB-497F-93FF-21786CD5355C}" type="presOf" srcId="{3093474A-A236-45A1-9212-B2406A01AC62}" destId="{639BED0A-8AA8-484E-88C4-B8AD090FB856}" srcOrd="0" destOrd="0" presId="urn:microsoft.com/office/officeart/2005/8/layout/chevron2"/>
    <dgm:cxn modelId="{374CD734-7711-46BE-B4FC-144046B98E67}" srcId="{9AAE8C06-A51F-4970-8618-2C649C240C71}" destId="{12830556-9105-4708-BCF6-60536E405C42}" srcOrd="0" destOrd="0" parTransId="{92720618-D6EE-4227-BB60-0ABF77B2008C}" sibTransId="{E64E5F1C-3991-4290-BCF0-49A9F624AB17}"/>
    <dgm:cxn modelId="{1A0C7EF8-82B9-4BEA-B45C-D6F266689333}" type="presOf" srcId="{97790F1E-48C8-49C2-9C8A-4492FD29E96F}" destId="{0FA8A089-F7CE-403F-AC19-78E2C035783B}" srcOrd="0" destOrd="0" presId="urn:microsoft.com/office/officeart/2005/8/layout/chevron2"/>
    <dgm:cxn modelId="{8DE76169-EE27-4698-B9A4-F00F30B5CE8D}" srcId="{3093474A-A236-45A1-9212-B2406A01AC62}" destId="{29AC2E11-715C-4EA4-A83B-A3FA62212E35}" srcOrd="2" destOrd="0" parTransId="{37E9B25B-9767-47D4-B334-E022A947C56F}" sibTransId="{7B5E73DB-1DC5-49AA-A560-34E839EEE498}"/>
    <dgm:cxn modelId="{0B597365-96EC-475F-88D2-547301FF5204}" srcId="{97790F1E-48C8-49C2-9C8A-4492FD29E96F}" destId="{29D2C7E9-1E30-46B3-B294-607C11E20914}" srcOrd="0" destOrd="0" parTransId="{EAC662D4-C2D5-4EDB-A6B0-85B2698D4668}" sibTransId="{A58E7AB6-8EDD-43F8-9544-E1C30AEB3E50}"/>
    <dgm:cxn modelId="{341EB090-436C-422C-AB8C-8CA13CCF4DB0}" type="presOf" srcId="{29D2C7E9-1E30-46B3-B294-607C11E20914}" destId="{83E38BF9-4511-49CC-8722-F5F85B36505F}" srcOrd="0" destOrd="0" presId="urn:microsoft.com/office/officeart/2005/8/layout/chevron2"/>
    <dgm:cxn modelId="{E60E87B7-4D29-4C4E-A1DD-7DC6F65E85AB}" type="presOf" srcId="{78EEDAC0-E402-4229-947B-DDE0FE7B537C}" destId="{1A660D85-7370-4DCB-BF82-D1F1A48D6B70}" srcOrd="0" destOrd="0" presId="urn:microsoft.com/office/officeart/2005/8/layout/chevron2"/>
    <dgm:cxn modelId="{789CB0ED-188F-4C68-9DD6-8C0BAAD414EC}" srcId="{3093474A-A236-45A1-9212-B2406A01AC62}" destId="{97790F1E-48C8-49C2-9C8A-4492FD29E96F}" srcOrd="0" destOrd="0" parTransId="{976834BA-A499-4E4E-AE56-640049997616}" sibTransId="{012E6EF4-A5F0-4283-B462-8C7D60676F1B}"/>
    <dgm:cxn modelId="{2B47E4F2-5C5E-4A7E-B6D7-B3AA60408768}" type="presOf" srcId="{9AAE8C06-A51F-4970-8618-2C649C240C71}" destId="{7D37CF69-F6E2-456C-A6D2-E0E52B13C22A}" srcOrd="0" destOrd="0" presId="urn:microsoft.com/office/officeart/2005/8/layout/chevron2"/>
    <dgm:cxn modelId="{18B87717-8E82-4AA2-AF07-DF655606E34E}" srcId="{29AC2E11-715C-4EA4-A83B-A3FA62212E35}" destId="{78EEDAC0-E402-4229-947B-DDE0FE7B537C}" srcOrd="0" destOrd="0" parTransId="{0F820D60-8F26-42CD-88CD-84DB49AA921A}" sibTransId="{BF1A3A72-D52B-466F-9FAD-C1FB1F2207CA}"/>
    <dgm:cxn modelId="{9851E963-9A9D-4EF3-820B-2A98339AA037}" type="presOf" srcId="{12830556-9105-4708-BCF6-60536E405C42}" destId="{BFB63FF4-B2F3-4E87-B94B-9919C325DC57}" srcOrd="0" destOrd="0" presId="urn:microsoft.com/office/officeart/2005/8/layout/chevron2"/>
    <dgm:cxn modelId="{AF2485E1-65DB-4F97-A296-A8877CD83590}" type="presOf" srcId="{29AC2E11-715C-4EA4-A83B-A3FA62212E35}" destId="{90E041C4-133B-4FC8-8F62-7F6E4748D21F}" srcOrd="0" destOrd="0" presId="urn:microsoft.com/office/officeart/2005/8/layout/chevron2"/>
    <dgm:cxn modelId="{0E7DD8A9-B21B-472D-8CA0-33562F3D1A9E}" srcId="{3093474A-A236-45A1-9212-B2406A01AC62}" destId="{9AAE8C06-A51F-4970-8618-2C649C240C71}" srcOrd="1" destOrd="0" parTransId="{E6DBAD85-60C0-4109-91F1-B86FD787A5CC}" sibTransId="{B02E9B93-7E6F-4039-BC45-6453271174B7}"/>
    <dgm:cxn modelId="{ED038221-3923-455F-85E0-ABD1AF61DBCE}" type="presParOf" srcId="{639BED0A-8AA8-484E-88C4-B8AD090FB856}" destId="{608D9BD5-2D67-4516-82D7-5668D80B8A59}" srcOrd="0" destOrd="0" presId="urn:microsoft.com/office/officeart/2005/8/layout/chevron2"/>
    <dgm:cxn modelId="{B0268E93-9D14-4955-A42B-CE4C7BC9862A}" type="presParOf" srcId="{608D9BD5-2D67-4516-82D7-5668D80B8A59}" destId="{0FA8A089-F7CE-403F-AC19-78E2C035783B}" srcOrd="0" destOrd="0" presId="urn:microsoft.com/office/officeart/2005/8/layout/chevron2"/>
    <dgm:cxn modelId="{6A6EA9C1-C630-44E4-B898-0A082A29B8A1}" type="presParOf" srcId="{608D9BD5-2D67-4516-82D7-5668D80B8A59}" destId="{83E38BF9-4511-49CC-8722-F5F85B36505F}" srcOrd="1" destOrd="0" presId="urn:microsoft.com/office/officeart/2005/8/layout/chevron2"/>
    <dgm:cxn modelId="{1BAC73BD-DF29-4356-9DCA-B49E2A91DF10}" type="presParOf" srcId="{639BED0A-8AA8-484E-88C4-B8AD090FB856}" destId="{02FB07FB-E1A9-412A-9904-91655DF4AF50}" srcOrd="1" destOrd="0" presId="urn:microsoft.com/office/officeart/2005/8/layout/chevron2"/>
    <dgm:cxn modelId="{157776CB-AF46-4B5E-BAE2-1369B13CFBFE}" type="presParOf" srcId="{639BED0A-8AA8-484E-88C4-B8AD090FB856}" destId="{C268C58E-D73A-44C7-8300-A5D90BF0FBB8}" srcOrd="2" destOrd="0" presId="urn:microsoft.com/office/officeart/2005/8/layout/chevron2"/>
    <dgm:cxn modelId="{599DD06F-E5B6-4AAB-B9E9-DAEAAEA31D77}" type="presParOf" srcId="{C268C58E-D73A-44C7-8300-A5D90BF0FBB8}" destId="{7D37CF69-F6E2-456C-A6D2-E0E52B13C22A}" srcOrd="0" destOrd="0" presId="urn:microsoft.com/office/officeart/2005/8/layout/chevron2"/>
    <dgm:cxn modelId="{29008684-490B-4D8C-8043-9C88703A301B}" type="presParOf" srcId="{C268C58E-D73A-44C7-8300-A5D90BF0FBB8}" destId="{BFB63FF4-B2F3-4E87-B94B-9919C325DC57}" srcOrd="1" destOrd="0" presId="urn:microsoft.com/office/officeart/2005/8/layout/chevron2"/>
    <dgm:cxn modelId="{9E2F7C54-61A8-4E41-B7CB-F31D2E810506}" type="presParOf" srcId="{639BED0A-8AA8-484E-88C4-B8AD090FB856}" destId="{D6C5AC6A-2C93-451C-9AED-854EE44D485F}" srcOrd="3" destOrd="0" presId="urn:microsoft.com/office/officeart/2005/8/layout/chevron2"/>
    <dgm:cxn modelId="{96A7CC8A-02FF-4CC4-B5B9-A3AC9DB6DC27}" type="presParOf" srcId="{639BED0A-8AA8-484E-88C4-B8AD090FB856}" destId="{102F5188-A43F-4DD1-A83C-A24CE13AA950}" srcOrd="4" destOrd="0" presId="urn:microsoft.com/office/officeart/2005/8/layout/chevron2"/>
    <dgm:cxn modelId="{E31F37E1-57CD-47B9-8F2A-27E2B466057E}" type="presParOf" srcId="{102F5188-A43F-4DD1-A83C-A24CE13AA950}" destId="{90E041C4-133B-4FC8-8F62-7F6E4748D21F}" srcOrd="0" destOrd="0" presId="urn:microsoft.com/office/officeart/2005/8/layout/chevron2"/>
    <dgm:cxn modelId="{DCFB8BD7-431B-4A59-BD5D-9A82A3751A90}" type="presParOf" srcId="{102F5188-A43F-4DD1-A83C-A24CE13AA950}" destId="{1A660D85-7370-4DCB-BF82-D1F1A48D6B7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93474A-A236-45A1-9212-B2406A01AC62}" type="doc">
      <dgm:prSet loTypeId="urn:microsoft.com/office/officeart/2005/8/layout/chevron2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97790F1E-48C8-49C2-9C8A-4492FD29E96F}">
      <dgm:prSet phldrT="[Text]"/>
      <dgm:spPr/>
      <dgm:t>
        <a:bodyPr/>
        <a:lstStyle/>
        <a:p>
          <a:r>
            <a:rPr lang="en-IN" dirty="0" smtClean="0"/>
            <a:t>STEP 1</a:t>
          </a:r>
          <a:endParaRPr lang="en-IN" dirty="0"/>
        </a:p>
      </dgm:t>
    </dgm:pt>
    <dgm:pt modelId="{976834BA-A499-4E4E-AE56-640049997616}" type="parTrans" cxnId="{789CB0ED-188F-4C68-9DD6-8C0BAAD414EC}">
      <dgm:prSet/>
      <dgm:spPr/>
      <dgm:t>
        <a:bodyPr/>
        <a:lstStyle/>
        <a:p>
          <a:endParaRPr lang="en-IN"/>
        </a:p>
      </dgm:t>
    </dgm:pt>
    <dgm:pt modelId="{012E6EF4-A5F0-4283-B462-8C7D60676F1B}" type="sibTrans" cxnId="{789CB0ED-188F-4C68-9DD6-8C0BAAD414EC}">
      <dgm:prSet/>
      <dgm:spPr/>
      <dgm:t>
        <a:bodyPr/>
        <a:lstStyle/>
        <a:p>
          <a:endParaRPr lang="en-IN"/>
        </a:p>
      </dgm:t>
    </dgm:pt>
    <dgm:pt modelId="{29D2C7E9-1E30-46B3-B294-607C11E20914}">
      <dgm:prSet phldrT="[Text]" custT="1"/>
      <dgm:spPr/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A solution containing 30 ml water and 3 ml methyl orange was prepared.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EAC662D4-C2D5-4EDB-A6B0-85B2698D4668}" type="parTrans" cxnId="{0B597365-96EC-475F-88D2-547301FF5204}">
      <dgm:prSet/>
      <dgm:spPr/>
      <dgm:t>
        <a:bodyPr/>
        <a:lstStyle/>
        <a:p>
          <a:endParaRPr lang="en-IN"/>
        </a:p>
      </dgm:t>
    </dgm:pt>
    <dgm:pt modelId="{A58E7AB6-8EDD-43F8-9544-E1C30AEB3E50}" type="sibTrans" cxnId="{0B597365-96EC-475F-88D2-547301FF5204}">
      <dgm:prSet/>
      <dgm:spPr/>
      <dgm:t>
        <a:bodyPr/>
        <a:lstStyle/>
        <a:p>
          <a:endParaRPr lang="en-IN"/>
        </a:p>
      </dgm:t>
    </dgm:pt>
    <dgm:pt modelId="{9AAE8C06-A51F-4970-8618-2C649C240C71}">
      <dgm:prSet phldrT="[Text]"/>
      <dgm:spPr/>
      <dgm:t>
        <a:bodyPr/>
        <a:lstStyle/>
        <a:p>
          <a:r>
            <a:rPr lang="en-IN" dirty="0" smtClean="0"/>
            <a:t>STEP 2</a:t>
          </a:r>
          <a:endParaRPr lang="en-IN" dirty="0"/>
        </a:p>
      </dgm:t>
    </dgm:pt>
    <dgm:pt modelId="{E6DBAD85-60C0-4109-91F1-B86FD787A5CC}" type="parTrans" cxnId="{0E7DD8A9-B21B-472D-8CA0-33562F3D1A9E}">
      <dgm:prSet/>
      <dgm:spPr/>
      <dgm:t>
        <a:bodyPr/>
        <a:lstStyle/>
        <a:p>
          <a:endParaRPr lang="en-IN"/>
        </a:p>
      </dgm:t>
    </dgm:pt>
    <dgm:pt modelId="{B02E9B93-7E6F-4039-BC45-6453271174B7}" type="sibTrans" cxnId="{0E7DD8A9-B21B-472D-8CA0-33562F3D1A9E}">
      <dgm:prSet/>
      <dgm:spPr/>
      <dgm:t>
        <a:bodyPr/>
        <a:lstStyle/>
        <a:p>
          <a:endParaRPr lang="en-IN"/>
        </a:p>
      </dgm:t>
    </dgm:pt>
    <dgm:pt modelId="{12830556-9105-4708-BCF6-60536E405C42}">
      <dgm:prSet phldrT="[Text]" custT="1"/>
      <dgm:spPr/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2 grams Zinc Oxide was then added to it.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92720618-D6EE-4227-BB60-0ABF77B2008C}" type="parTrans" cxnId="{374CD734-7711-46BE-B4FC-144046B98E67}">
      <dgm:prSet/>
      <dgm:spPr/>
      <dgm:t>
        <a:bodyPr/>
        <a:lstStyle/>
        <a:p>
          <a:endParaRPr lang="en-IN"/>
        </a:p>
      </dgm:t>
    </dgm:pt>
    <dgm:pt modelId="{E64E5F1C-3991-4290-BCF0-49A9F624AB17}" type="sibTrans" cxnId="{374CD734-7711-46BE-B4FC-144046B98E67}">
      <dgm:prSet/>
      <dgm:spPr/>
      <dgm:t>
        <a:bodyPr/>
        <a:lstStyle/>
        <a:p>
          <a:endParaRPr lang="en-IN"/>
        </a:p>
      </dgm:t>
    </dgm:pt>
    <dgm:pt modelId="{29AC2E11-715C-4EA4-A83B-A3FA62212E35}">
      <dgm:prSet phldrT="[Text]"/>
      <dgm:spPr/>
      <dgm:t>
        <a:bodyPr/>
        <a:lstStyle/>
        <a:p>
          <a:r>
            <a:rPr lang="en-IN" dirty="0" smtClean="0"/>
            <a:t>STEP 3</a:t>
          </a:r>
          <a:endParaRPr lang="en-IN" dirty="0"/>
        </a:p>
      </dgm:t>
    </dgm:pt>
    <dgm:pt modelId="{37E9B25B-9767-47D4-B334-E022A947C56F}" type="parTrans" cxnId="{8DE76169-EE27-4698-B9A4-F00F30B5CE8D}">
      <dgm:prSet/>
      <dgm:spPr/>
      <dgm:t>
        <a:bodyPr/>
        <a:lstStyle/>
        <a:p>
          <a:endParaRPr lang="en-IN"/>
        </a:p>
      </dgm:t>
    </dgm:pt>
    <dgm:pt modelId="{7B5E73DB-1DC5-49AA-A560-34E839EEE498}" type="sibTrans" cxnId="{8DE76169-EE27-4698-B9A4-F00F30B5CE8D}">
      <dgm:prSet/>
      <dgm:spPr/>
      <dgm:t>
        <a:bodyPr/>
        <a:lstStyle/>
        <a:p>
          <a:endParaRPr lang="en-IN"/>
        </a:p>
      </dgm:t>
    </dgm:pt>
    <dgm:pt modelId="{78EEDAC0-E402-4229-947B-DDE0FE7B537C}">
      <dgm:prSet phldrT="[Text]" custT="1"/>
      <dgm:spPr/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The above granules and solution mixture was subjected to UV spectrum and the solution was tested by using a colorimeter for checking amount of colour adsorbed as time increased.</a:t>
          </a:r>
          <a:endParaRPr lang="en-IN" sz="2000" dirty="0">
            <a:latin typeface="Times New Roman" pitchFamily="18" charset="0"/>
            <a:cs typeface="Times New Roman" pitchFamily="18" charset="0"/>
          </a:endParaRPr>
        </a:p>
      </dgm:t>
    </dgm:pt>
    <dgm:pt modelId="{0F820D60-8F26-42CD-88CD-84DB49AA921A}" type="parTrans" cxnId="{18B87717-8E82-4AA2-AF07-DF655606E34E}">
      <dgm:prSet/>
      <dgm:spPr/>
      <dgm:t>
        <a:bodyPr/>
        <a:lstStyle/>
        <a:p>
          <a:endParaRPr lang="en-IN"/>
        </a:p>
      </dgm:t>
    </dgm:pt>
    <dgm:pt modelId="{BF1A3A72-D52B-466F-9FAD-C1FB1F2207CA}" type="sibTrans" cxnId="{18B87717-8E82-4AA2-AF07-DF655606E34E}">
      <dgm:prSet/>
      <dgm:spPr/>
      <dgm:t>
        <a:bodyPr/>
        <a:lstStyle/>
        <a:p>
          <a:endParaRPr lang="en-IN"/>
        </a:p>
      </dgm:t>
    </dgm:pt>
    <dgm:pt modelId="{639BED0A-8AA8-484E-88C4-B8AD090FB856}" type="pres">
      <dgm:prSet presAssocID="{3093474A-A236-45A1-9212-B2406A01AC6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8D9BD5-2D67-4516-82D7-5668D80B8A59}" type="pres">
      <dgm:prSet presAssocID="{97790F1E-48C8-49C2-9C8A-4492FD29E96F}" presName="composite" presStyleCnt="0"/>
      <dgm:spPr/>
    </dgm:pt>
    <dgm:pt modelId="{0FA8A089-F7CE-403F-AC19-78E2C035783B}" type="pres">
      <dgm:prSet presAssocID="{97790F1E-48C8-49C2-9C8A-4492FD29E96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E38BF9-4511-49CC-8722-F5F85B36505F}" type="pres">
      <dgm:prSet presAssocID="{97790F1E-48C8-49C2-9C8A-4492FD29E96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2FB07FB-E1A9-412A-9904-91655DF4AF50}" type="pres">
      <dgm:prSet presAssocID="{012E6EF4-A5F0-4283-B462-8C7D60676F1B}" presName="sp" presStyleCnt="0"/>
      <dgm:spPr/>
    </dgm:pt>
    <dgm:pt modelId="{C268C58E-D73A-44C7-8300-A5D90BF0FBB8}" type="pres">
      <dgm:prSet presAssocID="{9AAE8C06-A51F-4970-8618-2C649C240C71}" presName="composite" presStyleCnt="0"/>
      <dgm:spPr/>
    </dgm:pt>
    <dgm:pt modelId="{7D37CF69-F6E2-456C-A6D2-E0E52B13C22A}" type="pres">
      <dgm:prSet presAssocID="{9AAE8C06-A51F-4970-8618-2C649C240C7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3FF4-B2F3-4E87-B94B-9919C325DC57}" type="pres">
      <dgm:prSet presAssocID="{9AAE8C06-A51F-4970-8618-2C649C240C7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C5AC6A-2C93-451C-9AED-854EE44D485F}" type="pres">
      <dgm:prSet presAssocID="{B02E9B93-7E6F-4039-BC45-6453271174B7}" presName="sp" presStyleCnt="0"/>
      <dgm:spPr/>
    </dgm:pt>
    <dgm:pt modelId="{102F5188-A43F-4DD1-A83C-A24CE13AA950}" type="pres">
      <dgm:prSet presAssocID="{29AC2E11-715C-4EA4-A83B-A3FA62212E35}" presName="composite" presStyleCnt="0"/>
      <dgm:spPr/>
    </dgm:pt>
    <dgm:pt modelId="{90E041C4-133B-4FC8-8F62-7F6E4748D21F}" type="pres">
      <dgm:prSet presAssocID="{29AC2E11-715C-4EA4-A83B-A3FA62212E3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60D85-7370-4DCB-BF82-D1F1A48D6B70}" type="pres">
      <dgm:prSet presAssocID="{29AC2E11-715C-4EA4-A83B-A3FA62212E3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74CD734-7711-46BE-B4FC-144046B98E67}" srcId="{9AAE8C06-A51F-4970-8618-2C649C240C71}" destId="{12830556-9105-4708-BCF6-60536E405C42}" srcOrd="0" destOrd="0" parTransId="{92720618-D6EE-4227-BB60-0ABF77B2008C}" sibTransId="{E64E5F1C-3991-4290-BCF0-49A9F624AB17}"/>
    <dgm:cxn modelId="{00C5CC09-71E6-4C53-B0FF-BBD3615D2C7D}" type="presOf" srcId="{97790F1E-48C8-49C2-9C8A-4492FD29E96F}" destId="{0FA8A089-F7CE-403F-AC19-78E2C035783B}" srcOrd="0" destOrd="0" presId="urn:microsoft.com/office/officeart/2005/8/layout/chevron2"/>
    <dgm:cxn modelId="{4FA80439-A145-4D17-9A10-2D79DF8959FB}" type="presOf" srcId="{78EEDAC0-E402-4229-947B-DDE0FE7B537C}" destId="{1A660D85-7370-4DCB-BF82-D1F1A48D6B70}" srcOrd="0" destOrd="0" presId="urn:microsoft.com/office/officeart/2005/8/layout/chevron2"/>
    <dgm:cxn modelId="{F2F96D02-2F07-4D14-AA09-08E6D1AAD0A3}" type="presOf" srcId="{29D2C7E9-1E30-46B3-B294-607C11E20914}" destId="{83E38BF9-4511-49CC-8722-F5F85B36505F}" srcOrd="0" destOrd="0" presId="urn:microsoft.com/office/officeart/2005/8/layout/chevron2"/>
    <dgm:cxn modelId="{8DE76169-EE27-4698-B9A4-F00F30B5CE8D}" srcId="{3093474A-A236-45A1-9212-B2406A01AC62}" destId="{29AC2E11-715C-4EA4-A83B-A3FA62212E35}" srcOrd="2" destOrd="0" parTransId="{37E9B25B-9767-47D4-B334-E022A947C56F}" sibTransId="{7B5E73DB-1DC5-49AA-A560-34E839EEE498}"/>
    <dgm:cxn modelId="{0B597365-96EC-475F-88D2-547301FF5204}" srcId="{97790F1E-48C8-49C2-9C8A-4492FD29E96F}" destId="{29D2C7E9-1E30-46B3-B294-607C11E20914}" srcOrd="0" destOrd="0" parTransId="{EAC662D4-C2D5-4EDB-A6B0-85B2698D4668}" sibTransId="{A58E7AB6-8EDD-43F8-9544-E1C30AEB3E50}"/>
    <dgm:cxn modelId="{DA23B3AB-C6DA-4F42-88FF-03757CB97E28}" type="presOf" srcId="{9AAE8C06-A51F-4970-8618-2C649C240C71}" destId="{7D37CF69-F6E2-456C-A6D2-E0E52B13C22A}" srcOrd="0" destOrd="0" presId="urn:microsoft.com/office/officeart/2005/8/layout/chevron2"/>
    <dgm:cxn modelId="{F4263724-020E-4C9C-990A-0693F6B1697F}" type="presOf" srcId="{3093474A-A236-45A1-9212-B2406A01AC62}" destId="{639BED0A-8AA8-484E-88C4-B8AD090FB856}" srcOrd="0" destOrd="0" presId="urn:microsoft.com/office/officeart/2005/8/layout/chevron2"/>
    <dgm:cxn modelId="{789CB0ED-188F-4C68-9DD6-8C0BAAD414EC}" srcId="{3093474A-A236-45A1-9212-B2406A01AC62}" destId="{97790F1E-48C8-49C2-9C8A-4492FD29E96F}" srcOrd="0" destOrd="0" parTransId="{976834BA-A499-4E4E-AE56-640049997616}" sibTransId="{012E6EF4-A5F0-4283-B462-8C7D60676F1B}"/>
    <dgm:cxn modelId="{D916A166-E2BA-45B4-900A-B0A983F8168D}" type="presOf" srcId="{12830556-9105-4708-BCF6-60536E405C42}" destId="{BFB63FF4-B2F3-4E87-B94B-9919C325DC57}" srcOrd="0" destOrd="0" presId="urn:microsoft.com/office/officeart/2005/8/layout/chevron2"/>
    <dgm:cxn modelId="{18B87717-8E82-4AA2-AF07-DF655606E34E}" srcId="{29AC2E11-715C-4EA4-A83B-A3FA62212E35}" destId="{78EEDAC0-E402-4229-947B-DDE0FE7B537C}" srcOrd="0" destOrd="0" parTransId="{0F820D60-8F26-42CD-88CD-84DB49AA921A}" sibTransId="{BF1A3A72-D52B-466F-9FAD-C1FB1F2207CA}"/>
    <dgm:cxn modelId="{0E7DD8A9-B21B-472D-8CA0-33562F3D1A9E}" srcId="{3093474A-A236-45A1-9212-B2406A01AC62}" destId="{9AAE8C06-A51F-4970-8618-2C649C240C71}" srcOrd="1" destOrd="0" parTransId="{E6DBAD85-60C0-4109-91F1-B86FD787A5CC}" sibTransId="{B02E9B93-7E6F-4039-BC45-6453271174B7}"/>
    <dgm:cxn modelId="{72E77B11-6382-4A26-9715-84E6E30645E2}" type="presOf" srcId="{29AC2E11-715C-4EA4-A83B-A3FA62212E35}" destId="{90E041C4-133B-4FC8-8F62-7F6E4748D21F}" srcOrd="0" destOrd="0" presId="urn:microsoft.com/office/officeart/2005/8/layout/chevron2"/>
    <dgm:cxn modelId="{7ED41124-96D3-4B00-8380-8A550A355766}" type="presParOf" srcId="{639BED0A-8AA8-484E-88C4-B8AD090FB856}" destId="{608D9BD5-2D67-4516-82D7-5668D80B8A59}" srcOrd="0" destOrd="0" presId="urn:microsoft.com/office/officeart/2005/8/layout/chevron2"/>
    <dgm:cxn modelId="{65D8881A-8996-4C41-9B8E-DF23EC6FB656}" type="presParOf" srcId="{608D9BD5-2D67-4516-82D7-5668D80B8A59}" destId="{0FA8A089-F7CE-403F-AC19-78E2C035783B}" srcOrd="0" destOrd="0" presId="urn:microsoft.com/office/officeart/2005/8/layout/chevron2"/>
    <dgm:cxn modelId="{DDA91731-C24A-48CA-94D8-9B895D2B4025}" type="presParOf" srcId="{608D9BD5-2D67-4516-82D7-5668D80B8A59}" destId="{83E38BF9-4511-49CC-8722-F5F85B36505F}" srcOrd="1" destOrd="0" presId="urn:microsoft.com/office/officeart/2005/8/layout/chevron2"/>
    <dgm:cxn modelId="{41C9063C-13BE-496C-8FA9-27994A385CE3}" type="presParOf" srcId="{639BED0A-8AA8-484E-88C4-B8AD090FB856}" destId="{02FB07FB-E1A9-412A-9904-91655DF4AF50}" srcOrd="1" destOrd="0" presId="urn:microsoft.com/office/officeart/2005/8/layout/chevron2"/>
    <dgm:cxn modelId="{834DC3B2-2F62-4F1D-886D-39FD8FD20736}" type="presParOf" srcId="{639BED0A-8AA8-484E-88C4-B8AD090FB856}" destId="{C268C58E-D73A-44C7-8300-A5D90BF0FBB8}" srcOrd="2" destOrd="0" presId="urn:microsoft.com/office/officeart/2005/8/layout/chevron2"/>
    <dgm:cxn modelId="{BAF63396-2450-4A59-B427-B156DAA3CFE7}" type="presParOf" srcId="{C268C58E-D73A-44C7-8300-A5D90BF0FBB8}" destId="{7D37CF69-F6E2-456C-A6D2-E0E52B13C22A}" srcOrd="0" destOrd="0" presId="urn:microsoft.com/office/officeart/2005/8/layout/chevron2"/>
    <dgm:cxn modelId="{8B9B9C31-2B16-4DCB-97EB-CC9512A772AD}" type="presParOf" srcId="{C268C58E-D73A-44C7-8300-A5D90BF0FBB8}" destId="{BFB63FF4-B2F3-4E87-B94B-9919C325DC57}" srcOrd="1" destOrd="0" presId="urn:microsoft.com/office/officeart/2005/8/layout/chevron2"/>
    <dgm:cxn modelId="{E88DF436-DC00-4A4B-8DA0-2963561BC658}" type="presParOf" srcId="{639BED0A-8AA8-484E-88C4-B8AD090FB856}" destId="{D6C5AC6A-2C93-451C-9AED-854EE44D485F}" srcOrd="3" destOrd="0" presId="urn:microsoft.com/office/officeart/2005/8/layout/chevron2"/>
    <dgm:cxn modelId="{22E28EAB-D1F0-4DFB-B99C-F7047ED5F03A}" type="presParOf" srcId="{639BED0A-8AA8-484E-88C4-B8AD090FB856}" destId="{102F5188-A43F-4DD1-A83C-A24CE13AA950}" srcOrd="4" destOrd="0" presId="urn:microsoft.com/office/officeart/2005/8/layout/chevron2"/>
    <dgm:cxn modelId="{8DB17D9A-B369-4BBA-911E-CA0DB0120700}" type="presParOf" srcId="{102F5188-A43F-4DD1-A83C-A24CE13AA950}" destId="{90E041C4-133B-4FC8-8F62-7F6E4748D21F}" srcOrd="0" destOrd="0" presId="urn:microsoft.com/office/officeart/2005/8/layout/chevron2"/>
    <dgm:cxn modelId="{1C836E71-BAA3-4872-9989-9798E1C30818}" type="presParOf" srcId="{102F5188-A43F-4DD1-A83C-A24CE13AA950}" destId="{1A660D85-7370-4DCB-BF82-D1F1A48D6B7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8A089-F7CE-403F-AC19-78E2C035783B}">
      <dsp:nvSpPr>
        <dsp:cNvPr id="0" name=""/>
        <dsp:cNvSpPr/>
      </dsp:nvSpPr>
      <dsp:spPr>
        <a:xfrm rot="5400000">
          <a:off x="-247556" y="251355"/>
          <a:ext cx="1650378" cy="115526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STEP 1</a:t>
          </a:r>
          <a:endParaRPr lang="en-IN" sz="2900" kern="1200" dirty="0"/>
        </a:p>
      </dsp:txBody>
      <dsp:txXfrm rot="-5400000">
        <a:off x="1" y="581432"/>
        <a:ext cx="1155265" cy="495113"/>
      </dsp:txXfrm>
    </dsp:sp>
    <dsp:sp modelId="{83E38BF9-4511-49CC-8722-F5F85B36505F}">
      <dsp:nvSpPr>
        <dsp:cNvPr id="0" name=""/>
        <dsp:cNvSpPr/>
      </dsp:nvSpPr>
      <dsp:spPr>
        <a:xfrm rot="5400000">
          <a:off x="3660759" y="-2501695"/>
          <a:ext cx="1072746" cy="60837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Square pieces of 2×2cm were cut from a violet coloured waste dyed cotton cloth.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155266" y="56165"/>
        <a:ext cx="6031367" cy="968012"/>
      </dsp:txXfrm>
    </dsp:sp>
    <dsp:sp modelId="{7D37CF69-F6E2-456C-A6D2-E0E52B13C22A}">
      <dsp:nvSpPr>
        <dsp:cNvPr id="0" name=""/>
        <dsp:cNvSpPr/>
      </dsp:nvSpPr>
      <dsp:spPr>
        <a:xfrm rot="5400000">
          <a:off x="-247556" y="1708367"/>
          <a:ext cx="1650378" cy="115526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STEP 2</a:t>
          </a:r>
          <a:endParaRPr lang="en-IN" sz="2900" kern="1200" dirty="0"/>
        </a:p>
      </dsp:txBody>
      <dsp:txXfrm rot="-5400000">
        <a:off x="1" y="2038444"/>
        <a:ext cx="1155265" cy="495113"/>
      </dsp:txXfrm>
    </dsp:sp>
    <dsp:sp modelId="{BFB63FF4-B2F3-4E87-B94B-9919C325DC57}">
      <dsp:nvSpPr>
        <dsp:cNvPr id="0" name=""/>
        <dsp:cNvSpPr/>
      </dsp:nvSpPr>
      <dsp:spPr>
        <a:xfrm rot="5400000">
          <a:off x="3660759" y="-1044683"/>
          <a:ext cx="1072746" cy="60837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15 ml of Chloroform/DCM/H</a:t>
          </a:r>
          <a:r>
            <a:rPr lang="en-IN" sz="20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O</a:t>
          </a:r>
          <a:r>
            <a:rPr lang="en-IN" sz="20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  solution was poured into a beaker .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The cloth piece was now added into it and was stirred gently.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155266" y="1513177"/>
        <a:ext cx="6031367" cy="968012"/>
      </dsp:txXfrm>
    </dsp:sp>
    <dsp:sp modelId="{90E041C4-133B-4FC8-8F62-7F6E4748D21F}">
      <dsp:nvSpPr>
        <dsp:cNvPr id="0" name=""/>
        <dsp:cNvSpPr/>
      </dsp:nvSpPr>
      <dsp:spPr>
        <a:xfrm rot="5400000">
          <a:off x="-247556" y="3165379"/>
          <a:ext cx="1650378" cy="115526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STEP 3</a:t>
          </a:r>
          <a:endParaRPr lang="en-IN" sz="2900" kern="1200" dirty="0"/>
        </a:p>
      </dsp:txBody>
      <dsp:txXfrm rot="-5400000">
        <a:off x="1" y="3495456"/>
        <a:ext cx="1155265" cy="495113"/>
      </dsp:txXfrm>
    </dsp:sp>
    <dsp:sp modelId="{1A660D85-7370-4DCB-BF82-D1F1A48D6B70}">
      <dsp:nvSpPr>
        <dsp:cNvPr id="0" name=""/>
        <dsp:cNvSpPr/>
      </dsp:nvSpPr>
      <dsp:spPr>
        <a:xfrm rot="5400000">
          <a:off x="3660759" y="412327"/>
          <a:ext cx="1072746" cy="60837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The mixture containing Chloroform/DCM/H</a:t>
          </a:r>
          <a:r>
            <a:rPr lang="en-IN" sz="20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O</a:t>
          </a:r>
          <a:r>
            <a:rPr lang="en-IN" sz="20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  and the separated dye was taken out in intervals of 5 minutes and tested by putting in a COLORIMETER using a cuvette.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155266" y="2970188"/>
        <a:ext cx="6031367" cy="968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8A089-F7CE-403F-AC19-78E2C035783B}">
      <dsp:nvSpPr>
        <dsp:cNvPr id="0" name=""/>
        <dsp:cNvSpPr/>
      </dsp:nvSpPr>
      <dsp:spPr>
        <a:xfrm rot="5400000">
          <a:off x="-247556" y="251355"/>
          <a:ext cx="1650378" cy="115526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STEP 1</a:t>
          </a:r>
          <a:endParaRPr lang="en-IN" sz="2900" kern="1200" dirty="0"/>
        </a:p>
      </dsp:txBody>
      <dsp:txXfrm rot="-5400000">
        <a:off x="1" y="581432"/>
        <a:ext cx="1155265" cy="495113"/>
      </dsp:txXfrm>
    </dsp:sp>
    <dsp:sp modelId="{83E38BF9-4511-49CC-8722-F5F85B36505F}">
      <dsp:nvSpPr>
        <dsp:cNvPr id="0" name=""/>
        <dsp:cNvSpPr/>
      </dsp:nvSpPr>
      <dsp:spPr>
        <a:xfrm rot="5400000">
          <a:off x="3660759" y="-2501695"/>
          <a:ext cx="1072746" cy="60837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Square pieces of 2×2cm were cut from a violet coloured waste dyed cotton cloth.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155266" y="56165"/>
        <a:ext cx="6031367" cy="968012"/>
      </dsp:txXfrm>
    </dsp:sp>
    <dsp:sp modelId="{7D37CF69-F6E2-456C-A6D2-E0E52B13C22A}">
      <dsp:nvSpPr>
        <dsp:cNvPr id="0" name=""/>
        <dsp:cNvSpPr/>
      </dsp:nvSpPr>
      <dsp:spPr>
        <a:xfrm rot="5400000">
          <a:off x="-247556" y="1708367"/>
          <a:ext cx="1650378" cy="1155265"/>
        </a:xfrm>
        <a:prstGeom prst="chevron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356225"/>
              <a:satOff val="-828"/>
              <a:lumOff val="3235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STEP 2</a:t>
          </a:r>
          <a:endParaRPr lang="en-IN" sz="2900" kern="1200" dirty="0"/>
        </a:p>
      </dsp:txBody>
      <dsp:txXfrm rot="-5400000">
        <a:off x="1" y="2038444"/>
        <a:ext cx="1155265" cy="495113"/>
      </dsp:txXfrm>
    </dsp:sp>
    <dsp:sp modelId="{BFB63FF4-B2F3-4E87-B94B-9919C325DC57}">
      <dsp:nvSpPr>
        <dsp:cNvPr id="0" name=""/>
        <dsp:cNvSpPr/>
      </dsp:nvSpPr>
      <dsp:spPr>
        <a:xfrm rot="5400000">
          <a:off x="3660759" y="-1044683"/>
          <a:ext cx="1072746" cy="60837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356225"/>
              <a:satOff val="-828"/>
              <a:lumOff val="323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15 ml of DCM  solution was poured into a beakers .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The cloth piece was then added into it and is kept on a heating  plate until the solution temperature reached 30˚C and then removed  from the heater.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155266" y="1513177"/>
        <a:ext cx="6031367" cy="968012"/>
      </dsp:txXfrm>
    </dsp:sp>
    <dsp:sp modelId="{90E041C4-133B-4FC8-8F62-7F6E4748D21F}">
      <dsp:nvSpPr>
        <dsp:cNvPr id="0" name=""/>
        <dsp:cNvSpPr/>
      </dsp:nvSpPr>
      <dsp:spPr>
        <a:xfrm rot="5400000">
          <a:off x="-247556" y="3165379"/>
          <a:ext cx="1650378" cy="1155265"/>
        </a:xfrm>
        <a:prstGeom prst="chevron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STEP 3</a:t>
          </a:r>
          <a:endParaRPr lang="en-IN" sz="2900" kern="1200" dirty="0"/>
        </a:p>
      </dsp:txBody>
      <dsp:txXfrm rot="-5400000">
        <a:off x="1" y="3495456"/>
        <a:ext cx="1155265" cy="495113"/>
      </dsp:txXfrm>
    </dsp:sp>
    <dsp:sp modelId="{1A660D85-7370-4DCB-BF82-D1F1A48D6B70}">
      <dsp:nvSpPr>
        <dsp:cNvPr id="0" name=""/>
        <dsp:cNvSpPr/>
      </dsp:nvSpPr>
      <dsp:spPr>
        <a:xfrm rot="5400000">
          <a:off x="3660759" y="412327"/>
          <a:ext cx="1072746" cy="60837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The solution was kept for a constant 1 minute and tested by putting in a  COLORIMETER.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155266" y="2970188"/>
        <a:ext cx="6031367" cy="968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8A089-F7CE-403F-AC19-78E2C035783B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STEP 1</a:t>
          </a:r>
          <a:endParaRPr lang="en-IN" sz="2900" kern="1200" dirty="0"/>
        </a:p>
      </dsp:txBody>
      <dsp:txXfrm rot="-5400000">
        <a:off x="1" y="579764"/>
        <a:ext cx="1156394" cy="495598"/>
      </dsp:txXfrm>
    </dsp:sp>
    <dsp:sp modelId="{83E38BF9-4511-49CC-8722-F5F85B36505F}">
      <dsp:nvSpPr>
        <dsp:cNvPr id="0" name=""/>
        <dsp:cNvSpPr/>
      </dsp:nvSpPr>
      <dsp:spPr>
        <a:xfrm rot="5400000">
          <a:off x="3660799" y="-2502837"/>
          <a:ext cx="1073794" cy="60826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 solution containing 30 ml water and 3 ml methyl orange was prepared in 5 beakers.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156394" y="53986"/>
        <a:ext cx="6030187" cy="968958"/>
      </dsp:txXfrm>
    </dsp:sp>
    <dsp:sp modelId="{7D37CF69-F6E2-456C-A6D2-E0E52B13C22A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356225"/>
              <a:satOff val="-828"/>
              <a:lumOff val="3235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STEP 2</a:t>
          </a:r>
          <a:endParaRPr lang="en-IN" sz="2900" kern="1200" dirty="0"/>
        </a:p>
      </dsp:txBody>
      <dsp:txXfrm rot="-5400000">
        <a:off x="1" y="2038200"/>
        <a:ext cx="1156394" cy="495598"/>
      </dsp:txXfrm>
    </dsp:sp>
    <dsp:sp modelId="{BFB63FF4-B2F3-4E87-B94B-9919C325DC57}">
      <dsp:nvSpPr>
        <dsp:cNvPr id="0" name=""/>
        <dsp:cNvSpPr/>
      </dsp:nvSpPr>
      <dsp:spPr>
        <a:xfrm rot="5400000">
          <a:off x="3660799" y="-1044401"/>
          <a:ext cx="1073794" cy="60826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356225"/>
              <a:satOff val="-828"/>
              <a:lumOff val="323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 grams Zinc Oxide of varying sizes was then added to the solution.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156394" y="1512422"/>
        <a:ext cx="6030187" cy="968958"/>
      </dsp:txXfrm>
    </dsp:sp>
    <dsp:sp modelId="{90E041C4-133B-4FC8-8F62-7F6E4748D21F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STEP 3</a:t>
          </a:r>
          <a:endParaRPr lang="en-IN" sz="2900" kern="1200" dirty="0"/>
        </a:p>
      </dsp:txBody>
      <dsp:txXfrm rot="-5400000">
        <a:off x="1" y="3496636"/>
        <a:ext cx="1156394" cy="495598"/>
      </dsp:txXfrm>
    </dsp:sp>
    <dsp:sp modelId="{1A660D85-7370-4DCB-BF82-D1F1A48D6B70}">
      <dsp:nvSpPr>
        <dsp:cNvPr id="0" name=""/>
        <dsp:cNvSpPr/>
      </dsp:nvSpPr>
      <dsp:spPr>
        <a:xfrm rot="5400000">
          <a:off x="3660799" y="414034"/>
          <a:ext cx="1073794" cy="60826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above granules in the solution were subjected to UV spectrum and the solution was tested by using a colorimeter for checking amount of colour adsorbed.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156394" y="2970857"/>
        <a:ext cx="6030187" cy="9689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8A089-F7CE-403F-AC19-78E2C035783B}">
      <dsp:nvSpPr>
        <dsp:cNvPr id="0" name=""/>
        <dsp:cNvSpPr/>
      </dsp:nvSpPr>
      <dsp:spPr>
        <a:xfrm rot="5400000">
          <a:off x="-247556" y="251355"/>
          <a:ext cx="1650378" cy="115526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STEP 1</a:t>
          </a:r>
          <a:endParaRPr lang="en-IN" sz="2900" kern="1200" dirty="0"/>
        </a:p>
      </dsp:txBody>
      <dsp:txXfrm rot="-5400000">
        <a:off x="1" y="581432"/>
        <a:ext cx="1155265" cy="495113"/>
      </dsp:txXfrm>
    </dsp:sp>
    <dsp:sp modelId="{83E38BF9-4511-49CC-8722-F5F85B36505F}">
      <dsp:nvSpPr>
        <dsp:cNvPr id="0" name=""/>
        <dsp:cNvSpPr/>
      </dsp:nvSpPr>
      <dsp:spPr>
        <a:xfrm rot="5400000">
          <a:off x="3660759" y="-2501695"/>
          <a:ext cx="1072746" cy="60837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A solution containing 30 ml water and 3 ml methyl orange was prepared.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155266" y="56165"/>
        <a:ext cx="6031367" cy="968012"/>
      </dsp:txXfrm>
    </dsp:sp>
    <dsp:sp modelId="{7D37CF69-F6E2-456C-A6D2-E0E52B13C22A}">
      <dsp:nvSpPr>
        <dsp:cNvPr id="0" name=""/>
        <dsp:cNvSpPr/>
      </dsp:nvSpPr>
      <dsp:spPr>
        <a:xfrm rot="5400000">
          <a:off x="-247556" y="1708367"/>
          <a:ext cx="1650378" cy="1155265"/>
        </a:xfrm>
        <a:prstGeom prst="chevron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356225"/>
              <a:satOff val="-828"/>
              <a:lumOff val="3235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STEP 2</a:t>
          </a:r>
          <a:endParaRPr lang="en-IN" sz="2900" kern="1200" dirty="0"/>
        </a:p>
      </dsp:txBody>
      <dsp:txXfrm rot="-5400000">
        <a:off x="1" y="2038444"/>
        <a:ext cx="1155265" cy="495113"/>
      </dsp:txXfrm>
    </dsp:sp>
    <dsp:sp modelId="{BFB63FF4-B2F3-4E87-B94B-9919C325DC57}">
      <dsp:nvSpPr>
        <dsp:cNvPr id="0" name=""/>
        <dsp:cNvSpPr/>
      </dsp:nvSpPr>
      <dsp:spPr>
        <a:xfrm rot="5400000">
          <a:off x="3660759" y="-1044683"/>
          <a:ext cx="1072746" cy="60837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356225"/>
              <a:satOff val="-828"/>
              <a:lumOff val="323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2 grams Zinc Oxide was then added to it.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155266" y="1513177"/>
        <a:ext cx="6031367" cy="968012"/>
      </dsp:txXfrm>
    </dsp:sp>
    <dsp:sp modelId="{90E041C4-133B-4FC8-8F62-7F6E4748D21F}">
      <dsp:nvSpPr>
        <dsp:cNvPr id="0" name=""/>
        <dsp:cNvSpPr/>
      </dsp:nvSpPr>
      <dsp:spPr>
        <a:xfrm rot="5400000">
          <a:off x="-247556" y="3165379"/>
          <a:ext cx="1650378" cy="1155265"/>
        </a:xfrm>
        <a:prstGeom prst="chevron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STEP 3</a:t>
          </a:r>
          <a:endParaRPr lang="en-IN" sz="2900" kern="1200" dirty="0"/>
        </a:p>
      </dsp:txBody>
      <dsp:txXfrm rot="-5400000">
        <a:off x="1" y="3495456"/>
        <a:ext cx="1155265" cy="495113"/>
      </dsp:txXfrm>
    </dsp:sp>
    <dsp:sp modelId="{1A660D85-7370-4DCB-BF82-D1F1A48D6B70}">
      <dsp:nvSpPr>
        <dsp:cNvPr id="0" name=""/>
        <dsp:cNvSpPr/>
      </dsp:nvSpPr>
      <dsp:spPr>
        <a:xfrm rot="5400000">
          <a:off x="3660759" y="412327"/>
          <a:ext cx="1072746" cy="60837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The above granules and solution mixture was subjected to UV spectrum and the solution was tested by using a colorimeter for checking amount of colour adsorbed as time increased.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155266" y="2970188"/>
        <a:ext cx="6031367" cy="9680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8A089-F7CE-403F-AC19-78E2C035783B}">
      <dsp:nvSpPr>
        <dsp:cNvPr id="0" name=""/>
        <dsp:cNvSpPr/>
      </dsp:nvSpPr>
      <dsp:spPr>
        <a:xfrm rot="5400000">
          <a:off x="-247556" y="251355"/>
          <a:ext cx="1650378" cy="115526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STEP 1</a:t>
          </a:r>
          <a:endParaRPr lang="en-IN" sz="2900" kern="1200" dirty="0"/>
        </a:p>
      </dsp:txBody>
      <dsp:txXfrm rot="-5400000">
        <a:off x="1" y="581432"/>
        <a:ext cx="1155265" cy="495113"/>
      </dsp:txXfrm>
    </dsp:sp>
    <dsp:sp modelId="{83E38BF9-4511-49CC-8722-F5F85B36505F}">
      <dsp:nvSpPr>
        <dsp:cNvPr id="0" name=""/>
        <dsp:cNvSpPr/>
      </dsp:nvSpPr>
      <dsp:spPr>
        <a:xfrm rot="5400000">
          <a:off x="3660759" y="-2501695"/>
          <a:ext cx="1072746" cy="60837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A solution containing 30 ml water and 3 ml methyl orange was prepared.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155266" y="56165"/>
        <a:ext cx="6031367" cy="968012"/>
      </dsp:txXfrm>
    </dsp:sp>
    <dsp:sp modelId="{7D37CF69-F6E2-456C-A6D2-E0E52B13C22A}">
      <dsp:nvSpPr>
        <dsp:cNvPr id="0" name=""/>
        <dsp:cNvSpPr/>
      </dsp:nvSpPr>
      <dsp:spPr>
        <a:xfrm rot="5400000">
          <a:off x="-247556" y="1708367"/>
          <a:ext cx="1650378" cy="1155265"/>
        </a:xfrm>
        <a:prstGeom prst="chevron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356225"/>
              <a:satOff val="-828"/>
              <a:lumOff val="3235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STEP 2</a:t>
          </a:r>
          <a:endParaRPr lang="en-IN" sz="2900" kern="1200" dirty="0"/>
        </a:p>
      </dsp:txBody>
      <dsp:txXfrm rot="-5400000">
        <a:off x="1" y="2038444"/>
        <a:ext cx="1155265" cy="495113"/>
      </dsp:txXfrm>
    </dsp:sp>
    <dsp:sp modelId="{BFB63FF4-B2F3-4E87-B94B-9919C325DC57}">
      <dsp:nvSpPr>
        <dsp:cNvPr id="0" name=""/>
        <dsp:cNvSpPr/>
      </dsp:nvSpPr>
      <dsp:spPr>
        <a:xfrm rot="5400000">
          <a:off x="3660759" y="-1044683"/>
          <a:ext cx="1072746" cy="60837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356225"/>
              <a:satOff val="-828"/>
              <a:lumOff val="323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2 grams Zinc Oxide was then added to it.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155266" y="1513177"/>
        <a:ext cx="6031367" cy="968012"/>
      </dsp:txXfrm>
    </dsp:sp>
    <dsp:sp modelId="{90E041C4-133B-4FC8-8F62-7F6E4748D21F}">
      <dsp:nvSpPr>
        <dsp:cNvPr id="0" name=""/>
        <dsp:cNvSpPr/>
      </dsp:nvSpPr>
      <dsp:spPr>
        <a:xfrm rot="5400000">
          <a:off x="-247556" y="3165379"/>
          <a:ext cx="1650378" cy="1155265"/>
        </a:xfrm>
        <a:prstGeom prst="chevron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STEP 3</a:t>
          </a:r>
          <a:endParaRPr lang="en-IN" sz="2900" kern="1200" dirty="0"/>
        </a:p>
      </dsp:txBody>
      <dsp:txXfrm rot="-5400000">
        <a:off x="1" y="3495456"/>
        <a:ext cx="1155265" cy="495113"/>
      </dsp:txXfrm>
    </dsp:sp>
    <dsp:sp modelId="{1A660D85-7370-4DCB-BF82-D1F1A48D6B70}">
      <dsp:nvSpPr>
        <dsp:cNvPr id="0" name=""/>
        <dsp:cNvSpPr/>
      </dsp:nvSpPr>
      <dsp:spPr>
        <a:xfrm rot="5400000">
          <a:off x="3660759" y="412327"/>
          <a:ext cx="1072746" cy="60837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The above granules and solution mixture was subjected to UV spectrum and the solution was tested by using a colorimeter for checking amount of colour adsorbed as time increased.</a:t>
          </a:r>
          <a:endParaRPr lang="en-IN" sz="20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155266" y="2970188"/>
        <a:ext cx="6031367" cy="968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5021F-4F09-4747-9D93-6552DABD308D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9B999-DA73-4F2D-A7C6-6069A1E48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0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9B999-DA73-4F2D-A7C6-6069A1E48E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8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9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3307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614657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5553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1111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9451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37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2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3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8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0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1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9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pPr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7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  <p:sldLayoutId id="2147484267" r:id="rId12"/>
    <p:sldLayoutId id="2147484268" r:id="rId13"/>
    <p:sldLayoutId id="2147484269" r:id="rId14"/>
    <p:sldLayoutId id="2147484270" r:id="rId15"/>
    <p:sldLayoutId id="214748427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887082"/>
            <a:ext cx="7772400" cy="3810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>
                <a:solidFill>
                  <a:srgbClr val="002060"/>
                </a:solidFill>
              </a:rPr>
              <a:t>Removal of Dye from Textile Waste</a:t>
            </a:r>
            <a:r>
              <a:rPr lang="en-US" sz="6000" dirty="0" smtClean="0">
                <a:solidFill>
                  <a:srgbClr val="002060"/>
                </a:solidFill>
              </a:rPr>
              <a:t/>
            </a:r>
            <a:br>
              <a:rPr lang="en-US" sz="6000" dirty="0" smtClean="0">
                <a:solidFill>
                  <a:srgbClr val="002060"/>
                </a:solidFill>
              </a:rPr>
            </a:br>
            <a:r>
              <a:rPr lang="en-US" sz="6000" dirty="0" smtClean="0">
                <a:solidFill>
                  <a:srgbClr val="002060"/>
                </a:solidFill>
              </a:rPr>
              <a:t/>
            </a:r>
            <a:br>
              <a:rPr lang="en-US" sz="6000" dirty="0" smtClean="0">
                <a:solidFill>
                  <a:srgbClr val="002060"/>
                </a:solidFill>
              </a:rPr>
            </a:br>
            <a:r>
              <a:rPr lang="en-US" sz="6000" dirty="0" smtClean="0">
                <a:solidFill>
                  <a:srgbClr val="002060"/>
                </a:solidFill>
              </a:rPr>
              <a:t/>
            </a:r>
            <a:br>
              <a:rPr lang="en-US" sz="6000" dirty="0" smtClean="0">
                <a:solidFill>
                  <a:srgbClr val="002060"/>
                </a:solidFill>
              </a:rPr>
            </a:br>
            <a:endParaRPr lang="en-US" sz="60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352800"/>
            <a:ext cx="7467600" cy="2819400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ctr"/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Anshul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Bhandari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(13BCH0001)</a:t>
            </a:r>
          </a:p>
          <a:p>
            <a:pPr algn="ctr"/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Divyansh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Bhuwalka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(13BCH0002)</a:t>
            </a:r>
          </a:p>
          <a:p>
            <a:pPr algn="ctr"/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Kritika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Kashyap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(13BCH0011)</a:t>
            </a:r>
          </a:p>
          <a:p>
            <a:pPr algn="ctr"/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Shreya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Sengupta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(13BCH0012)</a:t>
            </a:r>
          </a:p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Karan </a:t>
            </a:r>
            <a:r>
              <a:rPr lang="en-US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Sarpal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(13BCH0034)</a:t>
            </a:r>
            <a:endParaRPr lang="en-US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8143" y="15240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800" dirty="0">
              <a:solidFill>
                <a:srgbClr val="2906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6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4800" dirty="0" smtClean="0">
                <a:solidFill>
                  <a:srgbClr val="2906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for Test 1</a:t>
            </a:r>
            <a:endParaRPr lang="en-GB" sz="4800" dirty="0">
              <a:solidFill>
                <a:srgbClr val="2906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time increases, the quantity of dye extracted increases.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linear increase in Optical Density (O.D.) and a linear decrease in percentage Intensity (%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of the solution is observed with increase in time.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correlation coefficient (r</a:t>
            </a:r>
            <a:r>
              <a:rPr lang="en-GB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are calculated and found to be close to </a:t>
            </a:r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indicating the linear relationship of variables.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239000" cy="1066800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>
                <a:solidFill>
                  <a:srgbClr val="2906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Methodology- TEST-2</a:t>
            </a:r>
            <a:endParaRPr lang="en-IN" sz="4800" dirty="0">
              <a:solidFill>
                <a:srgbClr val="2906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762000" y="2133600"/>
          <a:ext cx="7239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57400" y="1371600"/>
            <a:ext cx="477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 smtClean="0">
                <a:cs typeface="Times New Roman" pitchFamily="18" charset="0"/>
              </a:rPr>
              <a:t>TEMPERATURE DEPENDENCY</a:t>
            </a:r>
            <a:endParaRPr lang="en-IN" sz="2400" b="1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703397"/>
              </p:ext>
            </p:extLst>
          </p:nvPr>
        </p:nvGraphicFramePr>
        <p:xfrm>
          <a:off x="450273" y="1371600"/>
          <a:ext cx="6753945" cy="5130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315"/>
                <a:gridCol w="2251315"/>
                <a:gridCol w="2251315"/>
              </a:tblGrid>
              <a:tr h="54628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Temp (</a:t>
                      </a:r>
                      <a:r>
                        <a:rPr lang="en-GB" baseline="30000" dirty="0" err="1" smtClean="0"/>
                        <a:t>o</a:t>
                      </a:r>
                      <a:r>
                        <a:rPr lang="en-GB" dirty="0" err="1" smtClean="0"/>
                        <a:t>C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% 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Optical</a:t>
                      </a:r>
                      <a:r>
                        <a:rPr lang="en-GB" baseline="0" dirty="0" smtClean="0"/>
                        <a:t> Density</a:t>
                      </a:r>
                      <a:endParaRPr lang="en-GB" dirty="0"/>
                    </a:p>
                  </a:txBody>
                  <a:tcPr anchor="ctr"/>
                </a:tc>
              </a:tr>
              <a:tr h="72569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72569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72569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72569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72569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5600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39.5 (Boiling Point)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533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Test-2      Solvent used: DCM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5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692782"/>
              </p:ext>
            </p:extLst>
          </p:nvPr>
        </p:nvGraphicFramePr>
        <p:xfrm>
          <a:off x="304800" y="428253"/>
          <a:ext cx="8458200" cy="315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678079"/>
              </p:ext>
            </p:extLst>
          </p:nvPr>
        </p:nvGraphicFramePr>
        <p:xfrm>
          <a:off x="336847" y="3657600"/>
          <a:ext cx="8426153" cy="3079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33800" y="0"/>
            <a:ext cx="1027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Test 2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821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4800" dirty="0" smtClean="0">
                <a:solidFill>
                  <a:srgbClr val="2906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for Test 2</a:t>
            </a:r>
            <a:endParaRPr lang="en-GB" sz="4800" dirty="0">
              <a:solidFill>
                <a:srgbClr val="2906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temperature increases, the quantity of dye extracted increases.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linear increase in Optical Density (O.D.) and a linear decrease in percentage Intensity (%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of the solution is observed with increase in temperature.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correlation coefficient (r</a:t>
            </a:r>
            <a:r>
              <a:rPr lang="en-GB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are calculated and found to be close to </a:t>
            </a:r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indicating the linear relationship of variables.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239000" cy="1066800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>
                <a:solidFill>
                  <a:srgbClr val="2906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Methodology- TEST-3</a:t>
            </a:r>
            <a:endParaRPr lang="en-IN" sz="4800" dirty="0">
              <a:solidFill>
                <a:srgbClr val="2906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20593667"/>
              </p:ext>
            </p:extLst>
          </p:nvPr>
        </p:nvGraphicFramePr>
        <p:xfrm>
          <a:off x="762000" y="2133600"/>
          <a:ext cx="7239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67100" y="1371600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 smtClean="0">
                <a:cs typeface="Times New Roman" pitchFamily="18" charset="0"/>
              </a:rPr>
              <a:t>SIZE DEPENDENCY</a:t>
            </a:r>
            <a:endParaRPr lang="en-IN" sz="24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57283"/>
              </p:ext>
            </p:extLst>
          </p:nvPr>
        </p:nvGraphicFramePr>
        <p:xfrm>
          <a:off x="1165920" y="1600200"/>
          <a:ext cx="6454080" cy="500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360"/>
                <a:gridCol w="2151360"/>
                <a:gridCol w="2151360"/>
              </a:tblGrid>
              <a:tr h="8342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O.D.</a:t>
                      </a:r>
                    </a:p>
                  </a:txBody>
                  <a:tcPr marL="9525" marR="9525" marT="9525" marB="0" anchor="b"/>
                </a:tc>
              </a:tr>
              <a:tr h="8342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2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36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2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0.4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342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2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49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2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0.31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342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2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66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2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0.18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342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2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81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2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0.08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342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2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88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2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0.05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05200" y="101361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Test-3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0" y="73290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Constant at 10 minutes</a:t>
            </a:r>
          </a:p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of 365 nm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83658" y="86380"/>
            <a:ext cx="1127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Test 3</a:t>
            </a:r>
            <a:endParaRPr lang="en-GB" sz="2800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048632353"/>
              </p:ext>
            </p:extLst>
          </p:nvPr>
        </p:nvGraphicFramePr>
        <p:xfrm>
          <a:off x="533400" y="609600"/>
          <a:ext cx="792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22033910"/>
              </p:ext>
            </p:extLst>
          </p:nvPr>
        </p:nvGraphicFramePr>
        <p:xfrm>
          <a:off x="533400" y="3505200"/>
          <a:ext cx="79248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73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06FA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 for Test 3</a:t>
            </a: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srgbClr val="2906FA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size decreases, the quantity of dye extracted increases.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polynomial increase of degree two was observed in Optical Density (O.D.) and a polynomial decrease of degree two in percentage Intensity (%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of the solution is observed with decrease in diameter size.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correlation coefficient (r</a:t>
            </a:r>
            <a:r>
              <a:rPr lang="en-GB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are calculated and found to be close to </a:t>
            </a:r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indicating the degree 2 relationship of variables.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239000" cy="1066800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>
                <a:solidFill>
                  <a:srgbClr val="2906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Methodology- TEST-4</a:t>
            </a:r>
            <a:endParaRPr lang="en-IN" sz="4800" dirty="0">
              <a:solidFill>
                <a:srgbClr val="2906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20593667"/>
              </p:ext>
            </p:extLst>
          </p:nvPr>
        </p:nvGraphicFramePr>
        <p:xfrm>
          <a:off x="762000" y="2133600"/>
          <a:ext cx="7239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67100" y="1371600"/>
            <a:ext cx="2840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 smtClean="0">
                <a:cs typeface="Times New Roman" pitchFamily="18" charset="0"/>
              </a:rPr>
              <a:t>TIME DEPENDENCY</a:t>
            </a:r>
            <a:endParaRPr lang="en-IN" sz="24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16002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2906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800" dirty="0">
              <a:solidFill>
                <a:srgbClr val="2906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47125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Dyes can be extracted from a material using non-polar solvents like Petroleum Ether, Dichloromethane, Chloroform and Hydrogen peroxide.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Ultraviolet Radiation of varying wavelengths were passed through the textile waste water inside a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 Chamber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leading to adsorption on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COLORIMETRY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technique is made use of to determine the amount of dye removed from the material and hence compare the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of the solvents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experimental observations, graphs of time and temperature v/s Transmittance(%I) and Optical Density(O.D.) were plotted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calculation of the correlation coefficient of the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adsorbance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varying wavelength has also been shown with different diameters of grain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coefficient of the data obtained is also found.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05200" y="73652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Test-4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0" y="73290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constant at 3.175 mm</a:t>
            </a:r>
          </a:p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of 365 nm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764132"/>
              </p:ext>
            </p:extLst>
          </p:nvPr>
        </p:nvGraphicFramePr>
        <p:xfrm>
          <a:off x="1165920" y="1600200"/>
          <a:ext cx="6454080" cy="502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360"/>
                <a:gridCol w="2151360"/>
                <a:gridCol w="2151360"/>
              </a:tblGrid>
              <a:tr h="7184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TIME(min)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O.D.</a:t>
                      </a:r>
                    </a:p>
                  </a:txBody>
                  <a:tcPr marL="9525" marR="9525" marT="9525" marB="0" anchor="b"/>
                </a:tc>
              </a:tr>
              <a:tr h="7184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2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36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2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0.4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7184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2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43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2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0.36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7184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2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51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2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0.30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7184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2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61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2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0.21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7184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2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74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2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0.13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71845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2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89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GB" sz="2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0.05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9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33800" y="86380"/>
            <a:ext cx="1127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Test 4</a:t>
            </a:r>
            <a:endParaRPr lang="en-GB" sz="28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0496804"/>
              </p:ext>
            </p:extLst>
          </p:nvPr>
        </p:nvGraphicFramePr>
        <p:xfrm>
          <a:off x="228600" y="609600"/>
          <a:ext cx="80010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19072846"/>
              </p:ext>
            </p:extLst>
          </p:nvPr>
        </p:nvGraphicFramePr>
        <p:xfrm>
          <a:off x="304800" y="3886200"/>
          <a:ext cx="7924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06FA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 for Test 4</a:t>
            </a: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srgbClr val="2906FA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time increases, the quantity of dye extracted increases.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polynomial decrease in Optical Density (O.D.) and a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percentage Intensity (%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of the solution is observed with increase in time.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correlation coefficient (r</a:t>
            </a:r>
            <a:r>
              <a:rPr lang="en-GB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are calculated and found to be close to </a:t>
            </a:r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indicating the linear relationship of variables.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239000" cy="1066800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>
                <a:solidFill>
                  <a:srgbClr val="2906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Methodology- TEST-5</a:t>
            </a:r>
            <a:endParaRPr lang="en-IN" sz="4800" dirty="0">
              <a:solidFill>
                <a:srgbClr val="2906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20593667"/>
              </p:ext>
            </p:extLst>
          </p:nvPr>
        </p:nvGraphicFramePr>
        <p:xfrm>
          <a:off x="762000" y="2133600"/>
          <a:ext cx="7239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67100" y="1371600"/>
            <a:ext cx="4112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 smtClean="0">
                <a:cs typeface="Times New Roman" pitchFamily="18" charset="0"/>
              </a:rPr>
              <a:t>WAVELENGTH DEPENDENCY</a:t>
            </a:r>
            <a:endParaRPr lang="en-IN" sz="24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05200" y="73652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Test-5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0" y="73290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constant at 3.175 mm</a:t>
            </a:r>
          </a:p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Varying wavelength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78520"/>
              </p:ext>
            </p:extLst>
          </p:nvPr>
        </p:nvGraphicFramePr>
        <p:xfrm>
          <a:off x="1165920" y="1600200"/>
          <a:ext cx="553968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60"/>
                <a:gridCol w="1846560"/>
                <a:gridCol w="1846560"/>
              </a:tblGrid>
              <a:tr h="11239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Wavelength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(nm)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%I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O.D.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239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365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239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254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239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Sunlight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(100 - 400)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7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06FA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 for Test 5</a:t>
            </a: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srgbClr val="2906FA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wavelength of UV light increases, the quantity of dye adsorbed increases.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increase in Optical Density (O.D.) and a decrease in percentage Intensity (%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of the solution is observed with decrease in wavelength of UV light.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 to high scattering of UV light, a comparatively high Optical Density was obtained in the presence of sunlight.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71800" cy="381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38519" r="3332" b="12594"/>
          <a:stretch/>
        </p:blipFill>
        <p:spPr>
          <a:xfrm>
            <a:off x="0" y="3981450"/>
            <a:ext cx="9144000" cy="2895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696200" y="3810000"/>
            <a:ext cx="1447800" cy="152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9" r="23367"/>
          <a:stretch/>
        </p:blipFill>
        <p:spPr>
          <a:xfrm rot="5400000">
            <a:off x="2590798" y="533403"/>
            <a:ext cx="3809999" cy="27431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4" r="9946" b="15926"/>
          <a:stretch/>
        </p:blipFill>
        <p:spPr>
          <a:xfrm>
            <a:off x="6019796" y="0"/>
            <a:ext cx="312420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:\New folder (2)\IMG_20151029_102546029.jpg"/>
          <p:cNvPicPr/>
          <p:nvPr/>
        </p:nvPicPr>
        <p:blipFill>
          <a:blip r:embed="rId2" cstate="print"/>
          <a:srcRect l="13288" t="18239" r="31574" b="15409"/>
          <a:stretch>
            <a:fillRect/>
          </a:stretch>
        </p:blipFill>
        <p:spPr bwMode="auto">
          <a:xfrm>
            <a:off x="3124257" y="533400"/>
            <a:ext cx="2743200" cy="232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E:\New folder (2)\20151029_103323.jpg"/>
          <p:cNvPicPr/>
          <p:nvPr/>
        </p:nvPicPr>
        <p:blipFill>
          <a:blip r:embed="rId3" cstate="print"/>
          <a:srcRect b="7143"/>
          <a:stretch>
            <a:fillRect/>
          </a:stretch>
        </p:blipFill>
        <p:spPr bwMode="auto">
          <a:xfrm>
            <a:off x="4513117" y="3581399"/>
            <a:ext cx="4630882" cy="30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E:\New folder (2)\IMG_20151029_101720603.jpg"/>
          <p:cNvPicPr/>
          <p:nvPr/>
        </p:nvPicPr>
        <p:blipFill>
          <a:blip r:embed="rId4" cstate="print"/>
          <a:srcRect r="5919"/>
          <a:stretch>
            <a:fillRect/>
          </a:stretch>
        </p:blipFill>
        <p:spPr bwMode="auto">
          <a:xfrm>
            <a:off x="6047567" y="533400"/>
            <a:ext cx="3117215" cy="232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E:\New folder (2)\IMG_20151029_101733921.jpg"/>
          <p:cNvPicPr/>
          <p:nvPr/>
        </p:nvPicPr>
        <p:blipFill>
          <a:blip r:embed="rId5" cstate="print"/>
          <a:srcRect r="9149"/>
          <a:stretch>
            <a:fillRect/>
          </a:stretch>
        </p:blipFill>
        <p:spPr bwMode="auto">
          <a:xfrm>
            <a:off x="0" y="533400"/>
            <a:ext cx="2978785" cy="234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1400"/>
            <a:ext cx="4128655" cy="30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144" y="223982"/>
            <a:ext cx="6347713" cy="1320800"/>
          </a:xfrm>
        </p:spPr>
        <p:txBody>
          <a:bodyPr/>
          <a:lstStyle/>
          <a:p>
            <a:pPr lvl="0" algn="ctr"/>
            <a:r>
              <a:rPr lang="en-GB" sz="4000" dirty="0" smtClean="0">
                <a:solidFill>
                  <a:srgbClr val="2906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7" y="1524000"/>
            <a:ext cx="7716983" cy="4364963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is broadly classified as solid and liquid (waste water) waste. In tests 1 and 2, solid textile waste has been used for extracting the dye using a suitable solvent. With increase in time and temperature, the amount of dye removed from the cloth increased in all the polar solvents used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rate of dye extraction was observed when Dichloromethane was used as the solvent.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Tests 3 and 4, textile waste water was used.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Photocatalytic properties of ZnO as an adsorbent has been tested. 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scale, this process is not feasible due to specification of the dye and high costs involving separation technique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Scaling down the grain size of ZnO,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rate of adsorption. If the size is reduced to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scale, then an appreciable increase in the adsorption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jlberg.com/wp-content/uploads/Thank_You_Feather_Sand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019800" cy="364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63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0866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2906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Methodology- TEST 1</a:t>
            </a:r>
            <a:endParaRPr lang="en-US" sz="4800" dirty="0">
              <a:solidFill>
                <a:srgbClr val="2906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66078291"/>
              </p:ext>
            </p:extLst>
          </p:nvPr>
        </p:nvGraphicFramePr>
        <p:xfrm>
          <a:off x="914400" y="2057400"/>
          <a:ext cx="7239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4600" y="1447800"/>
            <a:ext cx="2840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 smtClean="0"/>
              <a:t>TIME DEPENDENCY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2221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84850"/>
              </p:ext>
            </p:extLst>
          </p:nvPr>
        </p:nvGraphicFramePr>
        <p:xfrm>
          <a:off x="952500" y="1752600"/>
          <a:ext cx="6743700" cy="5004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/>
                <a:gridCol w="2247900"/>
                <a:gridCol w="2247900"/>
              </a:tblGrid>
              <a:tr h="785543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Time (min)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% I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Optical</a:t>
                      </a:r>
                      <a:r>
                        <a:rPr lang="en-GB" sz="2400" baseline="0" dirty="0" smtClean="0"/>
                        <a:t> Density</a:t>
                      </a:r>
                      <a:endParaRPr lang="en-GB" sz="2400" dirty="0"/>
                    </a:p>
                  </a:txBody>
                  <a:tcPr/>
                </a:tc>
              </a:tr>
              <a:tr h="46464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99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46464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5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92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ctr"/>
                </a:tc>
              </a:tr>
              <a:tr h="46464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10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89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ctr"/>
                </a:tc>
              </a:tr>
              <a:tr h="46464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15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88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525" marR="9525" marT="9525" marB="0" anchor="ctr"/>
                </a:tc>
              </a:tr>
              <a:tr h="46464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20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86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9525" marR="9525" marT="9525" marB="0" anchor="ctr"/>
                </a:tc>
              </a:tr>
              <a:tr h="46464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25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84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ctr"/>
                </a:tc>
              </a:tr>
              <a:tr h="46464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30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78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</a:t>
                      </a:r>
                    </a:p>
                  </a:txBody>
                  <a:tcPr marL="9525" marR="9525" marT="9525" marB="0" anchor="ctr"/>
                </a:tc>
              </a:tr>
              <a:tr h="46464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35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73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ctr"/>
                </a:tc>
              </a:tr>
              <a:tr h="46464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40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70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52800" y="609600"/>
            <a:ext cx="843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Test-1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148679"/>
            <a:ext cx="3176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906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sz="3200" dirty="0">
              <a:solidFill>
                <a:srgbClr val="2906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1219200"/>
            <a:ext cx="200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CHLOROFORM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74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094775"/>
              </p:ext>
            </p:extLst>
          </p:nvPr>
        </p:nvGraphicFramePr>
        <p:xfrm>
          <a:off x="304800" y="516293"/>
          <a:ext cx="8426152" cy="328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561546"/>
              </p:ext>
            </p:extLst>
          </p:nvPr>
        </p:nvGraphicFramePr>
        <p:xfrm>
          <a:off x="304800" y="3873695"/>
          <a:ext cx="8426152" cy="2956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08088" y="0"/>
            <a:ext cx="2881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Test 1- Chloroform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645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17993"/>
              </p:ext>
            </p:extLst>
          </p:nvPr>
        </p:nvGraphicFramePr>
        <p:xfrm>
          <a:off x="838200" y="860749"/>
          <a:ext cx="6248400" cy="561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/>
                <a:gridCol w="2082800"/>
                <a:gridCol w="2082800"/>
              </a:tblGrid>
              <a:tr h="727169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Time (min)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% 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Optical</a:t>
                      </a:r>
                      <a:r>
                        <a:rPr lang="en-GB" baseline="0" dirty="0" smtClean="0"/>
                        <a:t> Density</a:t>
                      </a:r>
                      <a:endParaRPr lang="en-GB" dirty="0"/>
                    </a:p>
                  </a:txBody>
                  <a:tcPr anchor="ctr"/>
                </a:tc>
              </a:tr>
              <a:tr h="44446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4446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4446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4446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4446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4446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4446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4446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4446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4446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4446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4600" y="20949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DICHLORO METHANE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18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772975"/>
              </p:ext>
            </p:extLst>
          </p:nvPr>
        </p:nvGraphicFramePr>
        <p:xfrm>
          <a:off x="304800" y="3733800"/>
          <a:ext cx="851148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07638"/>
              </p:ext>
            </p:extLst>
          </p:nvPr>
        </p:nvGraphicFramePr>
        <p:xfrm>
          <a:off x="304800" y="381000"/>
          <a:ext cx="85344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66009" y="-76200"/>
            <a:ext cx="1939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Test 1- DCM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460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62200" y="2286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HYDROGEN PEROXIDE</a:t>
            </a:r>
            <a:endParaRPr lang="en-US" sz="2000" dirty="0"/>
          </a:p>
        </p:txBody>
      </p:sp>
      <p:graphicFrame>
        <p:nvGraphicFramePr>
          <p:cNvPr id="10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362748"/>
              </p:ext>
            </p:extLst>
          </p:nvPr>
        </p:nvGraphicFramePr>
        <p:xfrm>
          <a:off x="914400" y="990600"/>
          <a:ext cx="66294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209800"/>
                <a:gridCol w="2209800"/>
              </a:tblGrid>
              <a:tr h="4800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O.D.</a:t>
                      </a:r>
                    </a:p>
                  </a:txBody>
                  <a:tcPr marL="9525" marR="9525" marT="9525" marB="0" anchor="b"/>
                </a:tc>
              </a:tr>
              <a:tr h="4800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4800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</a:tr>
              <a:tr h="4800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</a:tr>
              <a:tr h="4800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</a:tr>
              <a:tr h="4800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</a:tr>
              <a:tr h="4800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/>
                </a:tc>
              </a:tr>
              <a:tr h="4800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</a:tr>
              <a:tr h="4800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</a:tr>
              <a:tr h="4800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0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538434"/>
              </p:ext>
            </p:extLst>
          </p:nvPr>
        </p:nvGraphicFramePr>
        <p:xfrm>
          <a:off x="381000" y="447020"/>
          <a:ext cx="8382000" cy="298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280887"/>
              </p:ext>
            </p:extLst>
          </p:nvPr>
        </p:nvGraphicFramePr>
        <p:xfrm>
          <a:off x="381000" y="3505200"/>
          <a:ext cx="8381999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66009" y="-76200"/>
            <a:ext cx="2094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Test 1- H</a:t>
            </a:r>
            <a:r>
              <a:rPr lang="en-GB" sz="2800" baseline="-25000" dirty="0"/>
              <a:t>2</a:t>
            </a:r>
            <a:r>
              <a:rPr lang="en-GB" sz="2800" dirty="0" smtClean="0"/>
              <a:t>O</a:t>
            </a:r>
            <a:r>
              <a:rPr lang="en-GB" sz="2800" baseline="-25000" dirty="0" smtClean="0"/>
              <a:t>2</a:t>
            </a:r>
            <a:endParaRPr lang="en-GB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7741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392</TotalTime>
  <Words>1384</Words>
  <Application>Microsoft Office PowerPoint</Application>
  <PresentationFormat>On-screen Show (4:3)</PresentationFormat>
  <Paragraphs>326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Times New Roman</vt:lpstr>
      <vt:lpstr>Trebuchet MS</vt:lpstr>
      <vt:lpstr>Wingdings 3</vt:lpstr>
      <vt:lpstr>Facet</vt:lpstr>
      <vt:lpstr>Removal of Dye from Textile Waste   </vt:lpstr>
      <vt:lpstr>INTRODUCTION</vt:lpstr>
      <vt:lpstr>Methodology- TEST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for Test 1</vt:lpstr>
      <vt:lpstr>Methodology- TEST-2</vt:lpstr>
      <vt:lpstr>PowerPoint Presentation</vt:lpstr>
      <vt:lpstr>PowerPoint Presentation</vt:lpstr>
      <vt:lpstr>Result for Test 2</vt:lpstr>
      <vt:lpstr>Methodology- TEST-3</vt:lpstr>
      <vt:lpstr>PowerPoint Presentation</vt:lpstr>
      <vt:lpstr>PowerPoint Presentation</vt:lpstr>
      <vt:lpstr>PowerPoint Presentation</vt:lpstr>
      <vt:lpstr>Methodology- TEST-4</vt:lpstr>
      <vt:lpstr>PowerPoint Presentation</vt:lpstr>
      <vt:lpstr>PowerPoint Presentation</vt:lpstr>
      <vt:lpstr>PowerPoint Presentation</vt:lpstr>
      <vt:lpstr>Methodology- TEST-5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Removal of Dye from Textile Waste</dc:title>
  <dc:creator>S</dc:creator>
  <cp:lastModifiedBy>Karan Sarpal</cp:lastModifiedBy>
  <cp:revision>53</cp:revision>
  <dcterms:created xsi:type="dcterms:W3CDTF">2015-09-08T17:09:27Z</dcterms:created>
  <dcterms:modified xsi:type="dcterms:W3CDTF">2015-10-30T06:23:00Z</dcterms:modified>
</cp:coreProperties>
</file>