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222C-403E-4BB5-9E1E-3FAA69D8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A0A6-92F1-49F0-89B0-B668ECE01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8556-8CBA-48A5-A812-5F7AEC05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20E8-116D-4B95-B63D-099E26C4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17D7-1998-4100-B41B-0C17A099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058C-307B-41BA-878A-905651FB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2FA78-3FFB-4F16-B049-8FE23F85A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A3A6-5A23-41AC-B373-40B0D30C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6F50-A737-4134-8020-E11E311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A48A-B4B8-4457-A440-C00F39B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61D68-AB66-41A3-B6A2-BA794BBB6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4214A-9FD1-48DD-B8BC-18B68652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CD04-0DC1-4C3D-A276-9A1A6144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73AE-1AE2-4EA2-9B71-B4ADF694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9C1D-6CD3-4F64-89E2-FBCE4DA3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1C05-5C83-4F9A-8827-7E35CB7E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830F-5A41-44F2-B8E7-B431A158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B647-02E7-4E6A-80D6-F5063052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A47B-BB8A-4F95-973E-8B3BFA1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689D7-CBC2-41F0-BA53-AA945A4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74E1-28C4-4D10-A130-F9192F34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F4A3-BBCE-424E-8301-72899562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48A0-FA2C-4C89-99E6-E4642B2A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F06B-C29B-4001-8FBC-E085D590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702F-FD04-458D-8C67-24E9FE8E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8238-AE20-477E-9EE0-ACAB85C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95F3-5D3C-4871-94AD-600CF13C3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1D3B8-0007-4BBA-A624-C913CDEB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4221-1E5C-4370-AEBF-19771859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CDC38-1F92-4B97-A45C-CA97D422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18E59-146F-4DB6-B912-619A8527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628E-EE60-4DC9-B159-A1DC6170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F6000-6C41-451B-9E48-82EB93D6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3AA3-0B2B-4E01-A138-F2BDCB38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1496F-30A8-46A7-B586-D88E22133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5C219-D48D-4CF5-AB9B-52E084605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7037C-1636-4177-AB2A-EE36B4A5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961E5-0569-446D-BF52-26E2D628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CD26-A238-49A5-A579-FE13AC33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2AF-790E-4CF5-B8AC-0B8F9B5A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B396F-DC9C-4BF6-B1A6-31947D51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36255-6BED-418E-9708-E9970C30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8809E-A88E-4DCB-A2B1-15776566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C34F0-D134-4845-AECD-6A322441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E877A-10C6-4ECB-B987-2FDFEC51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967F-FD89-4987-8405-AE25C1B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7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1F54-56D7-4AE8-B4EB-308BD256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D72E-25AA-4E40-BD64-6DA57290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05C1-6D73-4033-8C04-70447ACD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A3F5-4CD8-4541-991E-726B2778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3EED8-8E8C-439E-84E3-2A71930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F42B6-A4DB-4DD3-BFDA-C536FA50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4C28-04EE-43AE-82E6-F9EA27E5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CF7FE-077A-43FB-9249-5714D043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1E11D-59BB-4A72-A381-BB088A72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30A9-C233-4D11-A097-8D3D2E46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06B3-4CDA-4E15-86C0-49262E60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B42DC-0D43-4D67-8DF1-9C40C4D1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7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1FAF4-2D98-4513-8575-3DA6B23E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2DE8-D131-49AB-86A7-8E62AD44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D8E2-A2C5-46BC-8009-AC8BC2E2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1099-D274-4BAB-A405-3DE85FDFCFD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0854-DBC7-4009-B3AF-3CA73EC4E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6EBA-3E19-474D-9C3F-34A3514FA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9660-6BFE-48CA-98E6-3ADC0B1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C6D6-FA01-495F-A2DC-DDC6D407D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Feedforward Control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54092-5F93-496B-A8A2-0E840F9AE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</a:t>
            </a:r>
          </a:p>
          <a:p>
            <a:r>
              <a:rPr lang="en-US" dirty="0"/>
              <a:t>KRITIKA KASHYAP</a:t>
            </a:r>
          </a:p>
        </p:txBody>
      </p:sp>
    </p:spTree>
    <p:extLst>
      <p:ext uri="{BB962C8B-B14F-4D97-AF65-F5344CB8AC3E}">
        <p14:creationId xmlns:p14="http://schemas.microsoft.com/office/powerpoint/2010/main" val="41122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1193C-E192-47C5-9D07-7C2B2DE03C1F}"/>
              </a:ext>
            </a:extLst>
          </p:cNvPr>
          <p:cNvSpPr txBox="1"/>
          <p:nvPr/>
        </p:nvSpPr>
        <p:spPr>
          <a:xfrm>
            <a:off x="1749669" y="167054"/>
            <a:ext cx="908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Lac Operon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15915-F362-49EA-8887-692E2C53C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116330"/>
            <a:ext cx="6600825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5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C2941-419E-4992-A459-D8FC3F62B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625720"/>
            <a:ext cx="9077325" cy="626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8191E-1FA9-4352-9AB7-56206D64E786}"/>
              </a:ext>
            </a:extLst>
          </p:cNvPr>
          <p:cNvSpPr txBox="1"/>
          <p:nvPr/>
        </p:nvSpPr>
        <p:spPr>
          <a:xfrm>
            <a:off x="2760785" y="325316"/>
            <a:ext cx="10946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Incoherent Feedforward Loop</a:t>
            </a:r>
          </a:p>
        </p:txBody>
      </p:sp>
    </p:spTree>
    <p:extLst>
      <p:ext uri="{BB962C8B-B14F-4D97-AF65-F5344CB8AC3E}">
        <p14:creationId xmlns:p14="http://schemas.microsoft.com/office/powerpoint/2010/main" val="386958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0062E-281C-4699-9A62-A2CEA044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9575"/>
            <a:ext cx="7620000" cy="6362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7ED368-4D94-4E78-884A-FEEF72883ACB}"/>
              </a:ext>
            </a:extLst>
          </p:cNvPr>
          <p:cNvSpPr txBox="1"/>
          <p:nvPr/>
        </p:nvSpPr>
        <p:spPr>
          <a:xfrm>
            <a:off x="1162050" y="66675"/>
            <a:ext cx="979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Incoherent Feedforward Control of Activated Ras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0F4FE-44BC-4987-ACDF-F0B0A4C5CFBB}"/>
              </a:ext>
            </a:extLst>
          </p:cNvPr>
          <p:cNvSpPr txBox="1"/>
          <p:nvPr/>
        </p:nvSpPr>
        <p:spPr>
          <a:xfrm>
            <a:off x="225670" y="5985258"/>
            <a:ext cx="968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Incoherent Feedforward Control Governs Adaptation of</a:t>
            </a:r>
          </a:p>
          <a:p>
            <a:r>
              <a:rPr lang="en-US" sz="1000" b="1" dirty="0"/>
              <a:t>Activated Ras in a Eukaryotic Chemotaxis Pathway</a:t>
            </a:r>
          </a:p>
          <a:p>
            <a:r>
              <a:rPr lang="en-US" sz="1000" b="1" dirty="0" err="1"/>
              <a:t>Kosuke</a:t>
            </a:r>
            <a:r>
              <a:rPr lang="en-US" sz="1000" b="1" dirty="0"/>
              <a:t> Takeda</a:t>
            </a:r>
            <a:r>
              <a:rPr lang="en-US" sz="1000" dirty="0"/>
              <a:t>1, </a:t>
            </a:r>
            <a:r>
              <a:rPr lang="en-US" sz="1000" b="1" dirty="0" err="1"/>
              <a:t>Danying</a:t>
            </a:r>
            <a:r>
              <a:rPr lang="en-US" sz="1000" b="1" dirty="0"/>
              <a:t> Shao</a:t>
            </a:r>
            <a:r>
              <a:rPr lang="en-US" sz="1000" dirty="0"/>
              <a:t>2, </a:t>
            </a:r>
            <a:r>
              <a:rPr lang="en-US" sz="1000" b="1" dirty="0"/>
              <a:t>Micha Adler</a:t>
            </a:r>
            <a:r>
              <a:rPr lang="en-US" sz="1000" dirty="0"/>
              <a:t>3, </a:t>
            </a:r>
            <a:r>
              <a:rPr lang="en-US" sz="1000" b="1" dirty="0"/>
              <a:t>Pascale G. Charest</a:t>
            </a:r>
            <a:r>
              <a:rPr lang="en-US" sz="1000" dirty="0"/>
              <a:t>1, </a:t>
            </a:r>
            <a:r>
              <a:rPr lang="en-US" sz="1000" b="1" dirty="0"/>
              <a:t>William F. Loomis</a:t>
            </a:r>
            <a:r>
              <a:rPr lang="en-US" sz="1000" dirty="0"/>
              <a:t>1,</a:t>
            </a:r>
          </a:p>
          <a:p>
            <a:r>
              <a:rPr lang="en-US" sz="1000" b="1" dirty="0"/>
              <a:t>Herbert Levine</a:t>
            </a:r>
            <a:r>
              <a:rPr lang="en-US" sz="1000" dirty="0"/>
              <a:t>2, </a:t>
            </a:r>
            <a:r>
              <a:rPr lang="en-US" sz="1000" b="1" dirty="0"/>
              <a:t>Alex Groisman</a:t>
            </a:r>
            <a:r>
              <a:rPr lang="en-US" sz="1000" dirty="0"/>
              <a:t>3, </a:t>
            </a:r>
            <a:r>
              <a:rPr lang="en-US" sz="1000" b="1" dirty="0" err="1"/>
              <a:t>Wouter</a:t>
            </a:r>
            <a:r>
              <a:rPr lang="en-US" sz="1000" b="1" dirty="0"/>
              <a:t>-Jan Rappel</a:t>
            </a:r>
            <a:r>
              <a:rPr lang="en-US" sz="1000" dirty="0"/>
              <a:t>2, and </a:t>
            </a:r>
            <a:r>
              <a:rPr lang="en-US" sz="1000" b="1" dirty="0"/>
              <a:t>Richard A. Firtel</a:t>
            </a:r>
            <a:r>
              <a:rPr lang="en-US" sz="1000" dirty="0"/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337697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50700-A859-4A4E-A725-7F40E178A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1134207"/>
            <a:ext cx="9115424" cy="5520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50EDF-1A7F-4D9D-A39D-E8415B09CC52}"/>
              </a:ext>
            </a:extLst>
          </p:cNvPr>
          <p:cNvSpPr txBox="1"/>
          <p:nvPr/>
        </p:nvSpPr>
        <p:spPr>
          <a:xfrm>
            <a:off x="3666392" y="220542"/>
            <a:ext cx="776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Equations</a:t>
            </a:r>
          </a:p>
        </p:txBody>
      </p:sp>
    </p:spTree>
    <p:extLst>
      <p:ext uri="{BB962C8B-B14F-4D97-AF65-F5344CB8AC3E}">
        <p14:creationId xmlns:p14="http://schemas.microsoft.com/office/powerpoint/2010/main" val="132496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E09C7-4FB9-44FF-9A15-6DD518FD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DF841-AC12-487A-8078-E319B321D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77"/>
            <a:ext cx="12192000" cy="65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1400A-D230-44F5-A839-B69B6466E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62000"/>
            <a:ext cx="7620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EB6CBC-0E37-4C18-9985-204E8082F7FD}"/>
              </a:ext>
            </a:extLst>
          </p:cNvPr>
          <p:cNvSpPr txBox="1"/>
          <p:nvPr/>
        </p:nvSpPr>
        <p:spPr>
          <a:xfrm>
            <a:off x="2611315" y="211015"/>
            <a:ext cx="9100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Coherent Feedforward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67409-902D-4794-8C18-3F8ED0274DDD}"/>
              </a:ext>
            </a:extLst>
          </p:cNvPr>
          <p:cNvSpPr txBox="1"/>
          <p:nvPr/>
        </p:nvSpPr>
        <p:spPr>
          <a:xfrm>
            <a:off x="84259" y="6365631"/>
            <a:ext cx="4536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 Introduction to Systems Biology – Uri Alon</a:t>
            </a:r>
          </a:p>
        </p:txBody>
      </p:sp>
    </p:spTree>
    <p:extLst>
      <p:ext uri="{BB962C8B-B14F-4D97-AF65-F5344CB8AC3E}">
        <p14:creationId xmlns:p14="http://schemas.microsoft.com/office/powerpoint/2010/main" val="408243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4B6B7-0456-4CB9-BF21-F3B9989F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5315"/>
            <a:ext cx="7620000" cy="6532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D600A5-CA49-45A0-9A06-344FFE02FFE3}"/>
              </a:ext>
            </a:extLst>
          </p:cNvPr>
          <p:cNvSpPr txBox="1"/>
          <p:nvPr/>
        </p:nvSpPr>
        <p:spPr>
          <a:xfrm>
            <a:off x="1107831" y="0"/>
            <a:ext cx="1131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Coherent Feedforward Loop with an AND Input Function</a:t>
            </a:r>
          </a:p>
        </p:txBody>
      </p:sp>
    </p:spTree>
    <p:extLst>
      <p:ext uri="{BB962C8B-B14F-4D97-AF65-F5344CB8AC3E}">
        <p14:creationId xmlns:p14="http://schemas.microsoft.com/office/powerpoint/2010/main" val="39791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4CB5A9-261D-4571-8968-A3152F023A1C}"/>
              </a:ext>
            </a:extLst>
          </p:cNvPr>
          <p:cNvSpPr txBox="1"/>
          <p:nvPr/>
        </p:nvSpPr>
        <p:spPr>
          <a:xfrm>
            <a:off x="1055077" y="386862"/>
            <a:ext cx="96803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Molecular Interactions in Coherent Feedforward Loop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BD470-2791-4510-B002-6A19A73A9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1626870"/>
            <a:ext cx="10744200" cy="48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7B238A-2C7F-4586-88D7-3DF4F72D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6" y="0"/>
            <a:ext cx="10039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1D9C4-A36F-4B90-9AEC-5505D8015593}"/>
              </a:ext>
            </a:extLst>
          </p:cNvPr>
          <p:cNvSpPr txBox="1"/>
          <p:nvPr/>
        </p:nvSpPr>
        <p:spPr>
          <a:xfrm>
            <a:off x="3868615" y="360485"/>
            <a:ext cx="5433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Equations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64D03-5F4E-44A6-B524-6796DFB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162049"/>
            <a:ext cx="99917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2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F0169-08C7-4635-B942-61E13CFB0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47650"/>
            <a:ext cx="77438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5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C4913B-96FF-480E-8BFD-C18A30134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7" y="0"/>
            <a:ext cx="10770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1C26-324A-480F-AB2B-471D8330D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62" y="0"/>
            <a:ext cx="944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3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95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Feedforward Control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Kritika Kashyap</dc:creator>
  <cp:lastModifiedBy>Kritika Kashyap</cp:lastModifiedBy>
  <cp:revision>13</cp:revision>
  <dcterms:created xsi:type="dcterms:W3CDTF">2018-05-11T10:32:09Z</dcterms:created>
  <dcterms:modified xsi:type="dcterms:W3CDTF">2018-05-11T21:34:11Z</dcterms:modified>
</cp:coreProperties>
</file>