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20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5747-8412-4121-AA69-E1C278F8A395}" type="datetimeFigureOut">
              <a:rPr lang="en-US" smtClean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0FF6-192A-4372-8EA7-9DAA0F01C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7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5747-8412-4121-AA69-E1C278F8A395}" type="datetimeFigureOut">
              <a:rPr lang="en-US" smtClean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0FF6-192A-4372-8EA7-9DAA0F01C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7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5747-8412-4121-AA69-E1C278F8A395}" type="datetimeFigureOut">
              <a:rPr lang="en-US" smtClean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0FF6-192A-4372-8EA7-9DAA0F01C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5747-8412-4121-AA69-E1C278F8A395}" type="datetimeFigureOut">
              <a:rPr lang="en-US" smtClean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0FF6-192A-4372-8EA7-9DAA0F01C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5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5747-8412-4121-AA69-E1C278F8A395}" type="datetimeFigureOut">
              <a:rPr lang="en-US" smtClean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0FF6-192A-4372-8EA7-9DAA0F01C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5747-8412-4121-AA69-E1C278F8A395}" type="datetimeFigureOut">
              <a:rPr lang="en-US" smtClean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0FF6-192A-4372-8EA7-9DAA0F01C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6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5747-8412-4121-AA69-E1C278F8A395}" type="datetimeFigureOut">
              <a:rPr lang="en-US" smtClean="0"/>
              <a:t>11/13/2016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0FF6-192A-4372-8EA7-9DAA0F01C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3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5747-8412-4121-AA69-E1C278F8A395}" type="datetimeFigureOut">
              <a:rPr lang="en-US" smtClean="0"/>
              <a:t>11/13/2016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0FF6-192A-4372-8EA7-9DAA0F01C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5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5747-8412-4121-AA69-E1C278F8A395}" type="datetimeFigureOut">
              <a:rPr lang="en-US" smtClean="0"/>
              <a:t>11/13/2016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0FF6-192A-4372-8EA7-9DAA0F01C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9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5747-8412-4121-AA69-E1C278F8A395}" type="datetimeFigureOut">
              <a:rPr lang="en-US" smtClean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0FF6-192A-4372-8EA7-9DAA0F01C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9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5747-8412-4121-AA69-E1C278F8A395}" type="datetimeFigureOut">
              <a:rPr lang="en-US" smtClean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0FF6-192A-4372-8EA7-9DAA0F01C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5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25747-8412-4121-AA69-E1C278F8A395}" type="datetimeFigureOut">
              <a:rPr lang="en-US" smtClean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20FF6-192A-4372-8EA7-9DAA0F01C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3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cision 6"/>
          <p:cNvSpPr/>
          <p:nvPr/>
        </p:nvSpPr>
        <p:spPr>
          <a:xfrm>
            <a:off x="6629400" y="2480877"/>
            <a:ext cx="1714500" cy="135462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Selects to exit?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214763" y="2612445"/>
            <a:ext cx="1219200" cy="109149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 launches Program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662563" y="2612444"/>
            <a:ext cx="1219200" cy="109149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Display: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Welcome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Topic List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How to select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How to exit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1433963" y="3158191"/>
            <a:ext cx="228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91" idx="1"/>
          </p:cNvCxnSpPr>
          <p:nvPr/>
        </p:nvCxnSpPr>
        <p:spPr>
          <a:xfrm>
            <a:off x="2881763" y="3158191"/>
            <a:ext cx="219758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4800599" y="4398285"/>
            <a:ext cx="1370239" cy="1120589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Display: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Error message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Topic List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How to select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How to exit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77770" y="386842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242563" y="273283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5" name="Flowchart: Process 24"/>
          <p:cNvSpPr/>
          <p:nvPr/>
        </p:nvSpPr>
        <p:spPr>
          <a:xfrm>
            <a:off x="6810252" y="4398285"/>
            <a:ext cx="1352550" cy="1120589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Display thank you message</a:t>
            </a:r>
            <a:endParaRPr lang="en-US" sz="1200" dirty="0">
              <a:solidFill>
                <a:schemeClr val="tx1"/>
              </a:solidFill>
            </a:endParaRPr>
          </a:p>
          <a:p>
            <a:pPr indent="-9144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Then close/send program</a:t>
            </a:r>
          </a:p>
        </p:txBody>
      </p:sp>
      <p:sp>
        <p:nvSpPr>
          <p:cNvPr id="91" name="Flowchart: Process 90"/>
          <p:cNvSpPr/>
          <p:nvPr/>
        </p:nvSpPr>
        <p:spPr>
          <a:xfrm>
            <a:off x="3101521" y="2613714"/>
            <a:ext cx="1219200" cy="109149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 makes a topic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4342493" y="3158190"/>
            <a:ext cx="241675" cy="1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10-Point Star 108"/>
          <p:cNvSpPr/>
          <p:nvPr/>
        </p:nvSpPr>
        <p:spPr>
          <a:xfrm>
            <a:off x="3479799" y="2425652"/>
            <a:ext cx="462643" cy="445686"/>
          </a:xfrm>
          <a:prstGeom prst="star10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7" name="Flowchart: Decision 116"/>
          <p:cNvSpPr/>
          <p:nvPr/>
        </p:nvSpPr>
        <p:spPr>
          <a:xfrm>
            <a:off x="4631940" y="2482148"/>
            <a:ext cx="1714500" cy="135462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Properly makes a topic selection?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559984" y="386842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21" name="Flowchart: Process 120"/>
          <p:cNvSpPr/>
          <p:nvPr/>
        </p:nvSpPr>
        <p:spPr>
          <a:xfrm>
            <a:off x="5784918" y="379826"/>
            <a:ext cx="1352550" cy="1452907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Display: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Topic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Counters (2)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Instructions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Question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3 Answers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How to exit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Elbow Connector 122"/>
          <p:cNvCxnSpPr>
            <a:stCxn id="19" idx="1"/>
            <a:endCxn id="117" idx="1"/>
          </p:cNvCxnSpPr>
          <p:nvPr/>
        </p:nvCxnSpPr>
        <p:spPr>
          <a:xfrm rot="10800000">
            <a:off x="4631941" y="3159462"/>
            <a:ext cx="168659" cy="1799119"/>
          </a:xfrm>
          <a:prstGeom prst="bentConnector3">
            <a:avLst>
              <a:gd name="adj1" fmla="val 19681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7" idx="2"/>
            <a:endCxn id="19" idx="0"/>
          </p:cNvCxnSpPr>
          <p:nvPr/>
        </p:nvCxnSpPr>
        <p:spPr>
          <a:xfrm flipH="1">
            <a:off x="5485719" y="3836774"/>
            <a:ext cx="3471" cy="561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7" idx="2"/>
            <a:endCxn id="25" idx="0"/>
          </p:cNvCxnSpPr>
          <p:nvPr/>
        </p:nvCxnSpPr>
        <p:spPr>
          <a:xfrm flipH="1">
            <a:off x="7486527" y="3835503"/>
            <a:ext cx="123" cy="562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17" idx="3"/>
            <a:endCxn id="7" idx="1"/>
          </p:cNvCxnSpPr>
          <p:nvPr/>
        </p:nvCxnSpPr>
        <p:spPr>
          <a:xfrm flipV="1">
            <a:off x="6346440" y="3158190"/>
            <a:ext cx="282960" cy="1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7538953" y="220514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149" name="Elbow Connector 148"/>
          <p:cNvCxnSpPr>
            <a:stCxn id="7" idx="0"/>
            <a:endCxn id="121" idx="2"/>
          </p:cNvCxnSpPr>
          <p:nvPr/>
        </p:nvCxnSpPr>
        <p:spPr>
          <a:xfrm rot="16200000" flipV="1">
            <a:off x="6649850" y="1644076"/>
            <a:ext cx="648144" cy="102545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Flowchart: Process 149"/>
          <p:cNvSpPr/>
          <p:nvPr/>
        </p:nvSpPr>
        <p:spPr>
          <a:xfrm>
            <a:off x="7477125" y="772884"/>
            <a:ext cx="1370239" cy="662281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 makes answer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2" name="Straight Arrow Connector 151"/>
          <p:cNvCxnSpPr>
            <a:stCxn id="121" idx="3"/>
            <a:endCxn id="150" idx="1"/>
          </p:cNvCxnSpPr>
          <p:nvPr/>
        </p:nvCxnSpPr>
        <p:spPr>
          <a:xfrm flipV="1">
            <a:off x="7137468" y="1104025"/>
            <a:ext cx="339657" cy="2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0" idx="3"/>
          </p:cNvCxnSpPr>
          <p:nvPr/>
        </p:nvCxnSpPr>
        <p:spPr>
          <a:xfrm flipV="1">
            <a:off x="8847364" y="1104024"/>
            <a:ext cx="2966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108857" y="154506"/>
            <a:ext cx="213552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Python Quiz Project </a:t>
            </a:r>
          </a:p>
          <a:p>
            <a:r>
              <a:rPr lang="en-US" sz="1400" dirty="0" smtClean="0"/>
              <a:t>(page 1 of 3)</a:t>
            </a:r>
          </a:p>
          <a:p>
            <a:endParaRPr lang="en-US" sz="1000" dirty="0"/>
          </a:p>
          <a:p>
            <a:r>
              <a:rPr lang="en-US" sz="1000" dirty="0" smtClean="0"/>
              <a:t>Sorry for </a:t>
            </a:r>
            <a:r>
              <a:rPr lang="en-US" sz="1000" dirty="0" err="1" smtClean="0"/>
              <a:t>Powerpoint</a:t>
            </a:r>
            <a:r>
              <a:rPr lang="en-US" sz="1000" dirty="0" smtClean="0"/>
              <a:t> slides. </a:t>
            </a:r>
          </a:p>
          <a:p>
            <a:r>
              <a:rPr lang="en-US" sz="1000" dirty="0" smtClean="0"/>
              <a:t>My </a:t>
            </a:r>
            <a:r>
              <a:rPr lang="en-US" sz="1000" dirty="0" err="1" smtClean="0"/>
              <a:t>Balsamiq</a:t>
            </a:r>
            <a:r>
              <a:rPr lang="en-US" sz="1000" dirty="0" smtClean="0"/>
              <a:t> trial license has expired.</a:t>
            </a:r>
            <a:endParaRPr 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4985" y="6444734"/>
            <a:ext cx="179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Susan Pommer; Nov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685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/>
          <p:cNvSpPr/>
          <p:nvPr/>
        </p:nvSpPr>
        <p:spPr>
          <a:xfrm>
            <a:off x="656664" y="991930"/>
            <a:ext cx="1758043" cy="122875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Properly makes an answer selection?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760079" y="2754086"/>
            <a:ext cx="1563830" cy="16002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Display: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Erro</a:t>
            </a:r>
            <a:r>
              <a:rPr lang="en-US" sz="1200" dirty="0" smtClean="0">
                <a:solidFill>
                  <a:schemeClr val="tx1"/>
                </a:solidFill>
              </a:rPr>
              <a:t>r message</a:t>
            </a:r>
            <a:endParaRPr lang="en-US" sz="1200" dirty="0" smtClean="0">
              <a:solidFill>
                <a:schemeClr val="tx1"/>
              </a:solidFill>
            </a:endParaRP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Topic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Instructions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Question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3 selectable </a:t>
            </a:r>
            <a:r>
              <a:rPr lang="en-US" sz="1200" dirty="0">
                <a:solidFill>
                  <a:schemeClr val="tx1"/>
                </a:solidFill>
              </a:rPr>
              <a:t>a</a:t>
            </a:r>
            <a:r>
              <a:rPr lang="en-US" sz="1200" dirty="0" smtClean="0">
                <a:solidFill>
                  <a:schemeClr val="tx1"/>
                </a:solidFill>
              </a:rPr>
              <a:t>nswers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How to exit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Counter(s)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2" idx="2"/>
            <a:endCxn id="3" idx="0"/>
          </p:cNvCxnSpPr>
          <p:nvPr/>
        </p:nvCxnSpPr>
        <p:spPr>
          <a:xfrm>
            <a:off x="1535686" y="2220686"/>
            <a:ext cx="630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23843" y="1620640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414707" y="132320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9" name="Flowchart: Decision 8"/>
          <p:cNvSpPr/>
          <p:nvPr/>
        </p:nvSpPr>
        <p:spPr>
          <a:xfrm>
            <a:off x="4468724" y="973607"/>
            <a:ext cx="1600200" cy="1228755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Answer question correctly?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Flowchart: Decision 9"/>
          <p:cNvSpPr/>
          <p:nvPr/>
        </p:nvSpPr>
        <p:spPr>
          <a:xfrm>
            <a:off x="4468724" y="2674926"/>
            <a:ext cx="1600200" cy="1228755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Is this the first wrong answer?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>
            <a:stCxn id="3" idx="2"/>
            <a:endCxn id="2" idx="1"/>
          </p:cNvCxnSpPr>
          <p:nvPr/>
        </p:nvCxnSpPr>
        <p:spPr>
          <a:xfrm rot="5400000" flipH="1">
            <a:off x="-274660" y="2537632"/>
            <a:ext cx="2747978" cy="885330"/>
          </a:xfrm>
          <a:prstGeom prst="bentConnector4">
            <a:avLst>
              <a:gd name="adj1" fmla="val -8319"/>
              <a:gd name="adj2" fmla="val 12582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72200" y="129540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9" idx="2"/>
            <a:endCxn id="10" idx="0"/>
          </p:cNvCxnSpPr>
          <p:nvPr/>
        </p:nvCxnSpPr>
        <p:spPr>
          <a:xfrm>
            <a:off x="5268824" y="2202362"/>
            <a:ext cx="0" cy="472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18563" y="406640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600200" y="222178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60" name="Flowchart: Process 59"/>
          <p:cNvSpPr/>
          <p:nvPr/>
        </p:nvSpPr>
        <p:spPr>
          <a:xfrm>
            <a:off x="2675169" y="3007983"/>
            <a:ext cx="1524000" cy="66050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 makes answer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Elbow Connector 63"/>
          <p:cNvCxnSpPr>
            <a:stCxn id="60" idx="0"/>
            <a:endCxn id="9" idx="1"/>
          </p:cNvCxnSpPr>
          <p:nvPr/>
        </p:nvCxnSpPr>
        <p:spPr>
          <a:xfrm rot="5400000" flipH="1" flipV="1">
            <a:off x="3242947" y="1782207"/>
            <a:ext cx="1419998" cy="10315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1" idx="1"/>
            <a:endCxn id="60" idx="2"/>
          </p:cNvCxnSpPr>
          <p:nvPr/>
        </p:nvCxnSpPr>
        <p:spPr>
          <a:xfrm rot="10800000" flipH="1">
            <a:off x="2801543" y="3668487"/>
            <a:ext cx="635625" cy="2090055"/>
          </a:xfrm>
          <a:prstGeom prst="bentConnector4">
            <a:avLst>
              <a:gd name="adj1" fmla="val -35965"/>
              <a:gd name="adj2" fmla="val 7187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Flowchart: Process 76"/>
          <p:cNvSpPr/>
          <p:nvPr/>
        </p:nvSpPr>
        <p:spPr>
          <a:xfrm>
            <a:off x="5800535" y="4844142"/>
            <a:ext cx="2783628" cy="1828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Display: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Erro</a:t>
            </a:r>
            <a:r>
              <a:rPr lang="en-US" sz="1200" dirty="0" smtClean="0">
                <a:solidFill>
                  <a:schemeClr val="tx1"/>
                </a:solidFill>
              </a:rPr>
              <a:t>r message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Topic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Instructions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Question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1 selectable a</a:t>
            </a:r>
            <a:r>
              <a:rPr lang="en-US" sz="1200" dirty="0" smtClean="0">
                <a:solidFill>
                  <a:schemeClr val="tx1"/>
                </a:solidFill>
              </a:rPr>
              <a:t>nswer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2 non-selectable, greyed out answers</a:t>
            </a:r>
            <a:endParaRPr lang="en-US" sz="1200" dirty="0" smtClean="0">
              <a:solidFill>
                <a:schemeClr val="tx1"/>
              </a:solidFill>
            </a:endParaRP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How to exit instructions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Counter(s)</a:t>
            </a:r>
          </a:p>
        </p:txBody>
      </p:sp>
      <p:cxnSp>
        <p:nvCxnSpPr>
          <p:cNvPr id="117" name="Elbow Connector 116"/>
          <p:cNvCxnSpPr>
            <a:stCxn id="10" idx="2"/>
            <a:endCxn id="77" idx="0"/>
          </p:cNvCxnSpPr>
          <p:nvPr/>
        </p:nvCxnSpPr>
        <p:spPr>
          <a:xfrm rot="16200000" flipH="1">
            <a:off x="5760356" y="3412148"/>
            <a:ext cx="940461" cy="19235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" idx="2"/>
            <a:endCxn id="31" idx="0"/>
          </p:cNvCxnSpPr>
          <p:nvPr/>
        </p:nvCxnSpPr>
        <p:spPr>
          <a:xfrm rot="5400000">
            <a:off x="4249494" y="3824811"/>
            <a:ext cx="940460" cy="10982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2" idx="3"/>
          </p:cNvCxnSpPr>
          <p:nvPr/>
        </p:nvCxnSpPr>
        <p:spPr>
          <a:xfrm flipV="1">
            <a:off x="2414707" y="1600378"/>
            <a:ext cx="1022462" cy="5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486400" y="406640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59" name="Flowchart: Process 158"/>
          <p:cNvSpPr/>
          <p:nvPr/>
        </p:nvSpPr>
        <p:spPr>
          <a:xfrm>
            <a:off x="6781800" y="1255381"/>
            <a:ext cx="1524000" cy="66050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Automatically increment counter(s)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2" name="10-Point Star 161"/>
          <p:cNvSpPr/>
          <p:nvPr/>
        </p:nvSpPr>
        <p:spPr>
          <a:xfrm>
            <a:off x="76200" y="1066800"/>
            <a:ext cx="462643" cy="445686"/>
          </a:xfrm>
          <a:prstGeom prst="star10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108857" y="154506"/>
            <a:ext cx="2135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Python Quiz Project </a:t>
            </a:r>
          </a:p>
          <a:p>
            <a:r>
              <a:rPr lang="en-US" sz="1400" dirty="0" smtClean="0"/>
              <a:t>(page 2 of 3)</a:t>
            </a:r>
            <a:endParaRPr lang="en-US" sz="1400" dirty="0"/>
          </a:p>
        </p:txBody>
      </p:sp>
      <p:cxnSp>
        <p:nvCxnSpPr>
          <p:cNvPr id="167" name="Elbow Connector 166"/>
          <p:cNvCxnSpPr>
            <a:stCxn id="9" idx="3"/>
            <a:endCxn id="159" idx="1"/>
          </p:cNvCxnSpPr>
          <p:nvPr/>
        </p:nvCxnSpPr>
        <p:spPr>
          <a:xfrm flipV="1">
            <a:off x="6068924" y="1585633"/>
            <a:ext cx="712876" cy="235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59" idx="3"/>
          </p:cNvCxnSpPr>
          <p:nvPr/>
        </p:nvCxnSpPr>
        <p:spPr>
          <a:xfrm flipV="1">
            <a:off x="8305800" y="1585632"/>
            <a:ext cx="76392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Elbow Connector 204"/>
          <p:cNvCxnSpPr>
            <a:stCxn id="77" idx="1"/>
            <a:endCxn id="60" idx="1"/>
          </p:cNvCxnSpPr>
          <p:nvPr/>
        </p:nvCxnSpPr>
        <p:spPr>
          <a:xfrm rot="10800000">
            <a:off x="2675169" y="3338236"/>
            <a:ext cx="3125366" cy="2420307"/>
          </a:xfrm>
          <a:prstGeom prst="bentConnector3">
            <a:avLst>
              <a:gd name="adj1" fmla="val 10731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Process 30"/>
          <p:cNvSpPr/>
          <p:nvPr/>
        </p:nvSpPr>
        <p:spPr>
          <a:xfrm>
            <a:off x="2801544" y="4844141"/>
            <a:ext cx="2738157" cy="1828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Display: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Erro</a:t>
            </a:r>
            <a:r>
              <a:rPr lang="en-US" sz="1200" dirty="0" smtClean="0">
                <a:solidFill>
                  <a:schemeClr val="tx1"/>
                </a:solidFill>
              </a:rPr>
              <a:t>r message</a:t>
            </a:r>
            <a:endParaRPr lang="en-US" sz="1200" dirty="0" smtClean="0">
              <a:solidFill>
                <a:schemeClr val="tx1"/>
              </a:solidFill>
            </a:endParaRP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Topic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Instructions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Question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2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selectable a</a:t>
            </a:r>
            <a:r>
              <a:rPr lang="en-US" sz="1200" dirty="0" smtClean="0">
                <a:solidFill>
                  <a:schemeClr val="tx1"/>
                </a:solidFill>
              </a:rPr>
              <a:t>nswers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1 non-selectable, greyed out answer</a:t>
            </a:r>
            <a:endParaRPr lang="en-US" sz="1200" dirty="0" smtClean="0">
              <a:solidFill>
                <a:schemeClr val="tx1"/>
              </a:solidFill>
            </a:endParaRP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How to exit instructions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Counter(s)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4" name="Straight Arrow Connector 213"/>
          <p:cNvCxnSpPr/>
          <p:nvPr/>
        </p:nvCxnSpPr>
        <p:spPr>
          <a:xfrm>
            <a:off x="117822" y="1600378"/>
            <a:ext cx="231321" cy="5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134985" y="6444734"/>
            <a:ext cx="179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Susan Pommer; Nov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324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76402" y="1507084"/>
            <a:ext cx="8908195" cy="3581405"/>
            <a:chOff x="76200" y="380996"/>
            <a:chExt cx="8908195" cy="3581405"/>
          </a:xfrm>
        </p:grpSpPr>
        <p:sp>
          <p:nvSpPr>
            <p:cNvPr id="43" name="Flowchart: Process 42"/>
            <p:cNvSpPr/>
            <p:nvPr/>
          </p:nvSpPr>
          <p:spPr>
            <a:xfrm>
              <a:off x="7460395" y="664028"/>
              <a:ext cx="1524000" cy="1066800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Return to workflow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" name="Flowchart: Process 1"/>
            <p:cNvSpPr/>
            <p:nvPr/>
          </p:nvSpPr>
          <p:spPr>
            <a:xfrm>
              <a:off x="4191000" y="380996"/>
              <a:ext cx="1496788" cy="1600200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Display:</a:t>
              </a:r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Success message</a:t>
              </a:r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Topic</a:t>
              </a:r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Counters (2)</a:t>
              </a:r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Instructions</a:t>
              </a:r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New Question</a:t>
              </a:r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3 Answers</a:t>
              </a:r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How to exit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Flowchart: Decision 2"/>
            <p:cNvSpPr/>
            <p:nvPr/>
          </p:nvSpPr>
          <p:spPr>
            <a:xfrm>
              <a:off x="533400" y="561945"/>
              <a:ext cx="1600200" cy="1228755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Is Question Counter at 5?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Flowchart: Process 3"/>
            <p:cNvSpPr/>
            <p:nvPr/>
          </p:nvSpPr>
          <p:spPr>
            <a:xfrm>
              <a:off x="2362200" y="846070"/>
              <a:ext cx="1524000" cy="66050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Automatically increment counter(s)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533400" y="2895600"/>
              <a:ext cx="1631300" cy="1066800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Display:</a:t>
              </a:r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Success Message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Topic List</a:t>
              </a:r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How to select</a:t>
              </a:r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How to exit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3" idx="3"/>
              <a:endCxn id="4" idx="1"/>
            </p:cNvCxnSpPr>
            <p:nvPr/>
          </p:nvCxnSpPr>
          <p:spPr>
            <a:xfrm flipV="1">
              <a:off x="2133600" y="1176322"/>
              <a:ext cx="2286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" idx="3"/>
              <a:endCxn id="2" idx="1"/>
            </p:cNvCxnSpPr>
            <p:nvPr/>
          </p:nvCxnSpPr>
          <p:spPr>
            <a:xfrm>
              <a:off x="3886200" y="1176322"/>
              <a:ext cx="304800" cy="47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10-Point Star 15"/>
            <p:cNvSpPr/>
            <p:nvPr/>
          </p:nvSpPr>
          <p:spPr>
            <a:xfrm>
              <a:off x="7991073" y="1130546"/>
              <a:ext cx="462643" cy="445686"/>
            </a:xfrm>
            <a:prstGeom prst="star10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" name="Flowchart: Process 19"/>
            <p:cNvSpPr/>
            <p:nvPr/>
          </p:nvSpPr>
          <p:spPr>
            <a:xfrm>
              <a:off x="2514600" y="2895601"/>
              <a:ext cx="1524000" cy="1066800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Return to workflow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10-Point Star 20"/>
            <p:cNvSpPr/>
            <p:nvPr/>
          </p:nvSpPr>
          <p:spPr>
            <a:xfrm>
              <a:off x="3048000" y="3363686"/>
              <a:ext cx="462643" cy="445686"/>
            </a:xfrm>
            <a:prstGeom prst="star10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3" idx="2"/>
              <a:endCxn id="5" idx="0"/>
            </p:cNvCxnSpPr>
            <p:nvPr/>
          </p:nvCxnSpPr>
          <p:spPr>
            <a:xfrm>
              <a:off x="1333500" y="1790700"/>
              <a:ext cx="15550" cy="1104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3"/>
              <a:endCxn id="20" idx="1"/>
            </p:cNvCxnSpPr>
            <p:nvPr/>
          </p:nvCxnSpPr>
          <p:spPr>
            <a:xfrm>
              <a:off x="2164700" y="3429000"/>
              <a:ext cx="3499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3" idx="1"/>
            </p:cNvCxnSpPr>
            <p:nvPr/>
          </p:nvCxnSpPr>
          <p:spPr>
            <a:xfrm>
              <a:off x="76200" y="1165435"/>
              <a:ext cx="457200" cy="10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406781" y="1842698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50697" y="76744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40" name="Flowchart: Process 39"/>
            <p:cNvSpPr/>
            <p:nvPr/>
          </p:nvSpPr>
          <p:spPr>
            <a:xfrm>
              <a:off x="5867400" y="859972"/>
              <a:ext cx="1370239" cy="662281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User makes answer selection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2" idx="3"/>
              <a:endCxn id="40" idx="1"/>
            </p:cNvCxnSpPr>
            <p:nvPr/>
          </p:nvCxnSpPr>
          <p:spPr>
            <a:xfrm>
              <a:off x="5687788" y="1181096"/>
              <a:ext cx="179612" cy="100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0" idx="3"/>
              <a:endCxn id="43" idx="1"/>
            </p:cNvCxnSpPr>
            <p:nvPr/>
          </p:nvCxnSpPr>
          <p:spPr>
            <a:xfrm>
              <a:off x="7237639" y="1191113"/>
              <a:ext cx="222756" cy="63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08857" y="154506"/>
            <a:ext cx="2135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Python Quiz Project </a:t>
            </a:r>
          </a:p>
          <a:p>
            <a:r>
              <a:rPr lang="en-US" sz="1400" dirty="0" smtClean="0"/>
              <a:t>(page 3 of 3)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34985" y="6444734"/>
            <a:ext cx="179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Susan Pommer; Nov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0659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269</Words>
  <Application>Microsoft Office PowerPoint</Application>
  <PresentationFormat>On-screen Show (4:3)</PresentationFormat>
  <Paragraphs>104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Dog</dc:creator>
  <cp:lastModifiedBy>Susan Dog</cp:lastModifiedBy>
  <cp:revision>13</cp:revision>
  <cp:lastPrinted>2016-11-13T20:15:47Z</cp:lastPrinted>
  <dcterms:created xsi:type="dcterms:W3CDTF">2016-11-13T18:50:21Z</dcterms:created>
  <dcterms:modified xsi:type="dcterms:W3CDTF">2016-11-13T21:03:58Z</dcterms:modified>
</cp:coreProperties>
</file>