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3"/>
    <p:restoredTop sz="94677"/>
  </p:normalViewPr>
  <p:slideViewPr>
    <p:cSldViewPr snapToGrid="0">
      <p:cViewPr varScale="1">
        <p:scale>
          <a:sx n="92" d="100"/>
          <a:sy n="92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367ED-5EB3-4A68-BB7B-7983BDA1D6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2228CAC-7950-43BD-B481-BE8AE0CB3A9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F36348C-E6B0-471A-B7A1-9DA4240FB64B}" type="parTrans" cxnId="{18B4F18C-5576-479F-9214-A6614495F2FC}">
      <dgm:prSet/>
      <dgm:spPr/>
      <dgm:t>
        <a:bodyPr/>
        <a:lstStyle/>
        <a:p>
          <a:endParaRPr lang="en-US"/>
        </a:p>
      </dgm:t>
    </dgm:pt>
    <dgm:pt modelId="{F44FB6B0-BA55-4D82-ABB3-149738D8865C}" type="sibTrans" cxnId="{18B4F18C-5576-479F-9214-A6614495F2FC}">
      <dgm:prSet/>
      <dgm:spPr/>
      <dgm:t>
        <a:bodyPr/>
        <a:lstStyle/>
        <a:p>
          <a:endParaRPr lang="en-US"/>
        </a:p>
      </dgm:t>
    </dgm:pt>
    <dgm:pt modelId="{157E4A02-D711-463B-87B6-378014B3ECB4}">
      <dgm:prSet/>
      <dgm:spPr/>
      <dgm:t>
        <a:bodyPr/>
        <a:lstStyle/>
        <a:p>
          <a:r>
            <a:rPr lang="en-US"/>
            <a:t>EDA</a:t>
          </a:r>
        </a:p>
      </dgm:t>
    </dgm:pt>
    <dgm:pt modelId="{4ED37040-C77B-4C95-BE07-1AA5502FDEC5}" type="parTrans" cxnId="{D2481CD0-3846-4CD8-A52E-A4F0F4AF59B6}">
      <dgm:prSet/>
      <dgm:spPr/>
      <dgm:t>
        <a:bodyPr/>
        <a:lstStyle/>
        <a:p>
          <a:endParaRPr lang="en-US"/>
        </a:p>
      </dgm:t>
    </dgm:pt>
    <dgm:pt modelId="{EB7568A8-B329-4FBC-B7E2-87C934D6FE3B}" type="sibTrans" cxnId="{D2481CD0-3846-4CD8-A52E-A4F0F4AF59B6}">
      <dgm:prSet/>
      <dgm:spPr/>
      <dgm:t>
        <a:bodyPr/>
        <a:lstStyle/>
        <a:p>
          <a:endParaRPr lang="en-US"/>
        </a:p>
      </dgm:t>
    </dgm:pt>
    <dgm:pt modelId="{B6C8AC95-1913-4B89-8446-3DD2D061F8E7}">
      <dgm:prSet/>
      <dgm:spPr/>
      <dgm:t>
        <a:bodyPr/>
        <a:lstStyle/>
        <a:p>
          <a:r>
            <a:rPr lang="en-US"/>
            <a:t>Data Pre-Processing </a:t>
          </a:r>
        </a:p>
      </dgm:t>
    </dgm:pt>
    <dgm:pt modelId="{96097B2C-CE41-4B52-8600-0E1A7B2FB62B}" type="parTrans" cxnId="{8702C35D-9720-43BA-880E-3CE299027361}">
      <dgm:prSet/>
      <dgm:spPr/>
      <dgm:t>
        <a:bodyPr/>
        <a:lstStyle/>
        <a:p>
          <a:endParaRPr lang="en-US"/>
        </a:p>
      </dgm:t>
    </dgm:pt>
    <dgm:pt modelId="{5ACD5F60-E223-4E80-BD7A-DB8EBD4105EB}" type="sibTrans" cxnId="{8702C35D-9720-43BA-880E-3CE299027361}">
      <dgm:prSet/>
      <dgm:spPr/>
      <dgm:t>
        <a:bodyPr/>
        <a:lstStyle/>
        <a:p>
          <a:endParaRPr lang="en-US"/>
        </a:p>
      </dgm:t>
    </dgm:pt>
    <dgm:pt modelId="{A3336979-D338-4B41-83AF-E71C9777EFFC}">
      <dgm:prSet/>
      <dgm:spPr/>
      <dgm:t>
        <a:bodyPr/>
        <a:lstStyle/>
        <a:p>
          <a:r>
            <a:rPr lang="en-US"/>
            <a:t>Implementing ML Models </a:t>
          </a:r>
        </a:p>
      </dgm:t>
    </dgm:pt>
    <dgm:pt modelId="{B0A3C526-8BFD-45B4-8C4E-D4A77A3B4984}" type="parTrans" cxnId="{C5A8E2A2-5CD0-4063-BE7F-586EAF3AB763}">
      <dgm:prSet/>
      <dgm:spPr/>
      <dgm:t>
        <a:bodyPr/>
        <a:lstStyle/>
        <a:p>
          <a:endParaRPr lang="en-US"/>
        </a:p>
      </dgm:t>
    </dgm:pt>
    <dgm:pt modelId="{F8B73DC5-9F16-4F0A-8CF3-DBC427CF6DB6}" type="sibTrans" cxnId="{C5A8E2A2-5CD0-4063-BE7F-586EAF3AB763}">
      <dgm:prSet/>
      <dgm:spPr/>
      <dgm:t>
        <a:bodyPr/>
        <a:lstStyle/>
        <a:p>
          <a:endParaRPr lang="en-US"/>
        </a:p>
      </dgm:t>
    </dgm:pt>
    <dgm:pt modelId="{5F124849-C447-49B6-9859-5563FC12E017}">
      <dgm:prSet/>
      <dgm:spPr/>
      <dgm:t>
        <a:bodyPr/>
        <a:lstStyle/>
        <a:p>
          <a:r>
            <a:rPr lang="en-US"/>
            <a:t>Improving Accuracy</a:t>
          </a:r>
        </a:p>
      </dgm:t>
    </dgm:pt>
    <dgm:pt modelId="{23D1CC89-0B50-4351-9941-2A388181FAA3}" type="parTrans" cxnId="{5D3BCEA8-12A6-4320-8B85-FB3F90AB60E6}">
      <dgm:prSet/>
      <dgm:spPr/>
      <dgm:t>
        <a:bodyPr/>
        <a:lstStyle/>
        <a:p>
          <a:endParaRPr lang="en-US"/>
        </a:p>
      </dgm:t>
    </dgm:pt>
    <dgm:pt modelId="{979CC79C-95BA-4A16-AAE0-AF4B1C3F8A88}" type="sibTrans" cxnId="{5D3BCEA8-12A6-4320-8B85-FB3F90AB60E6}">
      <dgm:prSet/>
      <dgm:spPr/>
      <dgm:t>
        <a:bodyPr/>
        <a:lstStyle/>
        <a:p>
          <a:endParaRPr lang="en-US"/>
        </a:p>
      </dgm:t>
    </dgm:pt>
    <dgm:pt modelId="{FE7DD3DC-18FE-CD47-9F4A-45790546616D}" type="pres">
      <dgm:prSet presAssocID="{4DA367ED-5EB3-4A68-BB7B-7983BDA1D6D1}" presName="linear" presStyleCnt="0">
        <dgm:presLayoutVars>
          <dgm:animLvl val="lvl"/>
          <dgm:resizeHandles val="exact"/>
        </dgm:presLayoutVars>
      </dgm:prSet>
      <dgm:spPr/>
    </dgm:pt>
    <dgm:pt modelId="{29C20066-3E6C-6942-BFAC-B100125FB1C2}" type="pres">
      <dgm:prSet presAssocID="{E2228CAC-7950-43BD-B481-BE8AE0CB3A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C9055D-9D37-1E46-AA04-5EA2E3930C2D}" type="pres">
      <dgm:prSet presAssocID="{F44FB6B0-BA55-4D82-ABB3-149738D8865C}" presName="spacer" presStyleCnt="0"/>
      <dgm:spPr/>
    </dgm:pt>
    <dgm:pt modelId="{BFC01A17-8B06-DF4A-94F0-7676A0C5E2E6}" type="pres">
      <dgm:prSet presAssocID="{157E4A02-D711-463B-87B6-378014B3EC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6E4F67-34A3-4E4E-86AD-5A3059851319}" type="pres">
      <dgm:prSet presAssocID="{EB7568A8-B329-4FBC-B7E2-87C934D6FE3B}" presName="spacer" presStyleCnt="0"/>
      <dgm:spPr/>
    </dgm:pt>
    <dgm:pt modelId="{677EC6CF-2140-1947-82DA-FC5D51B791A1}" type="pres">
      <dgm:prSet presAssocID="{B6C8AC95-1913-4B89-8446-3DD2D061F8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0D6E80-EC38-4140-A1D0-3BB5D533AE0F}" type="pres">
      <dgm:prSet presAssocID="{5ACD5F60-E223-4E80-BD7A-DB8EBD4105EB}" presName="spacer" presStyleCnt="0"/>
      <dgm:spPr/>
    </dgm:pt>
    <dgm:pt modelId="{7E30EC07-0E11-6B41-B39E-CFEF5BBA76F2}" type="pres">
      <dgm:prSet presAssocID="{A3336979-D338-4B41-83AF-E71C9777EFF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34C462-D828-134C-9C14-682A4E7D52FF}" type="pres">
      <dgm:prSet presAssocID="{F8B73DC5-9F16-4F0A-8CF3-DBC427CF6DB6}" presName="spacer" presStyleCnt="0"/>
      <dgm:spPr/>
    </dgm:pt>
    <dgm:pt modelId="{5E85E86A-09F2-5444-ACD7-ACB995BEBE45}" type="pres">
      <dgm:prSet presAssocID="{5F124849-C447-49B6-9859-5563FC12E0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4E9915-6CCB-114B-95B8-589FA2AA51FB}" type="presOf" srcId="{4DA367ED-5EB3-4A68-BB7B-7983BDA1D6D1}" destId="{FE7DD3DC-18FE-CD47-9F4A-45790546616D}" srcOrd="0" destOrd="0" presId="urn:microsoft.com/office/officeart/2005/8/layout/vList2"/>
    <dgm:cxn modelId="{F57B6F54-35E4-974A-8ABE-EA1C64BA4174}" type="presOf" srcId="{157E4A02-D711-463B-87B6-378014B3ECB4}" destId="{BFC01A17-8B06-DF4A-94F0-7676A0C5E2E6}" srcOrd="0" destOrd="0" presId="urn:microsoft.com/office/officeart/2005/8/layout/vList2"/>
    <dgm:cxn modelId="{8702C35D-9720-43BA-880E-3CE299027361}" srcId="{4DA367ED-5EB3-4A68-BB7B-7983BDA1D6D1}" destId="{B6C8AC95-1913-4B89-8446-3DD2D061F8E7}" srcOrd="2" destOrd="0" parTransId="{96097B2C-CE41-4B52-8600-0E1A7B2FB62B}" sibTransId="{5ACD5F60-E223-4E80-BD7A-DB8EBD4105EB}"/>
    <dgm:cxn modelId="{CBF29B78-E9BF-3C4F-9FF9-31B614E87873}" type="presOf" srcId="{B6C8AC95-1913-4B89-8446-3DD2D061F8E7}" destId="{677EC6CF-2140-1947-82DA-FC5D51B791A1}" srcOrd="0" destOrd="0" presId="urn:microsoft.com/office/officeart/2005/8/layout/vList2"/>
    <dgm:cxn modelId="{18B4F18C-5576-479F-9214-A6614495F2FC}" srcId="{4DA367ED-5EB3-4A68-BB7B-7983BDA1D6D1}" destId="{E2228CAC-7950-43BD-B481-BE8AE0CB3A90}" srcOrd="0" destOrd="0" parTransId="{CF36348C-E6B0-471A-B7A1-9DA4240FB64B}" sibTransId="{F44FB6B0-BA55-4D82-ABB3-149738D8865C}"/>
    <dgm:cxn modelId="{C5A8E2A2-5CD0-4063-BE7F-586EAF3AB763}" srcId="{4DA367ED-5EB3-4A68-BB7B-7983BDA1D6D1}" destId="{A3336979-D338-4B41-83AF-E71C9777EFFC}" srcOrd="3" destOrd="0" parTransId="{B0A3C526-8BFD-45B4-8C4E-D4A77A3B4984}" sibTransId="{F8B73DC5-9F16-4F0A-8CF3-DBC427CF6DB6}"/>
    <dgm:cxn modelId="{5D3BCEA8-12A6-4320-8B85-FB3F90AB60E6}" srcId="{4DA367ED-5EB3-4A68-BB7B-7983BDA1D6D1}" destId="{5F124849-C447-49B6-9859-5563FC12E017}" srcOrd="4" destOrd="0" parTransId="{23D1CC89-0B50-4351-9941-2A388181FAA3}" sibTransId="{979CC79C-95BA-4A16-AAE0-AF4B1C3F8A88}"/>
    <dgm:cxn modelId="{89EE5ABC-D0B6-9C42-A7F1-8FAE4068EF6E}" type="presOf" srcId="{A3336979-D338-4B41-83AF-E71C9777EFFC}" destId="{7E30EC07-0E11-6B41-B39E-CFEF5BBA76F2}" srcOrd="0" destOrd="0" presId="urn:microsoft.com/office/officeart/2005/8/layout/vList2"/>
    <dgm:cxn modelId="{DA86BEC0-2E6D-5843-9166-8CDBE671A516}" type="presOf" srcId="{E2228CAC-7950-43BD-B481-BE8AE0CB3A90}" destId="{29C20066-3E6C-6942-BFAC-B100125FB1C2}" srcOrd="0" destOrd="0" presId="urn:microsoft.com/office/officeart/2005/8/layout/vList2"/>
    <dgm:cxn modelId="{206947C1-E29F-D445-9F01-4F4CC4B607C9}" type="presOf" srcId="{5F124849-C447-49B6-9859-5563FC12E017}" destId="{5E85E86A-09F2-5444-ACD7-ACB995BEBE45}" srcOrd="0" destOrd="0" presId="urn:microsoft.com/office/officeart/2005/8/layout/vList2"/>
    <dgm:cxn modelId="{D2481CD0-3846-4CD8-A52E-A4F0F4AF59B6}" srcId="{4DA367ED-5EB3-4A68-BB7B-7983BDA1D6D1}" destId="{157E4A02-D711-463B-87B6-378014B3ECB4}" srcOrd="1" destOrd="0" parTransId="{4ED37040-C77B-4C95-BE07-1AA5502FDEC5}" sibTransId="{EB7568A8-B329-4FBC-B7E2-87C934D6FE3B}"/>
    <dgm:cxn modelId="{EB5E5C4B-F507-0845-912F-3C4A5E44AD86}" type="presParOf" srcId="{FE7DD3DC-18FE-CD47-9F4A-45790546616D}" destId="{29C20066-3E6C-6942-BFAC-B100125FB1C2}" srcOrd="0" destOrd="0" presId="urn:microsoft.com/office/officeart/2005/8/layout/vList2"/>
    <dgm:cxn modelId="{78E676F8-7420-CA4D-B28D-D9186FF5C364}" type="presParOf" srcId="{FE7DD3DC-18FE-CD47-9F4A-45790546616D}" destId="{82C9055D-9D37-1E46-AA04-5EA2E3930C2D}" srcOrd="1" destOrd="0" presId="urn:microsoft.com/office/officeart/2005/8/layout/vList2"/>
    <dgm:cxn modelId="{4F287D73-55FF-0A4E-9D66-DEC84E55B98E}" type="presParOf" srcId="{FE7DD3DC-18FE-CD47-9F4A-45790546616D}" destId="{BFC01A17-8B06-DF4A-94F0-7676A0C5E2E6}" srcOrd="2" destOrd="0" presId="urn:microsoft.com/office/officeart/2005/8/layout/vList2"/>
    <dgm:cxn modelId="{5FB655CF-3F91-7347-B593-891A3B124826}" type="presParOf" srcId="{FE7DD3DC-18FE-CD47-9F4A-45790546616D}" destId="{D56E4F67-34A3-4E4E-86AD-5A3059851319}" srcOrd="3" destOrd="0" presId="urn:microsoft.com/office/officeart/2005/8/layout/vList2"/>
    <dgm:cxn modelId="{F9795C6F-C43E-4B43-84BA-DA2D267C2EEE}" type="presParOf" srcId="{FE7DD3DC-18FE-CD47-9F4A-45790546616D}" destId="{677EC6CF-2140-1947-82DA-FC5D51B791A1}" srcOrd="4" destOrd="0" presId="urn:microsoft.com/office/officeart/2005/8/layout/vList2"/>
    <dgm:cxn modelId="{4E9F2577-8C94-9644-B06C-D982B57AAEF2}" type="presParOf" srcId="{FE7DD3DC-18FE-CD47-9F4A-45790546616D}" destId="{6E0D6E80-EC38-4140-A1D0-3BB5D533AE0F}" srcOrd="5" destOrd="0" presId="urn:microsoft.com/office/officeart/2005/8/layout/vList2"/>
    <dgm:cxn modelId="{030F8322-DBC9-A94E-BA73-8E69E4F52F1C}" type="presParOf" srcId="{FE7DD3DC-18FE-CD47-9F4A-45790546616D}" destId="{7E30EC07-0E11-6B41-B39E-CFEF5BBA76F2}" srcOrd="6" destOrd="0" presId="urn:microsoft.com/office/officeart/2005/8/layout/vList2"/>
    <dgm:cxn modelId="{F8C3D8A0-C82B-FF48-93EE-CF940D340F9B}" type="presParOf" srcId="{FE7DD3DC-18FE-CD47-9F4A-45790546616D}" destId="{5334C462-D828-134C-9C14-682A4E7D52FF}" srcOrd="7" destOrd="0" presId="urn:microsoft.com/office/officeart/2005/8/layout/vList2"/>
    <dgm:cxn modelId="{74E2C0F7-05D1-FA4E-97C2-4E212E37A010}" type="presParOf" srcId="{FE7DD3DC-18FE-CD47-9F4A-45790546616D}" destId="{5E85E86A-09F2-5444-ACD7-ACB995BEBE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F6B4F-3DD5-4245-AD86-3710DB1728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FEAFAB-22A6-42F7-AC4E-7929DE4DFB5F}">
      <dgm:prSet custT="1"/>
      <dgm:spPr/>
      <dgm:t>
        <a:bodyPr/>
        <a:lstStyle/>
        <a:p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000A65-1B63-456A-8D40-8C59B2236CEE}" type="parTrans" cxnId="{F0493901-54DF-46DC-9D93-924B1E9BA5A9}">
      <dgm:prSet/>
      <dgm:spPr/>
      <dgm:t>
        <a:bodyPr/>
        <a:lstStyle/>
        <a:p>
          <a:endParaRPr lang="en-US"/>
        </a:p>
      </dgm:t>
    </dgm:pt>
    <dgm:pt modelId="{7CE5A9D4-6DA3-4E8D-A1CC-C185813D5F22}" type="sibTrans" cxnId="{F0493901-54DF-46DC-9D93-924B1E9BA5A9}">
      <dgm:prSet/>
      <dgm:spPr/>
      <dgm:t>
        <a:bodyPr/>
        <a:lstStyle/>
        <a:p>
          <a:endParaRPr lang="en-US"/>
        </a:p>
      </dgm:t>
    </dgm:pt>
    <dgm:pt modelId="{B04CEF88-D8A4-434F-AC36-D3497E8F3453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Companies fail to measure campaign effectiveness accurately and do not provide predictive insights for future strategies.</a:t>
          </a:r>
        </a:p>
      </dgm:t>
    </dgm:pt>
    <dgm:pt modelId="{C0842757-782C-41F4-9479-787D0DA9AC66}" type="parTrans" cxnId="{43E78B68-CDED-482B-9AD5-2339D1DE778D}">
      <dgm:prSet/>
      <dgm:spPr/>
      <dgm:t>
        <a:bodyPr/>
        <a:lstStyle/>
        <a:p>
          <a:endParaRPr lang="en-US"/>
        </a:p>
      </dgm:t>
    </dgm:pt>
    <dgm:pt modelId="{1E66A053-8BE5-442C-B7A0-8BD8E79D1962}" type="sibTrans" cxnId="{43E78B68-CDED-482B-9AD5-2339D1DE778D}">
      <dgm:prSet/>
      <dgm:spPr/>
      <dgm:t>
        <a:bodyPr/>
        <a:lstStyle/>
        <a:p>
          <a:endParaRPr lang="en-US"/>
        </a:p>
      </dgm:t>
    </dgm:pt>
    <dgm:pt modelId="{24538DAD-4470-43AE-944E-D4A16F9DDB84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Many email campaigns fail to meet desired engagement levels due to various inefficiencies.</a:t>
          </a:r>
        </a:p>
      </dgm:t>
    </dgm:pt>
    <dgm:pt modelId="{F420A585-3E55-4B10-96E0-7481C8AEDC93}" type="parTrans" cxnId="{70BCF356-C5B7-47EB-A27C-CAC5078EE931}">
      <dgm:prSet/>
      <dgm:spPr/>
      <dgm:t>
        <a:bodyPr/>
        <a:lstStyle/>
        <a:p>
          <a:endParaRPr lang="en-US"/>
        </a:p>
      </dgm:t>
    </dgm:pt>
    <dgm:pt modelId="{48133C90-8E71-440A-8781-D85CDAEDA9FC}" type="sibTrans" cxnId="{70BCF356-C5B7-47EB-A27C-CAC5078EE931}">
      <dgm:prSet/>
      <dgm:spPr/>
      <dgm:t>
        <a:bodyPr/>
        <a:lstStyle/>
        <a:p>
          <a:endParaRPr lang="en-US"/>
        </a:p>
      </dgm:t>
    </dgm:pt>
    <dgm:pt modelId="{34F7A78F-9511-48BB-B010-69EC9396AD94}" type="pres">
      <dgm:prSet presAssocID="{C32F6B4F-3DD5-4245-AD86-3710DB17289D}" presName="root" presStyleCnt="0">
        <dgm:presLayoutVars>
          <dgm:dir/>
          <dgm:resizeHandles val="exact"/>
        </dgm:presLayoutVars>
      </dgm:prSet>
      <dgm:spPr/>
    </dgm:pt>
    <dgm:pt modelId="{0A3903DA-99A3-43B9-8E95-8E5E7FAA8B78}" type="pres">
      <dgm:prSet presAssocID="{4FFEAFAB-22A6-42F7-AC4E-7929DE4DFB5F}" presName="compNode" presStyleCnt="0"/>
      <dgm:spPr/>
    </dgm:pt>
    <dgm:pt modelId="{B725D704-A992-48D5-9FC0-97E8569CB396}" type="pres">
      <dgm:prSet presAssocID="{4FFEAFAB-22A6-42F7-AC4E-7929DE4DFB5F}" presName="bgRect" presStyleLbl="bgShp" presStyleIdx="0" presStyleCnt="3"/>
      <dgm:spPr/>
    </dgm:pt>
    <dgm:pt modelId="{C5DDC75D-4491-4CD0-9A36-9DF0C37CC92A}" type="pres">
      <dgm:prSet presAssocID="{4FFEAFAB-22A6-42F7-AC4E-7929DE4DFB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BD16401-19BE-4418-BC30-0F2881B12462}" type="pres">
      <dgm:prSet presAssocID="{4FFEAFAB-22A6-42F7-AC4E-7929DE4DFB5F}" presName="spaceRect" presStyleCnt="0"/>
      <dgm:spPr/>
    </dgm:pt>
    <dgm:pt modelId="{E4E627B8-5EE3-44F1-8945-7FA677C60AFD}" type="pres">
      <dgm:prSet presAssocID="{4FFEAFAB-22A6-42F7-AC4E-7929DE4DFB5F}" presName="parTx" presStyleLbl="revTx" presStyleIdx="0" presStyleCnt="3">
        <dgm:presLayoutVars>
          <dgm:chMax val="0"/>
          <dgm:chPref val="0"/>
        </dgm:presLayoutVars>
      </dgm:prSet>
      <dgm:spPr/>
    </dgm:pt>
    <dgm:pt modelId="{C0019F86-2A0C-4122-9882-8515A5B82679}" type="pres">
      <dgm:prSet presAssocID="{7CE5A9D4-6DA3-4E8D-A1CC-C185813D5F22}" presName="sibTrans" presStyleCnt="0"/>
      <dgm:spPr/>
    </dgm:pt>
    <dgm:pt modelId="{E8ACE931-88F8-49F5-AE59-BF3D1CF29158}" type="pres">
      <dgm:prSet presAssocID="{B04CEF88-D8A4-434F-AC36-D3497E8F3453}" presName="compNode" presStyleCnt="0"/>
      <dgm:spPr/>
    </dgm:pt>
    <dgm:pt modelId="{AF94DDE8-4EEF-4F25-AA0A-BA67A5688E0D}" type="pres">
      <dgm:prSet presAssocID="{B04CEF88-D8A4-434F-AC36-D3497E8F3453}" presName="bgRect" presStyleLbl="bgShp" presStyleIdx="1" presStyleCnt="3"/>
      <dgm:spPr/>
    </dgm:pt>
    <dgm:pt modelId="{C635D057-253A-4AE6-B6D0-8CCA90C06B84}" type="pres">
      <dgm:prSet presAssocID="{B04CEF88-D8A4-434F-AC36-D3497E8F34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35F743A-DABD-4B0E-8B62-8AE951AC69D3}" type="pres">
      <dgm:prSet presAssocID="{B04CEF88-D8A4-434F-AC36-D3497E8F3453}" presName="spaceRect" presStyleCnt="0"/>
      <dgm:spPr/>
    </dgm:pt>
    <dgm:pt modelId="{ED57C8F4-C851-4186-BAC3-3FF61D96BE26}" type="pres">
      <dgm:prSet presAssocID="{B04CEF88-D8A4-434F-AC36-D3497E8F3453}" presName="parTx" presStyleLbl="revTx" presStyleIdx="1" presStyleCnt="3">
        <dgm:presLayoutVars>
          <dgm:chMax val="0"/>
          <dgm:chPref val="0"/>
        </dgm:presLayoutVars>
      </dgm:prSet>
      <dgm:spPr/>
    </dgm:pt>
    <dgm:pt modelId="{FF77ECA1-903C-42D2-864D-0834D31CBD61}" type="pres">
      <dgm:prSet presAssocID="{1E66A053-8BE5-442C-B7A0-8BD8E79D1962}" presName="sibTrans" presStyleCnt="0"/>
      <dgm:spPr/>
    </dgm:pt>
    <dgm:pt modelId="{F8020257-6028-4BFF-8E55-07E9CF461697}" type="pres">
      <dgm:prSet presAssocID="{24538DAD-4470-43AE-944E-D4A16F9DDB84}" presName="compNode" presStyleCnt="0"/>
      <dgm:spPr/>
    </dgm:pt>
    <dgm:pt modelId="{160F0E4E-1A48-47F0-9E44-F6F266ECE06A}" type="pres">
      <dgm:prSet presAssocID="{24538DAD-4470-43AE-944E-D4A16F9DDB84}" presName="bgRect" presStyleLbl="bgShp" presStyleIdx="2" presStyleCnt="3"/>
      <dgm:spPr/>
    </dgm:pt>
    <dgm:pt modelId="{1A0CE055-0F17-413E-9CEB-255A11A64DE1}" type="pres">
      <dgm:prSet presAssocID="{24538DAD-4470-43AE-944E-D4A16F9DDB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19A9588-14DD-48D2-B0E4-FC2F07E12FEC}" type="pres">
      <dgm:prSet presAssocID="{24538DAD-4470-43AE-944E-D4A16F9DDB84}" presName="spaceRect" presStyleCnt="0"/>
      <dgm:spPr/>
    </dgm:pt>
    <dgm:pt modelId="{6C4F669D-C4F4-444D-9CA4-69575F19E374}" type="pres">
      <dgm:prSet presAssocID="{24538DAD-4470-43AE-944E-D4A16F9DDB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493901-54DF-46DC-9D93-924B1E9BA5A9}" srcId="{C32F6B4F-3DD5-4245-AD86-3710DB17289D}" destId="{4FFEAFAB-22A6-42F7-AC4E-7929DE4DFB5F}" srcOrd="0" destOrd="0" parTransId="{41000A65-1B63-456A-8D40-8C59B2236CEE}" sibTransId="{7CE5A9D4-6DA3-4E8D-A1CC-C185813D5F22}"/>
    <dgm:cxn modelId="{AC39FC09-1F07-4BBA-A889-E13BC7021DB9}" type="presOf" srcId="{C32F6B4F-3DD5-4245-AD86-3710DB17289D}" destId="{34F7A78F-9511-48BB-B010-69EC9396AD94}" srcOrd="0" destOrd="0" presId="urn:microsoft.com/office/officeart/2018/2/layout/IconVerticalSolidList"/>
    <dgm:cxn modelId="{70BCF356-C5B7-47EB-A27C-CAC5078EE931}" srcId="{C32F6B4F-3DD5-4245-AD86-3710DB17289D}" destId="{24538DAD-4470-43AE-944E-D4A16F9DDB84}" srcOrd="2" destOrd="0" parTransId="{F420A585-3E55-4B10-96E0-7481C8AEDC93}" sibTransId="{48133C90-8E71-440A-8781-D85CDAEDA9FC}"/>
    <dgm:cxn modelId="{43E78B68-CDED-482B-9AD5-2339D1DE778D}" srcId="{C32F6B4F-3DD5-4245-AD86-3710DB17289D}" destId="{B04CEF88-D8A4-434F-AC36-D3497E8F3453}" srcOrd="1" destOrd="0" parTransId="{C0842757-782C-41F4-9479-787D0DA9AC66}" sibTransId="{1E66A053-8BE5-442C-B7A0-8BD8E79D1962}"/>
    <dgm:cxn modelId="{EB532379-0A87-4EAC-B686-9884056939B7}" type="presOf" srcId="{24538DAD-4470-43AE-944E-D4A16F9DDB84}" destId="{6C4F669D-C4F4-444D-9CA4-69575F19E374}" srcOrd="0" destOrd="0" presId="urn:microsoft.com/office/officeart/2018/2/layout/IconVerticalSolidList"/>
    <dgm:cxn modelId="{6B3F9C92-9392-4039-B52C-5CD7FC4538EE}" type="presOf" srcId="{4FFEAFAB-22A6-42F7-AC4E-7929DE4DFB5F}" destId="{E4E627B8-5EE3-44F1-8945-7FA677C60AFD}" srcOrd="0" destOrd="0" presId="urn:microsoft.com/office/officeart/2018/2/layout/IconVerticalSolidList"/>
    <dgm:cxn modelId="{0FFC98F2-82A1-4E09-A6A3-A4270207B2FF}" type="presOf" srcId="{B04CEF88-D8A4-434F-AC36-D3497E8F3453}" destId="{ED57C8F4-C851-4186-BAC3-3FF61D96BE26}" srcOrd="0" destOrd="0" presId="urn:microsoft.com/office/officeart/2018/2/layout/IconVerticalSolidList"/>
    <dgm:cxn modelId="{BACF02DF-2CDA-4195-94EB-64E01A684D31}" type="presParOf" srcId="{34F7A78F-9511-48BB-B010-69EC9396AD94}" destId="{0A3903DA-99A3-43B9-8E95-8E5E7FAA8B78}" srcOrd="0" destOrd="0" presId="urn:microsoft.com/office/officeart/2018/2/layout/IconVerticalSolidList"/>
    <dgm:cxn modelId="{60482425-6922-402E-994B-A53456C43B87}" type="presParOf" srcId="{0A3903DA-99A3-43B9-8E95-8E5E7FAA8B78}" destId="{B725D704-A992-48D5-9FC0-97E8569CB396}" srcOrd="0" destOrd="0" presId="urn:microsoft.com/office/officeart/2018/2/layout/IconVerticalSolidList"/>
    <dgm:cxn modelId="{5F382EDD-1716-4AFC-B895-50E74DE671DF}" type="presParOf" srcId="{0A3903DA-99A3-43B9-8E95-8E5E7FAA8B78}" destId="{C5DDC75D-4491-4CD0-9A36-9DF0C37CC92A}" srcOrd="1" destOrd="0" presId="urn:microsoft.com/office/officeart/2018/2/layout/IconVerticalSolidList"/>
    <dgm:cxn modelId="{14276C02-4B8C-45B9-842B-B0B9C244BA19}" type="presParOf" srcId="{0A3903DA-99A3-43B9-8E95-8E5E7FAA8B78}" destId="{ABD16401-19BE-4418-BC30-0F2881B12462}" srcOrd="2" destOrd="0" presId="urn:microsoft.com/office/officeart/2018/2/layout/IconVerticalSolidList"/>
    <dgm:cxn modelId="{5CD4441F-7F4D-45BB-974F-ED118A1120D5}" type="presParOf" srcId="{0A3903DA-99A3-43B9-8E95-8E5E7FAA8B78}" destId="{E4E627B8-5EE3-44F1-8945-7FA677C60AFD}" srcOrd="3" destOrd="0" presId="urn:microsoft.com/office/officeart/2018/2/layout/IconVerticalSolidList"/>
    <dgm:cxn modelId="{55603662-6BE3-47BF-BCFC-884D80E0B4E3}" type="presParOf" srcId="{34F7A78F-9511-48BB-B010-69EC9396AD94}" destId="{C0019F86-2A0C-4122-9882-8515A5B82679}" srcOrd="1" destOrd="0" presId="urn:microsoft.com/office/officeart/2018/2/layout/IconVerticalSolidList"/>
    <dgm:cxn modelId="{64F6C2BD-652D-4034-A9EE-C5BA801FD643}" type="presParOf" srcId="{34F7A78F-9511-48BB-B010-69EC9396AD94}" destId="{E8ACE931-88F8-49F5-AE59-BF3D1CF29158}" srcOrd="2" destOrd="0" presId="urn:microsoft.com/office/officeart/2018/2/layout/IconVerticalSolidList"/>
    <dgm:cxn modelId="{5D9C8249-7A66-412A-8F9A-E07A175163BB}" type="presParOf" srcId="{E8ACE931-88F8-49F5-AE59-BF3D1CF29158}" destId="{AF94DDE8-4EEF-4F25-AA0A-BA67A5688E0D}" srcOrd="0" destOrd="0" presId="urn:microsoft.com/office/officeart/2018/2/layout/IconVerticalSolidList"/>
    <dgm:cxn modelId="{00BBEB6C-FF81-4C75-8143-0F1AD94950E2}" type="presParOf" srcId="{E8ACE931-88F8-49F5-AE59-BF3D1CF29158}" destId="{C635D057-253A-4AE6-B6D0-8CCA90C06B84}" srcOrd="1" destOrd="0" presId="urn:microsoft.com/office/officeart/2018/2/layout/IconVerticalSolidList"/>
    <dgm:cxn modelId="{7B218FB7-967B-4181-8CF1-83E213726BF9}" type="presParOf" srcId="{E8ACE931-88F8-49F5-AE59-BF3D1CF29158}" destId="{835F743A-DABD-4B0E-8B62-8AE951AC69D3}" srcOrd="2" destOrd="0" presId="urn:microsoft.com/office/officeart/2018/2/layout/IconVerticalSolidList"/>
    <dgm:cxn modelId="{2AAC92F2-8D36-43E3-8F13-0BF8D89B67D5}" type="presParOf" srcId="{E8ACE931-88F8-49F5-AE59-BF3D1CF29158}" destId="{ED57C8F4-C851-4186-BAC3-3FF61D96BE26}" srcOrd="3" destOrd="0" presId="urn:microsoft.com/office/officeart/2018/2/layout/IconVerticalSolidList"/>
    <dgm:cxn modelId="{D94D7998-2B1F-4027-B95C-32BFC49EADF9}" type="presParOf" srcId="{34F7A78F-9511-48BB-B010-69EC9396AD94}" destId="{FF77ECA1-903C-42D2-864D-0834D31CBD61}" srcOrd="3" destOrd="0" presId="urn:microsoft.com/office/officeart/2018/2/layout/IconVerticalSolidList"/>
    <dgm:cxn modelId="{09B04E9C-A662-4356-9FBC-F50C418D8D0D}" type="presParOf" srcId="{34F7A78F-9511-48BB-B010-69EC9396AD94}" destId="{F8020257-6028-4BFF-8E55-07E9CF461697}" srcOrd="4" destOrd="0" presId="urn:microsoft.com/office/officeart/2018/2/layout/IconVerticalSolidList"/>
    <dgm:cxn modelId="{D0746B4A-C70E-492D-838F-B76262D5620A}" type="presParOf" srcId="{F8020257-6028-4BFF-8E55-07E9CF461697}" destId="{160F0E4E-1A48-47F0-9E44-F6F266ECE06A}" srcOrd="0" destOrd="0" presId="urn:microsoft.com/office/officeart/2018/2/layout/IconVerticalSolidList"/>
    <dgm:cxn modelId="{E2FC501F-E155-49F6-9830-783442477401}" type="presParOf" srcId="{F8020257-6028-4BFF-8E55-07E9CF461697}" destId="{1A0CE055-0F17-413E-9CEB-255A11A64DE1}" srcOrd="1" destOrd="0" presId="urn:microsoft.com/office/officeart/2018/2/layout/IconVerticalSolidList"/>
    <dgm:cxn modelId="{B7490A3D-8255-4D84-849A-23866C4C4860}" type="presParOf" srcId="{F8020257-6028-4BFF-8E55-07E9CF461697}" destId="{019A9588-14DD-48D2-B0E4-FC2F07E12FEC}" srcOrd="2" destOrd="0" presId="urn:microsoft.com/office/officeart/2018/2/layout/IconVerticalSolidList"/>
    <dgm:cxn modelId="{F7729853-DFC8-4978-B6FF-05BC2F2A71FC}" type="presParOf" srcId="{F8020257-6028-4BFF-8E55-07E9CF461697}" destId="{6C4F669D-C4F4-444D-9CA4-69575F19E3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5181C-E42A-481B-AD6A-109F277ED4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45E97-8493-426D-8BB4-99422C16CB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B86D79-148F-4AF0-8447-A6E3E34DCBBE}" type="parTrans" cxnId="{301A2DE6-A820-4CC3-921A-6F4C26541674}">
      <dgm:prSet/>
      <dgm:spPr/>
      <dgm:t>
        <a:bodyPr/>
        <a:lstStyle/>
        <a:p>
          <a:endParaRPr lang="en-US"/>
        </a:p>
      </dgm:t>
    </dgm:pt>
    <dgm:pt modelId="{09759D52-7FED-43E0-A37B-8D5C9BAC39D8}" type="sibTrans" cxnId="{301A2DE6-A820-4CC3-921A-6F4C26541674}">
      <dgm:prSet/>
      <dgm:spPr/>
      <dgm:t>
        <a:bodyPr/>
        <a:lstStyle/>
        <a:p>
          <a:endParaRPr lang="en-US"/>
        </a:p>
      </dgm:t>
    </dgm:pt>
    <dgm:pt modelId="{4D5CB038-2B6F-4A59-B8C4-429C152E13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Develop a machine learning model to predict the effectiveness of email campaigns by classifying their outcomes into three distinct categories: Ignored, Read, and Acknowledged.</a:t>
          </a:r>
        </a:p>
      </dgm:t>
    </dgm:pt>
    <dgm:pt modelId="{478D19E4-2E57-4F37-9F8E-CC1A05FFE60A}" type="parTrans" cxnId="{62FDEB69-22A2-4BAA-A783-2E785AB8B15E}">
      <dgm:prSet/>
      <dgm:spPr/>
      <dgm:t>
        <a:bodyPr/>
        <a:lstStyle/>
        <a:p>
          <a:endParaRPr lang="en-US"/>
        </a:p>
      </dgm:t>
    </dgm:pt>
    <dgm:pt modelId="{91C947D1-A704-441F-8240-1498B17C2F36}" type="sibTrans" cxnId="{62FDEB69-22A2-4BAA-A783-2E785AB8B15E}">
      <dgm:prSet/>
      <dgm:spPr/>
      <dgm:t>
        <a:bodyPr/>
        <a:lstStyle/>
        <a:p>
          <a:endParaRPr lang="en-US"/>
        </a:p>
      </dgm:t>
    </dgm:pt>
    <dgm:pt modelId="{ECC67C26-89E1-447D-A879-DB7B7DF211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 To provide actionable insights that enable marketers to optimize campaigns, enhance engagement, and improve overall marketing strategies.</a:t>
          </a:r>
        </a:p>
      </dgm:t>
    </dgm:pt>
    <dgm:pt modelId="{08C1F312-DBA4-4AC0-B7AB-9198FD94D72F}" type="parTrans" cxnId="{770BA6E0-C774-4D65-BC4F-E0E67DA6B776}">
      <dgm:prSet/>
      <dgm:spPr/>
      <dgm:t>
        <a:bodyPr/>
        <a:lstStyle/>
        <a:p>
          <a:endParaRPr lang="en-US"/>
        </a:p>
      </dgm:t>
    </dgm:pt>
    <dgm:pt modelId="{233C28A8-30FA-4E7F-9185-C2CBE9FA5971}" type="sibTrans" cxnId="{770BA6E0-C774-4D65-BC4F-E0E67DA6B776}">
      <dgm:prSet/>
      <dgm:spPr/>
      <dgm:t>
        <a:bodyPr/>
        <a:lstStyle/>
        <a:p>
          <a:endParaRPr lang="en-US"/>
        </a:p>
      </dgm:t>
    </dgm:pt>
    <dgm:pt modelId="{2763D8D5-FB81-41EA-A63F-9E3F7BE09A66}" type="pres">
      <dgm:prSet presAssocID="{A5E5181C-E42A-481B-AD6A-109F277ED46E}" presName="root" presStyleCnt="0">
        <dgm:presLayoutVars>
          <dgm:dir/>
          <dgm:resizeHandles val="exact"/>
        </dgm:presLayoutVars>
      </dgm:prSet>
      <dgm:spPr/>
    </dgm:pt>
    <dgm:pt modelId="{2E79221F-4EE9-4E9B-810B-6F12961CD4EC}" type="pres">
      <dgm:prSet presAssocID="{C4545E97-8493-426D-8BB4-99422C16CBB1}" presName="compNode" presStyleCnt="0"/>
      <dgm:spPr/>
    </dgm:pt>
    <dgm:pt modelId="{6A56223D-9C30-4087-B46A-1153D05CDC7F}" type="pres">
      <dgm:prSet presAssocID="{C4545E97-8493-426D-8BB4-99422C16CBB1}" presName="bgRect" presStyleLbl="bgShp" presStyleIdx="0" presStyleCnt="3"/>
      <dgm:spPr/>
    </dgm:pt>
    <dgm:pt modelId="{7D2A3648-F217-425C-B04F-EB0F39FED9EE}" type="pres">
      <dgm:prSet presAssocID="{C4545E97-8493-426D-8BB4-99422C16CB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13E3724-F7C2-42E5-B15B-DFBEAD572F46}" type="pres">
      <dgm:prSet presAssocID="{C4545E97-8493-426D-8BB4-99422C16CBB1}" presName="spaceRect" presStyleCnt="0"/>
      <dgm:spPr/>
    </dgm:pt>
    <dgm:pt modelId="{D3CC8D0F-B9E7-404F-8654-4F56BD9F4FA0}" type="pres">
      <dgm:prSet presAssocID="{C4545E97-8493-426D-8BB4-99422C16CBB1}" presName="parTx" presStyleLbl="revTx" presStyleIdx="0" presStyleCnt="3">
        <dgm:presLayoutVars>
          <dgm:chMax val="0"/>
          <dgm:chPref val="0"/>
        </dgm:presLayoutVars>
      </dgm:prSet>
      <dgm:spPr/>
    </dgm:pt>
    <dgm:pt modelId="{E8491889-8D00-4296-8AF4-7864701A84A0}" type="pres">
      <dgm:prSet presAssocID="{09759D52-7FED-43E0-A37B-8D5C9BAC39D8}" presName="sibTrans" presStyleCnt="0"/>
      <dgm:spPr/>
    </dgm:pt>
    <dgm:pt modelId="{BBBD3151-C11C-4214-9FBC-E72F46FACF4F}" type="pres">
      <dgm:prSet presAssocID="{4D5CB038-2B6F-4A59-B8C4-429C152E1350}" presName="compNode" presStyleCnt="0"/>
      <dgm:spPr/>
    </dgm:pt>
    <dgm:pt modelId="{ED0DB20C-F883-4E1C-8E52-3FD6D5BD4638}" type="pres">
      <dgm:prSet presAssocID="{4D5CB038-2B6F-4A59-B8C4-429C152E1350}" presName="bgRect" presStyleLbl="bgShp" presStyleIdx="1" presStyleCnt="3" custScaleY="151757"/>
      <dgm:spPr/>
    </dgm:pt>
    <dgm:pt modelId="{32C41382-8A91-4CD5-B5AC-E5E6B1597C2D}" type="pres">
      <dgm:prSet presAssocID="{4D5CB038-2B6F-4A59-B8C4-429C152E1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37887F1-BA5B-4DFA-9E21-267AD5396034}" type="pres">
      <dgm:prSet presAssocID="{4D5CB038-2B6F-4A59-B8C4-429C152E1350}" presName="spaceRect" presStyleCnt="0"/>
      <dgm:spPr/>
    </dgm:pt>
    <dgm:pt modelId="{3EB272F4-D471-4BF8-B33F-F2FB42500BDF}" type="pres">
      <dgm:prSet presAssocID="{4D5CB038-2B6F-4A59-B8C4-429C152E1350}" presName="parTx" presStyleLbl="revTx" presStyleIdx="1" presStyleCnt="3" custLinFactNeighborY="-11434">
        <dgm:presLayoutVars>
          <dgm:chMax val="0"/>
          <dgm:chPref val="0"/>
        </dgm:presLayoutVars>
      </dgm:prSet>
      <dgm:spPr/>
    </dgm:pt>
    <dgm:pt modelId="{31ACACE3-221E-4D5A-BB7F-0B38406E483A}" type="pres">
      <dgm:prSet presAssocID="{91C947D1-A704-441F-8240-1498B17C2F36}" presName="sibTrans" presStyleCnt="0"/>
      <dgm:spPr/>
    </dgm:pt>
    <dgm:pt modelId="{61618F39-A5D5-4FA0-9D1A-A9182C032A87}" type="pres">
      <dgm:prSet presAssocID="{ECC67C26-89E1-447D-A879-DB7B7DF21190}" presName="compNode" presStyleCnt="0"/>
      <dgm:spPr/>
    </dgm:pt>
    <dgm:pt modelId="{119E0F6B-491B-4AA4-8C1E-AFDE7D3753EA}" type="pres">
      <dgm:prSet presAssocID="{ECC67C26-89E1-447D-A879-DB7B7DF21190}" presName="bgRect" presStyleLbl="bgShp" presStyleIdx="2" presStyleCnt="3" custScaleY="151247"/>
      <dgm:spPr/>
    </dgm:pt>
    <dgm:pt modelId="{ABB9DC71-10B9-40E7-9F94-D11AA4799DFB}" type="pres">
      <dgm:prSet presAssocID="{ECC67C26-89E1-447D-A879-DB7B7DF211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F5D6F5-F125-4FD8-B930-2205FCFBF697}" type="pres">
      <dgm:prSet presAssocID="{ECC67C26-89E1-447D-A879-DB7B7DF21190}" presName="spaceRect" presStyleCnt="0"/>
      <dgm:spPr/>
    </dgm:pt>
    <dgm:pt modelId="{9F494CA5-354C-47A8-910B-880C742DD6F2}" type="pres">
      <dgm:prSet presAssocID="{ECC67C26-89E1-447D-A879-DB7B7DF21190}" presName="parTx" presStyleLbl="revTx" presStyleIdx="2" presStyleCnt="3" custLinFactNeighborX="-2229" custLinFactNeighborY="-11434">
        <dgm:presLayoutVars>
          <dgm:chMax val="0"/>
          <dgm:chPref val="0"/>
        </dgm:presLayoutVars>
      </dgm:prSet>
      <dgm:spPr/>
    </dgm:pt>
  </dgm:ptLst>
  <dgm:cxnLst>
    <dgm:cxn modelId="{EFCA5E18-1B0D-6843-B09F-C6B5C66C31EE}" type="presOf" srcId="{C4545E97-8493-426D-8BB4-99422C16CBB1}" destId="{D3CC8D0F-B9E7-404F-8654-4F56BD9F4FA0}" srcOrd="0" destOrd="0" presId="urn:microsoft.com/office/officeart/2018/2/layout/IconVerticalSolidList"/>
    <dgm:cxn modelId="{667C5C1E-2079-9144-82AD-F5DA5069A156}" type="presOf" srcId="{A5E5181C-E42A-481B-AD6A-109F277ED46E}" destId="{2763D8D5-FB81-41EA-A63F-9E3F7BE09A66}" srcOrd="0" destOrd="0" presId="urn:microsoft.com/office/officeart/2018/2/layout/IconVerticalSolidList"/>
    <dgm:cxn modelId="{62FDEB69-22A2-4BAA-A783-2E785AB8B15E}" srcId="{A5E5181C-E42A-481B-AD6A-109F277ED46E}" destId="{4D5CB038-2B6F-4A59-B8C4-429C152E1350}" srcOrd="1" destOrd="0" parTransId="{478D19E4-2E57-4F37-9F8E-CC1A05FFE60A}" sibTransId="{91C947D1-A704-441F-8240-1498B17C2F36}"/>
    <dgm:cxn modelId="{EC4E629E-A6C6-0647-86B8-90C0D1F8DDBA}" type="presOf" srcId="{ECC67C26-89E1-447D-A879-DB7B7DF21190}" destId="{9F494CA5-354C-47A8-910B-880C742DD6F2}" srcOrd="0" destOrd="0" presId="urn:microsoft.com/office/officeart/2018/2/layout/IconVerticalSolidList"/>
    <dgm:cxn modelId="{A1393FD9-451F-7846-8B36-257AE701A626}" type="presOf" srcId="{4D5CB038-2B6F-4A59-B8C4-429C152E1350}" destId="{3EB272F4-D471-4BF8-B33F-F2FB42500BDF}" srcOrd="0" destOrd="0" presId="urn:microsoft.com/office/officeart/2018/2/layout/IconVerticalSolidList"/>
    <dgm:cxn modelId="{770BA6E0-C774-4D65-BC4F-E0E67DA6B776}" srcId="{A5E5181C-E42A-481B-AD6A-109F277ED46E}" destId="{ECC67C26-89E1-447D-A879-DB7B7DF21190}" srcOrd="2" destOrd="0" parTransId="{08C1F312-DBA4-4AC0-B7AB-9198FD94D72F}" sibTransId="{233C28A8-30FA-4E7F-9185-C2CBE9FA5971}"/>
    <dgm:cxn modelId="{301A2DE6-A820-4CC3-921A-6F4C26541674}" srcId="{A5E5181C-E42A-481B-AD6A-109F277ED46E}" destId="{C4545E97-8493-426D-8BB4-99422C16CBB1}" srcOrd="0" destOrd="0" parTransId="{12B86D79-148F-4AF0-8447-A6E3E34DCBBE}" sibTransId="{09759D52-7FED-43E0-A37B-8D5C9BAC39D8}"/>
    <dgm:cxn modelId="{EA3E1689-E53E-564E-96C5-3C0AA4916297}" type="presParOf" srcId="{2763D8D5-FB81-41EA-A63F-9E3F7BE09A66}" destId="{2E79221F-4EE9-4E9B-810B-6F12961CD4EC}" srcOrd="0" destOrd="0" presId="urn:microsoft.com/office/officeart/2018/2/layout/IconVerticalSolidList"/>
    <dgm:cxn modelId="{58741C07-7831-0243-B815-95EE2967B1C3}" type="presParOf" srcId="{2E79221F-4EE9-4E9B-810B-6F12961CD4EC}" destId="{6A56223D-9C30-4087-B46A-1153D05CDC7F}" srcOrd="0" destOrd="0" presId="urn:microsoft.com/office/officeart/2018/2/layout/IconVerticalSolidList"/>
    <dgm:cxn modelId="{55C0FEF1-F8BB-4346-9F3B-E70D434D92F9}" type="presParOf" srcId="{2E79221F-4EE9-4E9B-810B-6F12961CD4EC}" destId="{7D2A3648-F217-425C-B04F-EB0F39FED9EE}" srcOrd="1" destOrd="0" presId="urn:microsoft.com/office/officeart/2018/2/layout/IconVerticalSolidList"/>
    <dgm:cxn modelId="{39A3AD53-282C-1744-B0FF-22A6807728D3}" type="presParOf" srcId="{2E79221F-4EE9-4E9B-810B-6F12961CD4EC}" destId="{113E3724-F7C2-42E5-B15B-DFBEAD572F46}" srcOrd="2" destOrd="0" presId="urn:microsoft.com/office/officeart/2018/2/layout/IconVerticalSolidList"/>
    <dgm:cxn modelId="{36AD37F5-42E1-C84B-B098-F1B827451CEA}" type="presParOf" srcId="{2E79221F-4EE9-4E9B-810B-6F12961CD4EC}" destId="{D3CC8D0F-B9E7-404F-8654-4F56BD9F4FA0}" srcOrd="3" destOrd="0" presId="urn:microsoft.com/office/officeart/2018/2/layout/IconVerticalSolidList"/>
    <dgm:cxn modelId="{23374112-15B8-B646-9165-7BBDCAB2D33E}" type="presParOf" srcId="{2763D8D5-FB81-41EA-A63F-9E3F7BE09A66}" destId="{E8491889-8D00-4296-8AF4-7864701A84A0}" srcOrd="1" destOrd="0" presId="urn:microsoft.com/office/officeart/2018/2/layout/IconVerticalSolidList"/>
    <dgm:cxn modelId="{F7F414C4-DE1D-DA46-8F4C-86F456F35D08}" type="presParOf" srcId="{2763D8D5-FB81-41EA-A63F-9E3F7BE09A66}" destId="{BBBD3151-C11C-4214-9FBC-E72F46FACF4F}" srcOrd="2" destOrd="0" presId="urn:microsoft.com/office/officeart/2018/2/layout/IconVerticalSolidList"/>
    <dgm:cxn modelId="{E7E42337-44F6-F24A-9315-024C520FEB4D}" type="presParOf" srcId="{BBBD3151-C11C-4214-9FBC-E72F46FACF4F}" destId="{ED0DB20C-F883-4E1C-8E52-3FD6D5BD4638}" srcOrd="0" destOrd="0" presId="urn:microsoft.com/office/officeart/2018/2/layout/IconVerticalSolidList"/>
    <dgm:cxn modelId="{50688A08-69AE-D34B-948A-FE406B388D36}" type="presParOf" srcId="{BBBD3151-C11C-4214-9FBC-E72F46FACF4F}" destId="{32C41382-8A91-4CD5-B5AC-E5E6B1597C2D}" srcOrd="1" destOrd="0" presId="urn:microsoft.com/office/officeart/2018/2/layout/IconVerticalSolidList"/>
    <dgm:cxn modelId="{0F57FF64-96CC-5249-9F09-B805DB5971A1}" type="presParOf" srcId="{BBBD3151-C11C-4214-9FBC-E72F46FACF4F}" destId="{F37887F1-BA5B-4DFA-9E21-267AD5396034}" srcOrd="2" destOrd="0" presId="urn:microsoft.com/office/officeart/2018/2/layout/IconVerticalSolidList"/>
    <dgm:cxn modelId="{4A3D8BFB-E3B5-B540-B4C9-71BCE0ABD3C7}" type="presParOf" srcId="{BBBD3151-C11C-4214-9FBC-E72F46FACF4F}" destId="{3EB272F4-D471-4BF8-B33F-F2FB42500BDF}" srcOrd="3" destOrd="0" presId="urn:microsoft.com/office/officeart/2018/2/layout/IconVerticalSolidList"/>
    <dgm:cxn modelId="{D52A6CC1-6721-7D44-BCBC-8D4DF6A5A734}" type="presParOf" srcId="{2763D8D5-FB81-41EA-A63F-9E3F7BE09A66}" destId="{31ACACE3-221E-4D5A-BB7F-0B38406E483A}" srcOrd="3" destOrd="0" presId="urn:microsoft.com/office/officeart/2018/2/layout/IconVerticalSolidList"/>
    <dgm:cxn modelId="{1E6D0E53-A141-004F-9F68-61244375C187}" type="presParOf" srcId="{2763D8D5-FB81-41EA-A63F-9E3F7BE09A66}" destId="{61618F39-A5D5-4FA0-9D1A-A9182C032A87}" srcOrd="4" destOrd="0" presId="urn:microsoft.com/office/officeart/2018/2/layout/IconVerticalSolidList"/>
    <dgm:cxn modelId="{8A3FF18C-A3E1-0B4B-A01F-59A3371B3FE2}" type="presParOf" srcId="{61618F39-A5D5-4FA0-9D1A-A9182C032A87}" destId="{119E0F6B-491B-4AA4-8C1E-AFDE7D3753EA}" srcOrd="0" destOrd="0" presId="urn:microsoft.com/office/officeart/2018/2/layout/IconVerticalSolidList"/>
    <dgm:cxn modelId="{47A3A253-76A0-E640-8800-E1BF5D5EA0ED}" type="presParOf" srcId="{61618F39-A5D5-4FA0-9D1A-A9182C032A87}" destId="{ABB9DC71-10B9-40E7-9F94-D11AA4799DFB}" srcOrd="1" destOrd="0" presId="urn:microsoft.com/office/officeart/2018/2/layout/IconVerticalSolidList"/>
    <dgm:cxn modelId="{D03306B3-CF5D-6246-B70F-6F17AF1EC084}" type="presParOf" srcId="{61618F39-A5D5-4FA0-9D1A-A9182C032A87}" destId="{3FF5D6F5-F125-4FD8-B930-2205FCFBF697}" srcOrd="2" destOrd="0" presId="urn:microsoft.com/office/officeart/2018/2/layout/IconVerticalSolidList"/>
    <dgm:cxn modelId="{658E2A73-8211-A24B-8313-F01AE7D3E22A}" type="presParOf" srcId="{61618F39-A5D5-4FA0-9D1A-A9182C032A87}" destId="{9F494CA5-354C-47A8-910B-880C742DD6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F0C49-D6EE-411C-9A48-1659CC96FA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99FFE5-D19D-40E7-81C9-AF9B296A9233}">
      <dgm:prSet/>
      <dgm:spPr/>
      <dgm:t>
        <a:bodyPr/>
        <a:lstStyle/>
        <a:p>
          <a:r>
            <a:rPr lang="en-US" dirty="0"/>
            <a:t>Data can not be directly fed into the ML model.</a:t>
          </a:r>
        </a:p>
      </dgm:t>
    </dgm:pt>
    <dgm:pt modelId="{24DB0644-7A8A-4A9D-A283-B71D0952DCF0}" type="parTrans" cxnId="{A46B7127-5883-4A37-BE6F-9119F12C48E2}">
      <dgm:prSet/>
      <dgm:spPr/>
      <dgm:t>
        <a:bodyPr/>
        <a:lstStyle/>
        <a:p>
          <a:endParaRPr lang="en-US"/>
        </a:p>
      </dgm:t>
    </dgm:pt>
    <dgm:pt modelId="{7D8AF767-9D4C-4413-924D-1972E04F56C3}" type="sibTrans" cxnId="{A46B7127-5883-4A37-BE6F-9119F12C48E2}">
      <dgm:prSet/>
      <dgm:spPr/>
      <dgm:t>
        <a:bodyPr/>
        <a:lstStyle/>
        <a:p>
          <a:endParaRPr lang="en-US"/>
        </a:p>
      </dgm:t>
    </dgm:pt>
    <dgm:pt modelId="{18DCC049-86F7-47EA-856A-BB8E18A1EFF4}">
      <dgm:prSet/>
      <dgm:spPr/>
      <dgm:t>
        <a:bodyPr/>
        <a:lstStyle/>
        <a:p>
          <a:r>
            <a:rPr lang="en-US"/>
            <a:t>Handling Null Values</a:t>
          </a:r>
        </a:p>
      </dgm:t>
    </dgm:pt>
    <dgm:pt modelId="{9A3EB0AF-8853-42D0-A78A-41216EA6A1EE}" type="parTrans" cxnId="{4AA681AC-7C27-4BEB-A002-2B27285EABA0}">
      <dgm:prSet/>
      <dgm:spPr/>
      <dgm:t>
        <a:bodyPr/>
        <a:lstStyle/>
        <a:p>
          <a:endParaRPr lang="en-US"/>
        </a:p>
      </dgm:t>
    </dgm:pt>
    <dgm:pt modelId="{EBF67C3A-66B3-4321-9BC2-351E1905F70C}" type="sibTrans" cxnId="{4AA681AC-7C27-4BEB-A002-2B27285EABA0}">
      <dgm:prSet/>
      <dgm:spPr/>
      <dgm:t>
        <a:bodyPr/>
        <a:lstStyle/>
        <a:p>
          <a:endParaRPr lang="en-US"/>
        </a:p>
      </dgm:t>
    </dgm:pt>
    <dgm:pt modelId="{9D5243C8-3E81-4481-95B0-E1E94707DD52}">
      <dgm:prSet/>
      <dgm:spPr/>
      <dgm:t>
        <a:bodyPr/>
        <a:lstStyle/>
        <a:p>
          <a:r>
            <a:rPr lang="en-US"/>
            <a:t>Outliers affect data quality</a:t>
          </a:r>
        </a:p>
      </dgm:t>
    </dgm:pt>
    <dgm:pt modelId="{4405348C-627D-407C-9D4B-AAAC01B1281A}" type="parTrans" cxnId="{D58D03D1-0579-4747-AC4D-D7C6206B47DB}">
      <dgm:prSet/>
      <dgm:spPr/>
      <dgm:t>
        <a:bodyPr/>
        <a:lstStyle/>
        <a:p>
          <a:endParaRPr lang="en-US"/>
        </a:p>
      </dgm:t>
    </dgm:pt>
    <dgm:pt modelId="{E47DB96B-D139-45CB-B288-146E87352738}" type="sibTrans" cxnId="{D58D03D1-0579-4747-AC4D-D7C6206B47DB}">
      <dgm:prSet/>
      <dgm:spPr/>
      <dgm:t>
        <a:bodyPr/>
        <a:lstStyle/>
        <a:p>
          <a:endParaRPr lang="en-US"/>
        </a:p>
      </dgm:t>
    </dgm:pt>
    <dgm:pt modelId="{838D44BC-7B4E-4CE9-AE8F-4969363BED2E}">
      <dgm:prSet/>
      <dgm:spPr/>
      <dgm:t>
        <a:bodyPr/>
        <a:lstStyle/>
        <a:p>
          <a:r>
            <a:rPr lang="en-US"/>
            <a:t>Handling Multicollinearity</a:t>
          </a:r>
        </a:p>
      </dgm:t>
    </dgm:pt>
    <dgm:pt modelId="{1477BD9C-82AA-4C17-8CA3-F14AFC799134}" type="parTrans" cxnId="{2E33F49A-0936-4F7D-8C4F-C61BB885F5D6}">
      <dgm:prSet/>
      <dgm:spPr/>
      <dgm:t>
        <a:bodyPr/>
        <a:lstStyle/>
        <a:p>
          <a:endParaRPr lang="en-US"/>
        </a:p>
      </dgm:t>
    </dgm:pt>
    <dgm:pt modelId="{62F1521E-E183-43CB-A64D-206A0F84227F}" type="sibTrans" cxnId="{2E33F49A-0936-4F7D-8C4F-C61BB885F5D6}">
      <dgm:prSet/>
      <dgm:spPr/>
      <dgm:t>
        <a:bodyPr/>
        <a:lstStyle/>
        <a:p>
          <a:endParaRPr lang="en-US"/>
        </a:p>
      </dgm:t>
    </dgm:pt>
    <dgm:pt modelId="{4710A14B-F54E-47BA-831A-E5BBD4238B00}">
      <dgm:prSet/>
      <dgm:spPr/>
      <dgm:t>
        <a:bodyPr/>
        <a:lstStyle/>
        <a:p>
          <a:r>
            <a:rPr lang="en-US"/>
            <a:t>Some irrelevant features exist</a:t>
          </a:r>
        </a:p>
      </dgm:t>
    </dgm:pt>
    <dgm:pt modelId="{E018A280-8039-4D1C-95D0-4A264B04DF65}" type="parTrans" cxnId="{D80672A1-349E-48C5-97EE-474D586D21F6}">
      <dgm:prSet/>
      <dgm:spPr/>
      <dgm:t>
        <a:bodyPr/>
        <a:lstStyle/>
        <a:p>
          <a:endParaRPr lang="en-US"/>
        </a:p>
      </dgm:t>
    </dgm:pt>
    <dgm:pt modelId="{760B166C-3632-4701-950A-C7CBFFF8B6D7}" type="sibTrans" cxnId="{D80672A1-349E-48C5-97EE-474D586D21F6}">
      <dgm:prSet/>
      <dgm:spPr/>
      <dgm:t>
        <a:bodyPr/>
        <a:lstStyle/>
        <a:p>
          <a:endParaRPr lang="en-US"/>
        </a:p>
      </dgm:t>
    </dgm:pt>
    <dgm:pt modelId="{5E05D44D-BF20-4B7D-BE2A-409497E7EB2D}">
      <dgm:prSet/>
      <dgm:spPr/>
      <dgm:t>
        <a:bodyPr/>
        <a:lstStyle/>
        <a:p>
          <a:r>
            <a:rPr lang="en-US" dirty="0"/>
            <a:t>To solve this problem, we will use Data Pre-Processing.</a:t>
          </a:r>
        </a:p>
      </dgm:t>
    </dgm:pt>
    <dgm:pt modelId="{DADC75EA-E1FF-4F4C-A918-D35C83173E07}" type="parTrans" cxnId="{55490DC0-E629-460E-98D2-B87805C8C9EC}">
      <dgm:prSet/>
      <dgm:spPr/>
      <dgm:t>
        <a:bodyPr/>
        <a:lstStyle/>
        <a:p>
          <a:endParaRPr lang="en-US"/>
        </a:p>
      </dgm:t>
    </dgm:pt>
    <dgm:pt modelId="{626218E4-C399-4454-AA1C-22846A561E29}" type="sibTrans" cxnId="{55490DC0-E629-460E-98D2-B87805C8C9EC}">
      <dgm:prSet/>
      <dgm:spPr/>
      <dgm:t>
        <a:bodyPr/>
        <a:lstStyle/>
        <a:p>
          <a:endParaRPr lang="en-US"/>
        </a:p>
      </dgm:t>
    </dgm:pt>
    <dgm:pt modelId="{A9DA23FA-E359-4549-8EF8-43889A032BE8}" type="pres">
      <dgm:prSet presAssocID="{089F0C49-D6EE-411C-9A48-1659CC96FA50}" presName="linear" presStyleCnt="0">
        <dgm:presLayoutVars>
          <dgm:animLvl val="lvl"/>
          <dgm:resizeHandles val="exact"/>
        </dgm:presLayoutVars>
      </dgm:prSet>
      <dgm:spPr/>
    </dgm:pt>
    <dgm:pt modelId="{0ACBDE02-6547-E349-A0A0-A2556ED08E97}" type="pres">
      <dgm:prSet presAssocID="{8799FFE5-D19D-40E7-81C9-AF9B296A9233}" presName="parentText" presStyleLbl="node1" presStyleIdx="0" presStyleCnt="2" custLinFactNeighborX="0" custLinFactNeighborY="-13862">
        <dgm:presLayoutVars>
          <dgm:chMax val="0"/>
          <dgm:bulletEnabled val="1"/>
        </dgm:presLayoutVars>
      </dgm:prSet>
      <dgm:spPr/>
    </dgm:pt>
    <dgm:pt modelId="{8DE62AE6-43E2-1242-AD4B-F87100170196}" type="pres">
      <dgm:prSet presAssocID="{8799FFE5-D19D-40E7-81C9-AF9B296A9233}" presName="childText" presStyleLbl="revTx" presStyleIdx="0" presStyleCnt="1">
        <dgm:presLayoutVars>
          <dgm:bulletEnabled val="1"/>
        </dgm:presLayoutVars>
      </dgm:prSet>
      <dgm:spPr/>
    </dgm:pt>
    <dgm:pt modelId="{61E8C3E4-E8AF-5441-BB31-D086BC84AA30}" type="pres">
      <dgm:prSet presAssocID="{5E05D44D-BF20-4B7D-BE2A-409497E7EB2D}" presName="parentText" presStyleLbl="node1" presStyleIdx="1" presStyleCnt="2" custLinFactNeighborX="0" custLinFactNeighborY="16663">
        <dgm:presLayoutVars>
          <dgm:chMax val="0"/>
          <dgm:bulletEnabled val="1"/>
        </dgm:presLayoutVars>
      </dgm:prSet>
      <dgm:spPr/>
    </dgm:pt>
  </dgm:ptLst>
  <dgm:cxnLst>
    <dgm:cxn modelId="{4E8E8509-CFF2-B942-AB46-C31CF9F76E51}" type="presOf" srcId="{8799FFE5-D19D-40E7-81C9-AF9B296A9233}" destId="{0ACBDE02-6547-E349-A0A0-A2556ED08E97}" srcOrd="0" destOrd="0" presId="urn:microsoft.com/office/officeart/2005/8/layout/vList2"/>
    <dgm:cxn modelId="{527CEC0C-0EE0-8E49-B0C7-BDFA598D3134}" type="presOf" srcId="{838D44BC-7B4E-4CE9-AE8F-4969363BED2E}" destId="{8DE62AE6-43E2-1242-AD4B-F87100170196}" srcOrd="0" destOrd="2" presId="urn:microsoft.com/office/officeart/2005/8/layout/vList2"/>
    <dgm:cxn modelId="{45327324-6F43-9148-928B-9C68A1D7DED2}" type="presOf" srcId="{18DCC049-86F7-47EA-856A-BB8E18A1EFF4}" destId="{8DE62AE6-43E2-1242-AD4B-F87100170196}" srcOrd="0" destOrd="0" presId="urn:microsoft.com/office/officeart/2005/8/layout/vList2"/>
    <dgm:cxn modelId="{B6241725-8867-5B4D-A066-88E15700D24A}" type="presOf" srcId="{089F0C49-D6EE-411C-9A48-1659CC96FA50}" destId="{A9DA23FA-E359-4549-8EF8-43889A032BE8}" srcOrd="0" destOrd="0" presId="urn:microsoft.com/office/officeart/2005/8/layout/vList2"/>
    <dgm:cxn modelId="{A46B7127-5883-4A37-BE6F-9119F12C48E2}" srcId="{089F0C49-D6EE-411C-9A48-1659CC96FA50}" destId="{8799FFE5-D19D-40E7-81C9-AF9B296A9233}" srcOrd="0" destOrd="0" parTransId="{24DB0644-7A8A-4A9D-A283-B71D0952DCF0}" sibTransId="{7D8AF767-9D4C-4413-924D-1972E04F56C3}"/>
    <dgm:cxn modelId="{C3B6753D-27A4-6E42-9FF9-8ACB25723839}" type="presOf" srcId="{9D5243C8-3E81-4481-95B0-E1E94707DD52}" destId="{8DE62AE6-43E2-1242-AD4B-F87100170196}" srcOrd="0" destOrd="1" presId="urn:microsoft.com/office/officeart/2005/8/layout/vList2"/>
    <dgm:cxn modelId="{F645E051-CF0F-264B-B85B-884C1557DB50}" type="presOf" srcId="{5E05D44D-BF20-4B7D-BE2A-409497E7EB2D}" destId="{61E8C3E4-E8AF-5441-BB31-D086BC84AA30}" srcOrd="0" destOrd="0" presId="urn:microsoft.com/office/officeart/2005/8/layout/vList2"/>
    <dgm:cxn modelId="{2E33F49A-0936-4F7D-8C4F-C61BB885F5D6}" srcId="{8799FFE5-D19D-40E7-81C9-AF9B296A9233}" destId="{838D44BC-7B4E-4CE9-AE8F-4969363BED2E}" srcOrd="2" destOrd="0" parTransId="{1477BD9C-82AA-4C17-8CA3-F14AFC799134}" sibTransId="{62F1521E-E183-43CB-A64D-206A0F84227F}"/>
    <dgm:cxn modelId="{D80672A1-349E-48C5-97EE-474D586D21F6}" srcId="{8799FFE5-D19D-40E7-81C9-AF9B296A9233}" destId="{4710A14B-F54E-47BA-831A-E5BBD4238B00}" srcOrd="3" destOrd="0" parTransId="{E018A280-8039-4D1C-95D0-4A264B04DF65}" sibTransId="{760B166C-3632-4701-950A-C7CBFFF8B6D7}"/>
    <dgm:cxn modelId="{4AA681AC-7C27-4BEB-A002-2B27285EABA0}" srcId="{8799FFE5-D19D-40E7-81C9-AF9B296A9233}" destId="{18DCC049-86F7-47EA-856A-BB8E18A1EFF4}" srcOrd="0" destOrd="0" parTransId="{9A3EB0AF-8853-42D0-A78A-41216EA6A1EE}" sibTransId="{EBF67C3A-66B3-4321-9BC2-351E1905F70C}"/>
    <dgm:cxn modelId="{55490DC0-E629-460E-98D2-B87805C8C9EC}" srcId="{089F0C49-D6EE-411C-9A48-1659CC96FA50}" destId="{5E05D44D-BF20-4B7D-BE2A-409497E7EB2D}" srcOrd="1" destOrd="0" parTransId="{DADC75EA-E1FF-4F4C-A918-D35C83173E07}" sibTransId="{626218E4-C399-4454-AA1C-22846A561E29}"/>
    <dgm:cxn modelId="{D58D03D1-0579-4747-AC4D-D7C6206B47DB}" srcId="{8799FFE5-D19D-40E7-81C9-AF9B296A9233}" destId="{9D5243C8-3E81-4481-95B0-E1E94707DD52}" srcOrd="1" destOrd="0" parTransId="{4405348C-627D-407C-9D4B-AAAC01B1281A}" sibTransId="{E47DB96B-D139-45CB-B288-146E87352738}"/>
    <dgm:cxn modelId="{24C435D9-4FAA-2145-87DE-1EBAEC7726B5}" type="presOf" srcId="{4710A14B-F54E-47BA-831A-E5BBD4238B00}" destId="{8DE62AE6-43E2-1242-AD4B-F87100170196}" srcOrd="0" destOrd="3" presId="urn:microsoft.com/office/officeart/2005/8/layout/vList2"/>
    <dgm:cxn modelId="{B78E13A5-143B-6A40-8968-9E3868ECE749}" type="presParOf" srcId="{A9DA23FA-E359-4549-8EF8-43889A032BE8}" destId="{0ACBDE02-6547-E349-A0A0-A2556ED08E97}" srcOrd="0" destOrd="0" presId="urn:microsoft.com/office/officeart/2005/8/layout/vList2"/>
    <dgm:cxn modelId="{C9B3B65E-FF84-004B-813E-718306195988}" type="presParOf" srcId="{A9DA23FA-E359-4549-8EF8-43889A032BE8}" destId="{8DE62AE6-43E2-1242-AD4B-F87100170196}" srcOrd="1" destOrd="0" presId="urn:microsoft.com/office/officeart/2005/8/layout/vList2"/>
    <dgm:cxn modelId="{076E8909-63AB-DE4B-809A-C10C5C2A1E7C}" type="presParOf" srcId="{A9DA23FA-E359-4549-8EF8-43889A032BE8}" destId="{61E8C3E4-E8AF-5441-BB31-D086BC84AA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E7FCF6-4C57-4E01-AEC8-79042A26599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572227-2B8A-4AE8-B32F-834F2F30CF7E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Categorical Columns - One Hot Encoding</a:t>
          </a:r>
        </a:p>
      </dgm:t>
    </dgm:pt>
    <dgm:pt modelId="{A1EB5D66-747D-4577-9289-3543431BFFB0}" type="parTrans" cxnId="{4BB3842E-BEFB-4776-8448-7617D57B2B89}">
      <dgm:prSet/>
      <dgm:spPr/>
      <dgm:t>
        <a:bodyPr/>
        <a:lstStyle/>
        <a:p>
          <a:endParaRPr lang="en-US"/>
        </a:p>
      </dgm:t>
    </dgm:pt>
    <dgm:pt modelId="{ABE8A532-527C-453D-9376-892DCB5FA9F0}" type="sibTrans" cxnId="{4BB3842E-BEFB-4776-8448-7617D57B2B8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57EA228-A7D7-45FB-A0CB-3E2F4FE00D6C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Numerical Columns - Normalization</a:t>
          </a:r>
        </a:p>
      </dgm:t>
    </dgm:pt>
    <dgm:pt modelId="{C7E9740C-25D4-4A89-8D52-3A8663161F80}" type="parTrans" cxnId="{F2640963-E638-497B-8BEF-6A95CB95B867}">
      <dgm:prSet/>
      <dgm:spPr/>
      <dgm:t>
        <a:bodyPr/>
        <a:lstStyle/>
        <a:p>
          <a:endParaRPr lang="en-US"/>
        </a:p>
      </dgm:t>
    </dgm:pt>
    <dgm:pt modelId="{68B8EA49-5C0E-4C14-96D9-750A03E7FE76}" type="sibTrans" cxnId="{F2640963-E638-497B-8BEF-6A95CB95B86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F6B86D5-E3F3-412E-A6CF-4587F88B5926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Removing Irrelevant Columns - Feature Engineering</a:t>
          </a:r>
        </a:p>
      </dgm:t>
    </dgm:pt>
    <dgm:pt modelId="{CA2A20D4-039E-45FB-B236-5039E34461C1}" type="parTrans" cxnId="{0A760A2A-98CC-48E0-AA7A-7482E5972069}">
      <dgm:prSet/>
      <dgm:spPr/>
      <dgm:t>
        <a:bodyPr/>
        <a:lstStyle/>
        <a:p>
          <a:endParaRPr lang="en-US"/>
        </a:p>
      </dgm:t>
    </dgm:pt>
    <dgm:pt modelId="{89047EC5-0A5D-43D3-BADC-FBBAFE9CF65B}" type="sibTrans" cxnId="{0A760A2A-98CC-48E0-AA7A-7482E59720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B507FD8-067B-6E4C-9807-974A718B6BDF}" type="pres">
      <dgm:prSet presAssocID="{60E7FCF6-4C57-4E01-AEC8-79042A265999}" presName="Name0" presStyleCnt="0">
        <dgm:presLayoutVars>
          <dgm:animLvl val="lvl"/>
          <dgm:resizeHandles val="exact"/>
        </dgm:presLayoutVars>
      </dgm:prSet>
      <dgm:spPr/>
    </dgm:pt>
    <dgm:pt modelId="{17CB40DE-901B-BF46-B682-F47BD375E775}" type="pres">
      <dgm:prSet presAssocID="{35572227-2B8A-4AE8-B32F-834F2F30CF7E}" presName="compositeNode" presStyleCnt="0">
        <dgm:presLayoutVars>
          <dgm:bulletEnabled val="1"/>
        </dgm:presLayoutVars>
      </dgm:prSet>
      <dgm:spPr/>
    </dgm:pt>
    <dgm:pt modelId="{9284DDBA-0E3A-A84D-937F-8EFA2651CBF9}" type="pres">
      <dgm:prSet presAssocID="{35572227-2B8A-4AE8-B32F-834F2F30CF7E}" presName="bgRect" presStyleLbl="bgAccFollowNode1" presStyleIdx="0" presStyleCnt="3"/>
      <dgm:spPr/>
    </dgm:pt>
    <dgm:pt modelId="{14E6678C-D0BD-CF4E-A899-931A95C01CD9}" type="pres">
      <dgm:prSet presAssocID="{ABE8A532-527C-453D-9376-892DCB5FA9F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50017CA-A4D5-684D-8CA4-FA23D9352DCF}" type="pres">
      <dgm:prSet presAssocID="{35572227-2B8A-4AE8-B32F-834F2F30CF7E}" presName="bottomLine" presStyleLbl="alignNode1" presStyleIdx="1" presStyleCnt="6">
        <dgm:presLayoutVars/>
      </dgm:prSet>
      <dgm:spPr/>
    </dgm:pt>
    <dgm:pt modelId="{3ACF9C05-8F50-8F4F-B1D2-46E0AC73D4D3}" type="pres">
      <dgm:prSet presAssocID="{35572227-2B8A-4AE8-B32F-834F2F30CF7E}" presName="nodeText" presStyleLbl="bgAccFollowNode1" presStyleIdx="0" presStyleCnt="3">
        <dgm:presLayoutVars>
          <dgm:bulletEnabled val="1"/>
        </dgm:presLayoutVars>
      </dgm:prSet>
      <dgm:spPr/>
    </dgm:pt>
    <dgm:pt modelId="{ABCAC078-582A-8B40-A350-B852720B8211}" type="pres">
      <dgm:prSet presAssocID="{ABE8A532-527C-453D-9376-892DCB5FA9F0}" presName="sibTrans" presStyleCnt="0"/>
      <dgm:spPr/>
    </dgm:pt>
    <dgm:pt modelId="{02D81388-DB2B-894C-BBED-5AEEF141AF7C}" type="pres">
      <dgm:prSet presAssocID="{657EA228-A7D7-45FB-A0CB-3E2F4FE00D6C}" presName="compositeNode" presStyleCnt="0">
        <dgm:presLayoutVars>
          <dgm:bulletEnabled val="1"/>
        </dgm:presLayoutVars>
      </dgm:prSet>
      <dgm:spPr/>
    </dgm:pt>
    <dgm:pt modelId="{3C728712-AE7A-524D-B3B8-11605859EB40}" type="pres">
      <dgm:prSet presAssocID="{657EA228-A7D7-45FB-A0CB-3E2F4FE00D6C}" presName="bgRect" presStyleLbl="bgAccFollowNode1" presStyleIdx="1" presStyleCnt="3"/>
      <dgm:spPr/>
    </dgm:pt>
    <dgm:pt modelId="{FD8645FC-1227-5641-B029-1EC19E8DFE9E}" type="pres">
      <dgm:prSet presAssocID="{68B8EA49-5C0E-4C14-96D9-750A03E7FE7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7ADEDBD-5E75-7847-84DA-EE20344B66B5}" type="pres">
      <dgm:prSet presAssocID="{657EA228-A7D7-45FB-A0CB-3E2F4FE00D6C}" presName="bottomLine" presStyleLbl="alignNode1" presStyleIdx="3" presStyleCnt="6">
        <dgm:presLayoutVars/>
      </dgm:prSet>
      <dgm:spPr/>
    </dgm:pt>
    <dgm:pt modelId="{03D5AB86-CA67-4B40-8FFA-3DD7B592594D}" type="pres">
      <dgm:prSet presAssocID="{657EA228-A7D7-45FB-A0CB-3E2F4FE00D6C}" presName="nodeText" presStyleLbl="bgAccFollowNode1" presStyleIdx="1" presStyleCnt="3">
        <dgm:presLayoutVars>
          <dgm:bulletEnabled val="1"/>
        </dgm:presLayoutVars>
      </dgm:prSet>
      <dgm:spPr/>
    </dgm:pt>
    <dgm:pt modelId="{49B1ADCB-4392-234D-B1F7-2DAC1F685D47}" type="pres">
      <dgm:prSet presAssocID="{68B8EA49-5C0E-4C14-96D9-750A03E7FE76}" presName="sibTrans" presStyleCnt="0"/>
      <dgm:spPr/>
    </dgm:pt>
    <dgm:pt modelId="{50EF7DE0-49B0-C54E-AC6F-E93126E93B3E}" type="pres">
      <dgm:prSet presAssocID="{0F6B86D5-E3F3-412E-A6CF-4587F88B5926}" presName="compositeNode" presStyleCnt="0">
        <dgm:presLayoutVars>
          <dgm:bulletEnabled val="1"/>
        </dgm:presLayoutVars>
      </dgm:prSet>
      <dgm:spPr/>
    </dgm:pt>
    <dgm:pt modelId="{76BFD4CE-8983-8843-92F5-760453CF4DE3}" type="pres">
      <dgm:prSet presAssocID="{0F6B86D5-E3F3-412E-A6CF-4587F88B5926}" presName="bgRect" presStyleLbl="bgAccFollowNode1" presStyleIdx="2" presStyleCnt="3"/>
      <dgm:spPr/>
    </dgm:pt>
    <dgm:pt modelId="{BE2D8231-F7A7-FF45-969A-5FDA350B85FD}" type="pres">
      <dgm:prSet presAssocID="{89047EC5-0A5D-43D3-BADC-FBBAFE9CF65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C1BADB7-3138-1F4B-9CD5-CCA9494A79E3}" type="pres">
      <dgm:prSet presAssocID="{0F6B86D5-E3F3-412E-A6CF-4587F88B5926}" presName="bottomLine" presStyleLbl="alignNode1" presStyleIdx="5" presStyleCnt="6">
        <dgm:presLayoutVars/>
      </dgm:prSet>
      <dgm:spPr/>
    </dgm:pt>
    <dgm:pt modelId="{18B58188-69E0-224A-BD20-6E60789C65A5}" type="pres">
      <dgm:prSet presAssocID="{0F6B86D5-E3F3-412E-A6CF-4587F88B592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DCF10D-8F69-F442-80E6-38960A7FE41D}" type="presOf" srcId="{657EA228-A7D7-45FB-A0CB-3E2F4FE00D6C}" destId="{03D5AB86-CA67-4B40-8FFA-3DD7B592594D}" srcOrd="1" destOrd="0" presId="urn:microsoft.com/office/officeart/2016/7/layout/BasicLinearProcessNumbered"/>
    <dgm:cxn modelId="{0A760A2A-98CC-48E0-AA7A-7482E5972069}" srcId="{60E7FCF6-4C57-4E01-AEC8-79042A265999}" destId="{0F6B86D5-E3F3-412E-A6CF-4587F88B5926}" srcOrd="2" destOrd="0" parTransId="{CA2A20D4-039E-45FB-B236-5039E34461C1}" sibTransId="{89047EC5-0A5D-43D3-BADC-FBBAFE9CF65B}"/>
    <dgm:cxn modelId="{4BB3842E-BEFB-4776-8448-7617D57B2B89}" srcId="{60E7FCF6-4C57-4E01-AEC8-79042A265999}" destId="{35572227-2B8A-4AE8-B32F-834F2F30CF7E}" srcOrd="0" destOrd="0" parTransId="{A1EB5D66-747D-4577-9289-3543431BFFB0}" sibTransId="{ABE8A532-527C-453D-9376-892DCB5FA9F0}"/>
    <dgm:cxn modelId="{3745FD3F-2E00-6842-9304-267A6BF8F4D5}" type="presOf" srcId="{0F6B86D5-E3F3-412E-A6CF-4587F88B5926}" destId="{18B58188-69E0-224A-BD20-6E60789C65A5}" srcOrd="1" destOrd="0" presId="urn:microsoft.com/office/officeart/2016/7/layout/BasicLinearProcessNumbered"/>
    <dgm:cxn modelId="{1E32D046-EFC3-204F-8244-A756CD4C9ADA}" type="presOf" srcId="{60E7FCF6-4C57-4E01-AEC8-79042A265999}" destId="{2B507FD8-067B-6E4C-9807-974A718B6BDF}" srcOrd="0" destOrd="0" presId="urn:microsoft.com/office/officeart/2016/7/layout/BasicLinearProcessNumbered"/>
    <dgm:cxn modelId="{DE65114B-A230-C547-935C-35772B93E386}" type="presOf" srcId="{35572227-2B8A-4AE8-B32F-834F2F30CF7E}" destId="{3ACF9C05-8F50-8F4F-B1D2-46E0AC73D4D3}" srcOrd="1" destOrd="0" presId="urn:microsoft.com/office/officeart/2016/7/layout/BasicLinearProcessNumbered"/>
    <dgm:cxn modelId="{CAA72F53-F491-B24C-9B9E-2A835DE0EEBB}" type="presOf" srcId="{89047EC5-0A5D-43D3-BADC-FBBAFE9CF65B}" destId="{BE2D8231-F7A7-FF45-969A-5FDA350B85FD}" srcOrd="0" destOrd="0" presId="urn:microsoft.com/office/officeart/2016/7/layout/BasicLinearProcessNumbered"/>
    <dgm:cxn modelId="{F2640963-E638-497B-8BEF-6A95CB95B867}" srcId="{60E7FCF6-4C57-4E01-AEC8-79042A265999}" destId="{657EA228-A7D7-45FB-A0CB-3E2F4FE00D6C}" srcOrd="1" destOrd="0" parTransId="{C7E9740C-25D4-4A89-8D52-3A8663161F80}" sibTransId="{68B8EA49-5C0E-4C14-96D9-750A03E7FE76}"/>
    <dgm:cxn modelId="{065CA69F-6707-AA4E-855A-9C6AC7357E71}" type="presOf" srcId="{68B8EA49-5C0E-4C14-96D9-750A03E7FE76}" destId="{FD8645FC-1227-5641-B029-1EC19E8DFE9E}" srcOrd="0" destOrd="0" presId="urn:microsoft.com/office/officeart/2016/7/layout/BasicLinearProcessNumbered"/>
    <dgm:cxn modelId="{FCFE29B4-D68C-3A46-942B-25DAD58F1A36}" type="presOf" srcId="{657EA228-A7D7-45FB-A0CB-3E2F4FE00D6C}" destId="{3C728712-AE7A-524D-B3B8-11605859EB40}" srcOrd="0" destOrd="0" presId="urn:microsoft.com/office/officeart/2016/7/layout/BasicLinearProcessNumbered"/>
    <dgm:cxn modelId="{07E1B6B8-5ACC-DB41-97B2-96EFCA12E198}" type="presOf" srcId="{35572227-2B8A-4AE8-B32F-834F2F30CF7E}" destId="{9284DDBA-0E3A-A84D-937F-8EFA2651CBF9}" srcOrd="0" destOrd="0" presId="urn:microsoft.com/office/officeart/2016/7/layout/BasicLinearProcessNumbered"/>
    <dgm:cxn modelId="{6C76B2DE-3D62-E340-BE65-2D8497CCCC8D}" type="presOf" srcId="{ABE8A532-527C-453D-9376-892DCB5FA9F0}" destId="{14E6678C-D0BD-CF4E-A899-931A95C01CD9}" srcOrd="0" destOrd="0" presId="urn:microsoft.com/office/officeart/2016/7/layout/BasicLinearProcessNumbered"/>
    <dgm:cxn modelId="{3CD322ED-EA01-B346-AB8A-A4EE46473768}" type="presOf" srcId="{0F6B86D5-E3F3-412E-A6CF-4587F88B5926}" destId="{76BFD4CE-8983-8843-92F5-760453CF4DE3}" srcOrd="0" destOrd="0" presId="urn:microsoft.com/office/officeart/2016/7/layout/BasicLinearProcessNumbered"/>
    <dgm:cxn modelId="{CA933733-DBF5-9043-B4B2-E1D9AACAC5F4}" type="presParOf" srcId="{2B507FD8-067B-6E4C-9807-974A718B6BDF}" destId="{17CB40DE-901B-BF46-B682-F47BD375E775}" srcOrd="0" destOrd="0" presId="urn:microsoft.com/office/officeart/2016/7/layout/BasicLinearProcessNumbered"/>
    <dgm:cxn modelId="{77C423C0-2DBC-494D-BE97-66138D96C348}" type="presParOf" srcId="{17CB40DE-901B-BF46-B682-F47BD375E775}" destId="{9284DDBA-0E3A-A84D-937F-8EFA2651CBF9}" srcOrd="0" destOrd="0" presId="urn:microsoft.com/office/officeart/2016/7/layout/BasicLinearProcessNumbered"/>
    <dgm:cxn modelId="{F49B066D-AD72-034E-A66D-68FD6BA8EDCD}" type="presParOf" srcId="{17CB40DE-901B-BF46-B682-F47BD375E775}" destId="{14E6678C-D0BD-CF4E-A899-931A95C01CD9}" srcOrd="1" destOrd="0" presId="urn:microsoft.com/office/officeart/2016/7/layout/BasicLinearProcessNumbered"/>
    <dgm:cxn modelId="{07B2D9B5-5E19-C049-ACE4-5CE3B03CAF77}" type="presParOf" srcId="{17CB40DE-901B-BF46-B682-F47BD375E775}" destId="{B50017CA-A4D5-684D-8CA4-FA23D9352DCF}" srcOrd="2" destOrd="0" presId="urn:microsoft.com/office/officeart/2016/7/layout/BasicLinearProcessNumbered"/>
    <dgm:cxn modelId="{63F86EA1-7953-AB43-A765-4A99D527E9F7}" type="presParOf" srcId="{17CB40DE-901B-BF46-B682-F47BD375E775}" destId="{3ACF9C05-8F50-8F4F-B1D2-46E0AC73D4D3}" srcOrd="3" destOrd="0" presId="urn:microsoft.com/office/officeart/2016/7/layout/BasicLinearProcessNumbered"/>
    <dgm:cxn modelId="{7EABA05B-2655-1149-AA4E-5E2126653C3F}" type="presParOf" srcId="{2B507FD8-067B-6E4C-9807-974A718B6BDF}" destId="{ABCAC078-582A-8B40-A350-B852720B8211}" srcOrd="1" destOrd="0" presId="urn:microsoft.com/office/officeart/2016/7/layout/BasicLinearProcessNumbered"/>
    <dgm:cxn modelId="{116C4162-3543-BE48-AFB7-1FEF30DFD1E1}" type="presParOf" srcId="{2B507FD8-067B-6E4C-9807-974A718B6BDF}" destId="{02D81388-DB2B-894C-BBED-5AEEF141AF7C}" srcOrd="2" destOrd="0" presId="urn:microsoft.com/office/officeart/2016/7/layout/BasicLinearProcessNumbered"/>
    <dgm:cxn modelId="{944D182B-3262-C54A-BDD2-57BE066780C9}" type="presParOf" srcId="{02D81388-DB2B-894C-BBED-5AEEF141AF7C}" destId="{3C728712-AE7A-524D-B3B8-11605859EB40}" srcOrd="0" destOrd="0" presId="urn:microsoft.com/office/officeart/2016/7/layout/BasicLinearProcessNumbered"/>
    <dgm:cxn modelId="{A474AF9E-CEAE-E04A-A9A3-77C9CA544675}" type="presParOf" srcId="{02D81388-DB2B-894C-BBED-5AEEF141AF7C}" destId="{FD8645FC-1227-5641-B029-1EC19E8DFE9E}" srcOrd="1" destOrd="0" presId="urn:microsoft.com/office/officeart/2016/7/layout/BasicLinearProcessNumbered"/>
    <dgm:cxn modelId="{3672A601-76A5-4646-8C24-B27DD7A8C178}" type="presParOf" srcId="{02D81388-DB2B-894C-BBED-5AEEF141AF7C}" destId="{47ADEDBD-5E75-7847-84DA-EE20344B66B5}" srcOrd="2" destOrd="0" presId="urn:microsoft.com/office/officeart/2016/7/layout/BasicLinearProcessNumbered"/>
    <dgm:cxn modelId="{7F2FF1C5-68BA-8C46-A092-EF8AA59BF648}" type="presParOf" srcId="{02D81388-DB2B-894C-BBED-5AEEF141AF7C}" destId="{03D5AB86-CA67-4B40-8FFA-3DD7B592594D}" srcOrd="3" destOrd="0" presId="urn:microsoft.com/office/officeart/2016/7/layout/BasicLinearProcessNumbered"/>
    <dgm:cxn modelId="{D69FD906-558F-C742-813B-83522121352A}" type="presParOf" srcId="{2B507FD8-067B-6E4C-9807-974A718B6BDF}" destId="{49B1ADCB-4392-234D-B1F7-2DAC1F685D47}" srcOrd="3" destOrd="0" presId="urn:microsoft.com/office/officeart/2016/7/layout/BasicLinearProcessNumbered"/>
    <dgm:cxn modelId="{BB2BB749-1D9C-9747-8CC7-9F722FBF1876}" type="presParOf" srcId="{2B507FD8-067B-6E4C-9807-974A718B6BDF}" destId="{50EF7DE0-49B0-C54E-AC6F-E93126E93B3E}" srcOrd="4" destOrd="0" presId="urn:microsoft.com/office/officeart/2016/7/layout/BasicLinearProcessNumbered"/>
    <dgm:cxn modelId="{90AAC2F7-4B83-5D46-9FC2-462A0E45F2DE}" type="presParOf" srcId="{50EF7DE0-49B0-C54E-AC6F-E93126E93B3E}" destId="{76BFD4CE-8983-8843-92F5-760453CF4DE3}" srcOrd="0" destOrd="0" presId="urn:microsoft.com/office/officeart/2016/7/layout/BasicLinearProcessNumbered"/>
    <dgm:cxn modelId="{1C300CB9-7515-174D-AFF3-A3269E326662}" type="presParOf" srcId="{50EF7DE0-49B0-C54E-AC6F-E93126E93B3E}" destId="{BE2D8231-F7A7-FF45-969A-5FDA350B85FD}" srcOrd="1" destOrd="0" presId="urn:microsoft.com/office/officeart/2016/7/layout/BasicLinearProcessNumbered"/>
    <dgm:cxn modelId="{859B07F9-230B-684D-AB75-C59787D5098F}" type="presParOf" srcId="{50EF7DE0-49B0-C54E-AC6F-E93126E93B3E}" destId="{5C1BADB7-3138-1F4B-9CD5-CCA9494A79E3}" srcOrd="2" destOrd="0" presId="urn:microsoft.com/office/officeart/2016/7/layout/BasicLinearProcessNumbered"/>
    <dgm:cxn modelId="{39AFA25F-2AEE-184A-B008-F6B3C976C232}" type="presParOf" srcId="{50EF7DE0-49B0-C54E-AC6F-E93126E93B3E}" destId="{18B58188-69E0-224A-BD20-6E60789C65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20066-3E6C-6942-BFAC-B100125FB1C2}">
      <dsp:nvSpPr>
        <dsp:cNvPr id="0" name=""/>
        <dsp:cNvSpPr/>
      </dsp:nvSpPr>
      <dsp:spPr>
        <a:xfrm>
          <a:off x="0" y="17337"/>
          <a:ext cx="10776626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Introduction</a:t>
          </a:r>
        </a:p>
      </dsp:txBody>
      <dsp:txXfrm>
        <a:off x="39809" y="57146"/>
        <a:ext cx="10697008" cy="735872"/>
      </dsp:txXfrm>
    </dsp:sp>
    <dsp:sp modelId="{BFC01A17-8B06-DF4A-94F0-7676A0C5E2E6}">
      <dsp:nvSpPr>
        <dsp:cNvPr id="0" name=""/>
        <dsp:cNvSpPr/>
      </dsp:nvSpPr>
      <dsp:spPr>
        <a:xfrm>
          <a:off x="0" y="930748"/>
          <a:ext cx="10776626" cy="815490"/>
        </a:xfrm>
        <a:prstGeom prst="roundRect">
          <a:avLst/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EDA</a:t>
          </a:r>
        </a:p>
      </dsp:txBody>
      <dsp:txXfrm>
        <a:off x="39809" y="970557"/>
        <a:ext cx="10697008" cy="735872"/>
      </dsp:txXfrm>
    </dsp:sp>
    <dsp:sp modelId="{677EC6CF-2140-1947-82DA-FC5D51B791A1}">
      <dsp:nvSpPr>
        <dsp:cNvPr id="0" name=""/>
        <dsp:cNvSpPr/>
      </dsp:nvSpPr>
      <dsp:spPr>
        <a:xfrm>
          <a:off x="0" y="1844158"/>
          <a:ext cx="10776626" cy="815490"/>
        </a:xfrm>
        <a:prstGeom prst="round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Pre-Processing </a:t>
          </a:r>
        </a:p>
      </dsp:txBody>
      <dsp:txXfrm>
        <a:off x="39809" y="1883967"/>
        <a:ext cx="10697008" cy="735872"/>
      </dsp:txXfrm>
    </dsp:sp>
    <dsp:sp modelId="{7E30EC07-0E11-6B41-B39E-CFEF5BBA76F2}">
      <dsp:nvSpPr>
        <dsp:cNvPr id="0" name=""/>
        <dsp:cNvSpPr/>
      </dsp:nvSpPr>
      <dsp:spPr>
        <a:xfrm>
          <a:off x="0" y="2757568"/>
          <a:ext cx="10776626" cy="815490"/>
        </a:xfrm>
        <a:prstGeom prst="roundRect">
          <a:avLst/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Implementing ML Models </a:t>
          </a:r>
        </a:p>
      </dsp:txBody>
      <dsp:txXfrm>
        <a:off x="39809" y="2797377"/>
        <a:ext cx="10697008" cy="735872"/>
      </dsp:txXfrm>
    </dsp:sp>
    <dsp:sp modelId="{5E85E86A-09F2-5444-ACD7-ACB995BEBE45}">
      <dsp:nvSpPr>
        <dsp:cNvPr id="0" name=""/>
        <dsp:cNvSpPr/>
      </dsp:nvSpPr>
      <dsp:spPr>
        <a:xfrm>
          <a:off x="0" y="3670978"/>
          <a:ext cx="10776626" cy="81549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Improving Accuracy</a:t>
          </a:r>
        </a:p>
      </dsp:txBody>
      <dsp:txXfrm>
        <a:off x="39809" y="3710787"/>
        <a:ext cx="10697008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D704-A992-48D5-9FC0-97E8569CB396}">
      <dsp:nvSpPr>
        <dsp:cNvPr id="0" name=""/>
        <dsp:cNvSpPr/>
      </dsp:nvSpPr>
      <dsp:spPr>
        <a:xfrm>
          <a:off x="0" y="447"/>
          <a:ext cx="10515600" cy="104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DC75D-4491-4CD0-9A36-9DF0C37CC92A}">
      <dsp:nvSpPr>
        <dsp:cNvPr id="0" name=""/>
        <dsp:cNvSpPr/>
      </dsp:nvSpPr>
      <dsp:spPr>
        <a:xfrm>
          <a:off x="316455" y="235827"/>
          <a:ext cx="575373" cy="575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627B8-5EE3-44F1-8945-7FA677C60AFD}">
      <dsp:nvSpPr>
        <dsp:cNvPr id="0" name=""/>
        <dsp:cNvSpPr/>
      </dsp:nvSpPr>
      <dsp:spPr>
        <a:xfrm>
          <a:off x="1208284" y="447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Statement: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8284" y="447"/>
        <a:ext cx="9307315" cy="1046133"/>
      </dsp:txXfrm>
    </dsp:sp>
    <dsp:sp modelId="{AF94DDE8-4EEF-4F25-AA0A-BA67A5688E0D}">
      <dsp:nvSpPr>
        <dsp:cNvPr id="0" name=""/>
        <dsp:cNvSpPr/>
      </dsp:nvSpPr>
      <dsp:spPr>
        <a:xfrm>
          <a:off x="0" y="1308114"/>
          <a:ext cx="10515600" cy="104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5D057-253A-4AE6-B6D0-8CCA90C06B84}">
      <dsp:nvSpPr>
        <dsp:cNvPr id="0" name=""/>
        <dsp:cNvSpPr/>
      </dsp:nvSpPr>
      <dsp:spPr>
        <a:xfrm>
          <a:off x="316455" y="1543494"/>
          <a:ext cx="575373" cy="575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7C8F4-C851-4186-BAC3-3FF61D96BE26}">
      <dsp:nvSpPr>
        <dsp:cNvPr id="0" name=""/>
        <dsp:cNvSpPr/>
      </dsp:nvSpPr>
      <dsp:spPr>
        <a:xfrm>
          <a:off x="1208284" y="1308114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Companies fail to measure campaign effectiveness accurately and do not provide predictive insights for future strategies.</a:t>
          </a:r>
        </a:p>
      </dsp:txBody>
      <dsp:txXfrm>
        <a:off x="1208284" y="1308114"/>
        <a:ext cx="9307315" cy="1046133"/>
      </dsp:txXfrm>
    </dsp:sp>
    <dsp:sp modelId="{160F0E4E-1A48-47F0-9E44-F6F266ECE06A}">
      <dsp:nvSpPr>
        <dsp:cNvPr id="0" name=""/>
        <dsp:cNvSpPr/>
      </dsp:nvSpPr>
      <dsp:spPr>
        <a:xfrm>
          <a:off x="0" y="2615781"/>
          <a:ext cx="10515600" cy="10461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CE055-0F17-413E-9CEB-255A11A64DE1}">
      <dsp:nvSpPr>
        <dsp:cNvPr id="0" name=""/>
        <dsp:cNvSpPr/>
      </dsp:nvSpPr>
      <dsp:spPr>
        <a:xfrm>
          <a:off x="316455" y="2851162"/>
          <a:ext cx="575373" cy="575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F669D-C4F4-444D-9CA4-69575F19E374}">
      <dsp:nvSpPr>
        <dsp:cNvPr id="0" name=""/>
        <dsp:cNvSpPr/>
      </dsp:nvSpPr>
      <dsp:spPr>
        <a:xfrm>
          <a:off x="1208284" y="2615781"/>
          <a:ext cx="9307315" cy="104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16" tIns="110716" rIns="110716" bIns="11071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email campaigns fail to meet desired engagement levels due to various inefficiencies.</a:t>
          </a:r>
        </a:p>
      </dsp:txBody>
      <dsp:txXfrm>
        <a:off x="1208284" y="2615781"/>
        <a:ext cx="9307315" cy="1046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6223D-9C30-4087-B46A-1153D05CDC7F}">
      <dsp:nvSpPr>
        <dsp:cNvPr id="0" name=""/>
        <dsp:cNvSpPr/>
      </dsp:nvSpPr>
      <dsp:spPr>
        <a:xfrm>
          <a:off x="0" y="233960"/>
          <a:ext cx="6524626" cy="970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3648-F217-425C-B04F-EB0F39FED9EE}">
      <dsp:nvSpPr>
        <dsp:cNvPr id="0" name=""/>
        <dsp:cNvSpPr/>
      </dsp:nvSpPr>
      <dsp:spPr>
        <a:xfrm>
          <a:off x="293684" y="452403"/>
          <a:ext cx="534494" cy="533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C8D0F-B9E7-404F-8654-4F56BD9F4FA0}">
      <dsp:nvSpPr>
        <dsp:cNvPr id="0" name=""/>
        <dsp:cNvSpPr/>
      </dsp:nvSpPr>
      <dsp:spPr>
        <a:xfrm>
          <a:off x="1121863" y="233960"/>
          <a:ext cx="5318673" cy="112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4" tIns="118804" rIns="118804" bIns="11880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21863" y="233960"/>
        <a:ext cx="5318673" cy="1122555"/>
      </dsp:txXfrm>
    </dsp:sp>
    <dsp:sp modelId="{ED0DB20C-F883-4E1C-8E52-3FD6D5BD4638}">
      <dsp:nvSpPr>
        <dsp:cNvPr id="0" name=""/>
        <dsp:cNvSpPr/>
      </dsp:nvSpPr>
      <dsp:spPr>
        <a:xfrm>
          <a:off x="0" y="1637154"/>
          <a:ext cx="6524626" cy="1473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41382-8A91-4CD5-B5AC-E5E6B1597C2D}">
      <dsp:nvSpPr>
        <dsp:cNvPr id="0" name=""/>
        <dsp:cNvSpPr/>
      </dsp:nvSpPr>
      <dsp:spPr>
        <a:xfrm>
          <a:off x="293684" y="2106841"/>
          <a:ext cx="534494" cy="533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272F4-D471-4BF8-B33F-F2FB42500BDF}">
      <dsp:nvSpPr>
        <dsp:cNvPr id="0" name=""/>
        <dsp:cNvSpPr/>
      </dsp:nvSpPr>
      <dsp:spPr>
        <a:xfrm>
          <a:off x="1121863" y="1760045"/>
          <a:ext cx="5318673" cy="112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4" tIns="118804" rIns="118804" bIns="1188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Develop a machine learning model to predict the effectiveness of email campaigns by classifying their outcomes into three distinct categories: Ignored, Read, and Acknowledged.</a:t>
          </a:r>
        </a:p>
      </dsp:txBody>
      <dsp:txXfrm>
        <a:off x="1121863" y="1760045"/>
        <a:ext cx="5318673" cy="1122555"/>
      </dsp:txXfrm>
    </dsp:sp>
    <dsp:sp modelId="{119E0F6B-491B-4AA4-8C1E-AFDE7D3753EA}">
      <dsp:nvSpPr>
        <dsp:cNvPr id="0" name=""/>
        <dsp:cNvSpPr/>
      </dsp:nvSpPr>
      <dsp:spPr>
        <a:xfrm>
          <a:off x="0" y="3391139"/>
          <a:ext cx="6524626" cy="1468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9DC71-10B9-40E7-9F94-D11AA4799DFB}">
      <dsp:nvSpPr>
        <dsp:cNvPr id="0" name=""/>
        <dsp:cNvSpPr/>
      </dsp:nvSpPr>
      <dsp:spPr>
        <a:xfrm>
          <a:off x="293684" y="3858350"/>
          <a:ext cx="534494" cy="533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94CA5-354C-47A8-910B-880C742DD6F2}">
      <dsp:nvSpPr>
        <dsp:cNvPr id="0" name=""/>
        <dsp:cNvSpPr/>
      </dsp:nvSpPr>
      <dsp:spPr>
        <a:xfrm>
          <a:off x="1003310" y="3511554"/>
          <a:ext cx="5318673" cy="1122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04" tIns="118804" rIns="118804" bIns="1188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To provide actionable insights that enable marketers to optimize campaigns, enhance engagement, and improve overall marketing strategies.</a:t>
          </a:r>
        </a:p>
      </dsp:txBody>
      <dsp:txXfrm>
        <a:off x="1003310" y="3511554"/>
        <a:ext cx="5318673" cy="1122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BDE02-6547-E349-A0A0-A2556ED08E97}">
      <dsp:nvSpPr>
        <dsp:cNvPr id="0" name=""/>
        <dsp:cNvSpPr/>
      </dsp:nvSpPr>
      <dsp:spPr>
        <a:xfrm>
          <a:off x="0" y="304788"/>
          <a:ext cx="1153622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can not be directly fed into the ML model.</a:t>
          </a:r>
        </a:p>
      </dsp:txBody>
      <dsp:txXfrm>
        <a:off x="40980" y="345768"/>
        <a:ext cx="11454263" cy="757514"/>
      </dsp:txXfrm>
    </dsp:sp>
    <dsp:sp modelId="{8DE62AE6-43E2-1242-AD4B-F87100170196}">
      <dsp:nvSpPr>
        <dsp:cNvPr id="0" name=""/>
        <dsp:cNvSpPr/>
      </dsp:nvSpPr>
      <dsp:spPr>
        <a:xfrm>
          <a:off x="0" y="1400360"/>
          <a:ext cx="11536223" cy="1847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7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Handling Null Values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Outliers affect data quality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Handling Multicollinearity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Some irrelevant features exist</a:t>
          </a:r>
        </a:p>
      </dsp:txBody>
      <dsp:txXfrm>
        <a:off x="0" y="1400360"/>
        <a:ext cx="11536223" cy="1847475"/>
      </dsp:txXfrm>
    </dsp:sp>
    <dsp:sp modelId="{61E8C3E4-E8AF-5441-BB31-D086BC84AA30}">
      <dsp:nvSpPr>
        <dsp:cNvPr id="0" name=""/>
        <dsp:cNvSpPr/>
      </dsp:nvSpPr>
      <dsp:spPr>
        <a:xfrm>
          <a:off x="0" y="3555680"/>
          <a:ext cx="11536223" cy="839474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 solve this problem, we will use Data Pre-Processing.</a:t>
          </a:r>
        </a:p>
      </dsp:txBody>
      <dsp:txXfrm>
        <a:off x="40980" y="3596660"/>
        <a:ext cx="11454263" cy="757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4DDBA-0E3A-A84D-937F-8EFA2651CBF9}">
      <dsp:nvSpPr>
        <dsp:cNvPr id="0" name=""/>
        <dsp:cNvSpPr/>
      </dsp:nvSpPr>
      <dsp:spPr>
        <a:xfrm>
          <a:off x="0" y="0"/>
          <a:ext cx="3411140" cy="40195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46" tIns="330200" rIns="26594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Categorical Columns - One Hot Encoding</a:t>
          </a:r>
        </a:p>
      </dsp:txBody>
      <dsp:txXfrm>
        <a:off x="0" y="1527429"/>
        <a:ext cx="3411140" cy="2411729"/>
      </dsp:txXfrm>
    </dsp:sp>
    <dsp:sp modelId="{14E6678C-D0BD-CF4E-A899-931A95C01CD9}">
      <dsp:nvSpPr>
        <dsp:cNvPr id="0" name=""/>
        <dsp:cNvSpPr/>
      </dsp:nvSpPr>
      <dsp:spPr>
        <a:xfrm>
          <a:off x="1102637" y="401955"/>
          <a:ext cx="1205864" cy="1205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14" tIns="12700" rIns="9401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79232" y="578550"/>
        <a:ext cx="852674" cy="852674"/>
      </dsp:txXfrm>
    </dsp:sp>
    <dsp:sp modelId="{B50017CA-A4D5-684D-8CA4-FA23D9352DCF}">
      <dsp:nvSpPr>
        <dsp:cNvPr id="0" name=""/>
        <dsp:cNvSpPr/>
      </dsp:nvSpPr>
      <dsp:spPr>
        <a:xfrm>
          <a:off x="0" y="4019478"/>
          <a:ext cx="3411140" cy="72"/>
        </a:xfrm>
        <a:prstGeom prst="rect">
          <a:avLst/>
        </a:prstGeom>
        <a:solidFill>
          <a:schemeClr val="accent2">
            <a:hueOff val="-3714513"/>
            <a:satOff val="7810"/>
            <a:lumOff val="-1294"/>
            <a:alphaOff val="0"/>
          </a:schemeClr>
        </a:solidFill>
        <a:ln w="12700" cap="flat" cmpd="sng" algn="ctr">
          <a:solidFill>
            <a:schemeClr val="accent2">
              <a:hueOff val="-3714513"/>
              <a:satOff val="7810"/>
              <a:lumOff val="-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28712-AE7A-524D-B3B8-11605859EB40}">
      <dsp:nvSpPr>
        <dsp:cNvPr id="0" name=""/>
        <dsp:cNvSpPr/>
      </dsp:nvSpPr>
      <dsp:spPr>
        <a:xfrm>
          <a:off x="3752254" y="0"/>
          <a:ext cx="3411140" cy="4019550"/>
        </a:xfrm>
        <a:prstGeom prst="rect">
          <a:avLst/>
        </a:prstGeom>
        <a:solidFill>
          <a:schemeClr val="accent2">
            <a:tint val="40000"/>
            <a:alpha val="90000"/>
            <a:hueOff val="-9441682"/>
            <a:satOff val="15815"/>
            <a:lumOff val="-5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441682"/>
              <a:satOff val="15815"/>
              <a:lumOff val="-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46" tIns="330200" rIns="26594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Handling Numerical Columns - Normalization</a:t>
          </a:r>
        </a:p>
      </dsp:txBody>
      <dsp:txXfrm>
        <a:off x="3752254" y="1527429"/>
        <a:ext cx="3411140" cy="2411729"/>
      </dsp:txXfrm>
    </dsp:sp>
    <dsp:sp modelId="{FD8645FC-1227-5641-B029-1EC19E8DFE9E}">
      <dsp:nvSpPr>
        <dsp:cNvPr id="0" name=""/>
        <dsp:cNvSpPr/>
      </dsp:nvSpPr>
      <dsp:spPr>
        <a:xfrm>
          <a:off x="4854892" y="401955"/>
          <a:ext cx="1205864" cy="1205864"/>
        </a:xfrm>
        <a:prstGeom prst="ellipse">
          <a:avLst/>
        </a:prstGeom>
        <a:solidFill>
          <a:schemeClr val="accent2">
            <a:hueOff val="-7429026"/>
            <a:satOff val="15620"/>
            <a:lumOff val="-2588"/>
            <a:alphaOff val="0"/>
          </a:schemeClr>
        </a:solidFill>
        <a:ln w="12700" cap="flat" cmpd="sng" algn="ctr">
          <a:solidFill>
            <a:schemeClr val="accent2">
              <a:hueOff val="-7429026"/>
              <a:satOff val="15620"/>
              <a:lumOff val="-2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14" tIns="12700" rIns="9401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31487" y="578550"/>
        <a:ext cx="852674" cy="852674"/>
      </dsp:txXfrm>
    </dsp:sp>
    <dsp:sp modelId="{47ADEDBD-5E75-7847-84DA-EE20344B66B5}">
      <dsp:nvSpPr>
        <dsp:cNvPr id="0" name=""/>
        <dsp:cNvSpPr/>
      </dsp:nvSpPr>
      <dsp:spPr>
        <a:xfrm>
          <a:off x="3752254" y="4019478"/>
          <a:ext cx="3411140" cy="72"/>
        </a:xfrm>
        <a:prstGeom prst="rect">
          <a:avLst/>
        </a:prstGeom>
        <a:solidFill>
          <a:schemeClr val="accent2">
            <a:hueOff val="-11143539"/>
            <a:satOff val="23431"/>
            <a:lumOff val="-3882"/>
            <a:alphaOff val="0"/>
          </a:schemeClr>
        </a:solidFill>
        <a:ln w="12700" cap="flat" cmpd="sng" algn="ctr">
          <a:solidFill>
            <a:schemeClr val="accent2">
              <a:hueOff val="-11143539"/>
              <a:satOff val="23431"/>
              <a:lumOff val="-3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D4CE-8983-8843-92F5-760453CF4DE3}">
      <dsp:nvSpPr>
        <dsp:cNvPr id="0" name=""/>
        <dsp:cNvSpPr/>
      </dsp:nvSpPr>
      <dsp:spPr>
        <a:xfrm>
          <a:off x="7504509" y="0"/>
          <a:ext cx="3411140" cy="4019550"/>
        </a:xfrm>
        <a:prstGeom prst="rect">
          <a:avLst/>
        </a:prstGeom>
        <a:solidFill>
          <a:schemeClr val="accent2">
            <a:tint val="40000"/>
            <a:alpha val="90000"/>
            <a:hueOff val="-18883365"/>
            <a:satOff val="31629"/>
            <a:lumOff val="-1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883365"/>
              <a:satOff val="31629"/>
              <a:lumOff val="-1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946" tIns="330200" rIns="265946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Removing Irrelevant Columns - Feature Engineering</a:t>
          </a:r>
        </a:p>
      </dsp:txBody>
      <dsp:txXfrm>
        <a:off x="7504509" y="1527429"/>
        <a:ext cx="3411140" cy="2411729"/>
      </dsp:txXfrm>
    </dsp:sp>
    <dsp:sp modelId="{BE2D8231-F7A7-FF45-969A-5FDA350B85FD}">
      <dsp:nvSpPr>
        <dsp:cNvPr id="0" name=""/>
        <dsp:cNvSpPr/>
      </dsp:nvSpPr>
      <dsp:spPr>
        <a:xfrm>
          <a:off x="8607147" y="401955"/>
          <a:ext cx="1205864" cy="1205864"/>
        </a:xfrm>
        <a:prstGeom prst="ellipse">
          <a:avLst/>
        </a:prstGeom>
        <a:solidFill>
          <a:schemeClr val="accent2">
            <a:hueOff val="-14858051"/>
            <a:satOff val="31241"/>
            <a:lumOff val="-5176"/>
            <a:alphaOff val="0"/>
          </a:schemeClr>
        </a:solidFill>
        <a:ln w="12700" cap="flat" cmpd="sng" algn="ctr">
          <a:solidFill>
            <a:schemeClr val="accent2">
              <a:hueOff val="-14858051"/>
              <a:satOff val="31241"/>
              <a:lumOff val="-5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014" tIns="12700" rIns="9401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83742" y="578550"/>
        <a:ext cx="852674" cy="852674"/>
      </dsp:txXfrm>
    </dsp:sp>
    <dsp:sp modelId="{5C1BADB7-3138-1F4B-9CD5-CCA9494A79E3}">
      <dsp:nvSpPr>
        <dsp:cNvPr id="0" name=""/>
        <dsp:cNvSpPr/>
      </dsp:nvSpPr>
      <dsp:spPr>
        <a:xfrm>
          <a:off x="7504509" y="4019478"/>
          <a:ext cx="3411140" cy="72"/>
        </a:xfrm>
        <a:prstGeom prst="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3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7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43" r:id="rId7"/>
    <p:sldLayoutId id="2147484044" r:id="rId8"/>
    <p:sldLayoutId id="2147484045" r:id="rId9"/>
    <p:sldLayoutId id="2147484046" r:id="rId10"/>
    <p:sldLayoutId id="21474840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ectangle 30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5" name="Picture 30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6" name="Rectangle 30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 descr="Abstract smoke background">
            <a:extLst>
              <a:ext uri="{FF2B5EF4-FFF2-40B4-BE49-F238E27FC236}">
                <a16:creationId xmlns:a16="http://schemas.microsoft.com/office/drawing/2014/main" id="{DE4ACE14-45A6-5F72-4243-79C1F7A01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6543" b="887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303" name="Rectangle 30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94A33-33D8-81E8-FED5-6B6B5FFC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45" y="1927768"/>
            <a:ext cx="11701462" cy="1765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0" u="none" strike="noStrike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Course ID: CSE 57</a:t>
            </a:r>
            <a:r>
              <a:rPr lang="en-US" sz="2800" b="1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  <a:t>5</a:t>
            </a:r>
            <a:br>
              <a:rPr lang="en-US" sz="3600" b="1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Roboto"/>
              </a:rPr>
            </a:br>
            <a:br>
              <a:rPr lang="en-US" sz="3600" b="1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cap="all" spc="3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Campaign Effectiveness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7AE8D-C18E-46F6-C3DD-B9108EE096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59008" y="4738136"/>
            <a:ext cx="4958128" cy="17650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Shreyas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Hingmire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Swati Kashyap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Shivareddy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40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C2-632D-C3BD-32FC-005C4FC0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1" y="280192"/>
            <a:ext cx="10895106" cy="1325563"/>
          </a:xfrm>
        </p:spPr>
        <p:txBody>
          <a:bodyPr>
            <a:normAutofit fontScale="90000"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</a:t>
            </a:r>
            <a:b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0B47-31EA-93B8-36AB-28E52005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1" y="2146061"/>
            <a:ext cx="4852990" cy="2565877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 -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is skewed so fill null values with mode</a:t>
            </a:r>
          </a:p>
          <a:p>
            <a:endParaRPr lang="en-US" dirty="0"/>
          </a:p>
        </p:txBody>
      </p:sp>
      <p:pic>
        <p:nvPicPr>
          <p:cNvPr id="4" name="Google Shape;194;g2cec865d168_0_41">
            <a:extLst>
              <a:ext uri="{FF2B5EF4-FFF2-40B4-BE49-F238E27FC236}">
                <a16:creationId xmlns:a16="http://schemas.microsoft.com/office/drawing/2014/main" id="{37E6B1F9-CEF6-F984-48B7-F9928B51DC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6351" y="1443038"/>
            <a:ext cx="6872288" cy="4471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87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D7A1-5314-70C3-A048-66A8E523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796" y="436238"/>
            <a:ext cx="5996619" cy="97137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6" name="Google Shape;201;g2cec865d168_0_2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F0DA632-D5C6-01EF-680F-CCB2D935D8AC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88001" y="1693953"/>
            <a:ext cx="5797105" cy="3737312"/>
          </a:xfrm>
          <a:prstGeom prst="rect">
            <a:avLst/>
          </a:prstGeom>
          <a:noFill/>
        </p:spPr>
      </p:pic>
      <p:pic>
        <p:nvPicPr>
          <p:cNvPr id="5" name="Google Shape;202;g2cec865d168_0_2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6036863-6D14-0A00-1D57-D62CA8F75181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096000" y="1694614"/>
            <a:ext cx="5946651" cy="3736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462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09;g2cec865d168_0_53">
            <a:extLst>
              <a:ext uri="{FF2B5EF4-FFF2-40B4-BE49-F238E27FC236}">
                <a16:creationId xmlns:a16="http://schemas.microsoft.com/office/drawing/2014/main" id="{DBEE9826-4A2F-60DD-6B5A-787A77F547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1082" y="150018"/>
            <a:ext cx="10129835" cy="655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01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64EF-5F24-5423-CDA8-723ED333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156950"/>
            <a:ext cx="6200775" cy="628650"/>
          </a:xfrm>
        </p:spPr>
        <p:txBody>
          <a:bodyPr>
            <a:no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Multicollinearity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215;p8">
            <a:extLst>
              <a:ext uri="{FF2B5EF4-FFF2-40B4-BE49-F238E27FC236}">
                <a16:creationId xmlns:a16="http://schemas.microsoft.com/office/drawing/2014/main" id="{F750FF97-FAA3-2D5A-5972-BFF0EDAACB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4" y="987425"/>
            <a:ext cx="4157663" cy="262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6;p8">
            <a:extLst>
              <a:ext uri="{FF2B5EF4-FFF2-40B4-BE49-F238E27FC236}">
                <a16:creationId xmlns:a16="http://schemas.microsoft.com/office/drawing/2014/main" id="{0455FF1A-FD67-8569-8C0E-48C624B49F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4011161"/>
            <a:ext cx="4157662" cy="2246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17;p8">
            <a:extLst>
              <a:ext uri="{FF2B5EF4-FFF2-40B4-BE49-F238E27FC236}">
                <a16:creationId xmlns:a16="http://schemas.microsoft.com/office/drawing/2014/main" id="{7BA3AF44-27AF-8C0B-840F-D9B2DF6C0E9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987425"/>
            <a:ext cx="6848475" cy="527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6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8C9DE1-1FAB-D35B-03FC-DA8FF2FE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67" y="314327"/>
            <a:ext cx="10003218" cy="1142998"/>
          </a:xfrm>
        </p:spPr>
        <p:txBody>
          <a:bodyPr>
            <a:normAutofit/>
          </a:bodyPr>
          <a:lstStyle/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375037-5D41-119B-B121-0172AE23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649367"/>
              </p:ext>
            </p:extLst>
          </p:nvPr>
        </p:nvGraphicFramePr>
        <p:xfrm>
          <a:off x="636651" y="2028824"/>
          <a:ext cx="10915650" cy="4019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488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308828-4749-4D6D-9CEA-433D2BD2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A43358F-8AF6-45AF-B1D4-3EA84DDE7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3B887FE-73E4-4849-9FF5-BEBA04068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FC7A2-9979-5C38-BC0A-15E8721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37" y="784224"/>
            <a:ext cx="5410200" cy="1358901"/>
          </a:xfrm>
        </p:spPr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Challenge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5FF2642-CD7D-1A55-BD47-DB1C3B48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488" y="2528888"/>
            <a:ext cx="6188411" cy="3004924"/>
          </a:xfrm>
        </p:spPr>
        <p:txBody>
          <a:bodyPr>
            <a:normAutofit lnSpcReduction="1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optimal ML model for regression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suitable number of clusters for customer segmentation</a:t>
            </a: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endParaRPr lang="en-US" sz="1800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DC2AC0F-68DE-79FD-3BFC-EE3D4BAF9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1324187"/>
            <a:ext cx="4209625" cy="42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4ED8-DE52-2D62-436A-57D85B26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222" y="113507"/>
            <a:ext cx="4795837" cy="1325563"/>
          </a:xfrm>
        </p:spPr>
        <p:txBody>
          <a:bodyPr>
            <a:normAutofit/>
          </a:bodyPr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235;p10">
            <a:extLst>
              <a:ext uri="{FF2B5EF4-FFF2-40B4-BE49-F238E27FC236}">
                <a16:creationId xmlns:a16="http://schemas.microsoft.com/office/drawing/2014/main" id="{B480EACC-D834-21B2-F552-DFDCF5B73C30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390" y="1412478"/>
            <a:ext cx="5873751" cy="4033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6;p10">
            <a:extLst>
              <a:ext uri="{FF2B5EF4-FFF2-40B4-BE49-F238E27FC236}">
                <a16:creationId xmlns:a16="http://schemas.microsoft.com/office/drawing/2014/main" id="{617A3DD4-26A1-3352-E288-249D2690AE97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1" y="1439070"/>
            <a:ext cx="5916610" cy="4006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315D-0B5C-9FB8-F56A-26C6061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997" y="103187"/>
            <a:ext cx="1770156" cy="1325563"/>
          </a:xfrm>
        </p:spPr>
        <p:txBody>
          <a:bodyPr>
            <a:norm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242;p11">
            <a:extLst>
              <a:ext uri="{FF2B5EF4-FFF2-40B4-BE49-F238E27FC236}">
                <a16:creationId xmlns:a16="http://schemas.microsoft.com/office/drawing/2014/main" id="{F1B9CC4E-3D0C-424C-9D79-6DA7338D9A20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744" y="1428750"/>
            <a:ext cx="5860256" cy="430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43;p11">
            <a:extLst>
              <a:ext uri="{FF2B5EF4-FFF2-40B4-BE49-F238E27FC236}">
                <a16:creationId xmlns:a16="http://schemas.microsoft.com/office/drawing/2014/main" id="{9F3FDE5B-57F0-4C18-F28B-0449DD1F9697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775" y="1428750"/>
            <a:ext cx="5755482" cy="4306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99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B27A-EBB0-BD09-3189-4840402B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280035"/>
            <a:ext cx="10895106" cy="1325563"/>
          </a:xfrm>
        </p:spPr>
        <p:txBody>
          <a:bodyPr>
            <a:normAutofit/>
          </a:bodyPr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Different ML Models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249;p12">
            <a:extLst>
              <a:ext uri="{FF2B5EF4-FFF2-40B4-BE49-F238E27FC236}">
                <a16:creationId xmlns:a16="http://schemas.microsoft.com/office/drawing/2014/main" id="{13B33C98-1FB6-91DA-22CA-944836809BB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338" y="1605598"/>
            <a:ext cx="10539411" cy="4471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E486CF-D680-48EC-7059-FB38759A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126" y="494108"/>
            <a:ext cx="7886700" cy="522980"/>
          </a:xfrm>
        </p:spPr>
        <p:txBody>
          <a:bodyPr>
            <a:normAutofit fontScale="90000"/>
          </a:bodyPr>
          <a:lstStyle/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- Improving Accuracy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Flowchart">
            <a:extLst>
              <a:ext uri="{FF2B5EF4-FFF2-40B4-BE49-F238E27FC236}">
                <a16:creationId xmlns:a16="http://schemas.microsoft.com/office/drawing/2014/main" id="{B45759E0-18C4-7EC3-40EE-7E719FD0C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505C38-1FD0-1F7A-AB7B-45F2958A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64" y="1567176"/>
            <a:ext cx="6527762" cy="4267196"/>
          </a:xfrm>
        </p:spPr>
        <p:txBody>
          <a:bodyPr>
            <a:normAutofit fontScale="92500" lnSpcReduction="2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- 3 , 5, 7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= 0.05 , 0.1 , 0.2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 , 100 , 150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subsample = 0.8 , 0.9 , 1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Colsample_bytree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0.8 , 0.9 , 1.0</a:t>
            </a: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highlight>
                <a:srgbClr val="F7F7F7"/>
              </a:highlight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 Cross  Validation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02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B4971C-EAA5-47BF-8631-58DC0669B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4392489-D7F7-4887-9BC1-7F3EA3132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C171B73-5CE0-4C49-A57E-BD75BEB29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50805-DE4E-2DFB-55A5-B40C4206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666" y="332143"/>
            <a:ext cx="3880897" cy="9176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5104F-8FE7-A3D0-9D5F-E421E7130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578715"/>
              </p:ext>
            </p:extLst>
          </p:nvPr>
        </p:nvGraphicFramePr>
        <p:xfrm>
          <a:off x="838200" y="1673158"/>
          <a:ext cx="10776626" cy="4503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730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2;g2cec865d168_0_75">
            <a:extLst>
              <a:ext uri="{FF2B5EF4-FFF2-40B4-BE49-F238E27FC236}">
                <a16:creationId xmlns:a16="http://schemas.microsoft.com/office/drawing/2014/main" id="{FB51B089-2920-8505-B789-739FCFE487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637" y="154125"/>
            <a:ext cx="9496726" cy="65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8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69;g2cec865d168_0_159">
            <a:extLst>
              <a:ext uri="{FF2B5EF4-FFF2-40B4-BE49-F238E27FC236}">
                <a16:creationId xmlns:a16="http://schemas.microsoft.com/office/drawing/2014/main" id="{E3D428EE-C10F-383F-1D78-E6B76CDFE64C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332" y="1012428"/>
            <a:ext cx="5714206" cy="483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0;g2cec865d168_0_159">
            <a:extLst>
              <a:ext uri="{FF2B5EF4-FFF2-40B4-BE49-F238E27FC236}">
                <a16:creationId xmlns:a16="http://schemas.microsoft.com/office/drawing/2014/main" id="{59C83657-4774-0E93-50E2-6A4EA02ECE8B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668" y="1012428"/>
            <a:ext cx="6096000" cy="4833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33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697D05-DD19-4DCF-474D-7452ED2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66702"/>
            <a:ext cx="10515599" cy="20574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is vital for businesses to engage directly with customers, enhancing personalized communication.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rovides a cost-effective method to promote products, services, and events, yielding a high return on investment (ROI).</a:t>
            </a:r>
            <a:b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184C5D-70AB-5B7B-BE88-D4365C878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98376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475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89000"/>
              </a:schemeClr>
            </a:gs>
            <a:gs pos="39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100000">
              <a:schemeClr val="accent6">
                <a:lumMod val="82000"/>
                <a:lumOff val="18000"/>
                <a:alpha val="38867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76633D-5589-ED29-069E-C4B2CECE639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8387627"/>
              </p:ext>
            </p:extLst>
          </p:nvPr>
        </p:nvGraphicFramePr>
        <p:xfrm>
          <a:off x="233362" y="892969"/>
          <a:ext cx="6524626" cy="509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2861-6119-6FA2-C2CC-577D647E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75" y="1752799"/>
            <a:ext cx="5200650" cy="383817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 </a:t>
            </a: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●Enhanced Decision-Making: Predictive models forecast performance, guiding strategic decisions.</a:t>
            </a: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●Resource Optimization: Insights ensure efficient resource allocation for optimal engagement.</a:t>
            </a:r>
          </a:p>
          <a:p>
            <a:pPr marL="0" indent="0">
              <a:buNone/>
            </a:pP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●Adaptive Strategies: Anticipate outcomes to adjust marketing tactics dynamically.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04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5ECE-C619-E8B2-8C3C-11BF80E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350995"/>
            <a:ext cx="10895106" cy="834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Snapshot</a:t>
            </a:r>
          </a:p>
        </p:txBody>
      </p:sp>
      <p:pic>
        <p:nvPicPr>
          <p:cNvPr id="4" name="Google Shape;147;g2cec865d168_0_7">
            <a:extLst>
              <a:ext uri="{FF2B5EF4-FFF2-40B4-BE49-F238E27FC236}">
                <a16:creationId xmlns:a16="http://schemas.microsoft.com/office/drawing/2014/main" id="{781532FC-8C3B-0BEF-019F-B03413E5DE4C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13" y="1457326"/>
            <a:ext cx="11942830" cy="421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2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C33C-96AE-0C35-F268-415B059D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47" y="156405"/>
            <a:ext cx="10895106" cy="834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Pipeline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7DDC85-D54F-31AB-096D-1AA1E252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30" y="990478"/>
            <a:ext cx="11786170" cy="56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707424-66AC-46B6-D426-15B50284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67" y="381000"/>
            <a:ext cx="10003218" cy="838198"/>
          </a:xfrm>
        </p:spPr>
        <p:txBody>
          <a:bodyPr>
            <a:normAutofit/>
          </a:bodyPr>
          <a:lstStyle/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Challenges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4AADE-9DB1-18E2-6D1B-23456069F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09686"/>
              </p:ext>
            </p:extLst>
          </p:nvPr>
        </p:nvGraphicFramePr>
        <p:xfrm>
          <a:off x="385763" y="1295402"/>
          <a:ext cx="11536223" cy="4648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7270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6E8492-018C-C8E2-5696-971B6909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3" y="414335"/>
            <a:ext cx="5115697" cy="1104901"/>
          </a:xfrm>
        </p:spPr>
        <p:txBody>
          <a:bodyPr>
            <a:no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</a:t>
            </a: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5265-8C5C-427A-624D-AE4EED05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10" y="2071687"/>
            <a:ext cx="4611814" cy="271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Past Communication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Distribution, so fill in the null values with the mean.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/>
          </a:p>
        </p:txBody>
      </p:sp>
      <p:pic>
        <p:nvPicPr>
          <p:cNvPr id="4" name="Google Shape;180;p7" descr="A graph with blue lines&#10;&#10;Description automatically generated">
            <a:extLst>
              <a:ext uri="{FF2B5EF4-FFF2-40B4-BE49-F238E27FC236}">
                <a16:creationId xmlns:a16="http://schemas.microsoft.com/office/drawing/2014/main" id="{0A1327A6-696E-0FCC-B44E-9FD8592BD1B6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43451" y="1314450"/>
            <a:ext cx="7178536" cy="4267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8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556957-7B2B-C55D-5012-A6ADBBA6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3" y="343131"/>
            <a:ext cx="5881672" cy="1196979"/>
          </a:xfrm>
        </p:spPr>
        <p:txBody>
          <a:bodyPr>
            <a:no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</a:t>
            </a: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2736-3D8B-F382-211E-18B62668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79" y="1997540"/>
            <a:ext cx="4861267" cy="2862919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Links 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is skewed, so fill in null values with mode.</a:t>
            </a:r>
          </a:p>
          <a:p>
            <a:endParaRPr lang="en-US" sz="1800" dirty="0"/>
          </a:p>
        </p:txBody>
      </p:sp>
      <p:pic>
        <p:nvPicPr>
          <p:cNvPr id="4" name="Google Shape;187;g2cec865d168_0_34" descr="A graph with blue lines&#10;&#10;Description automatically generated">
            <a:extLst>
              <a:ext uri="{FF2B5EF4-FFF2-40B4-BE49-F238E27FC236}">
                <a16:creationId xmlns:a16="http://schemas.microsoft.com/office/drawing/2014/main" id="{06AA5E50-6144-47D5-7993-0B171563B54D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993054" y="1385286"/>
            <a:ext cx="7070207" cy="4177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15131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399</Words>
  <Application>Microsoft Macintosh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Course ID: CSE 575  Email Campaign Effectiveness Classification</vt:lpstr>
      <vt:lpstr>Outline</vt:lpstr>
      <vt:lpstr>Introduction  Email marketing is vital for businesses to engage directly with customers, enhancing personalized communication. It provides a cost-effective method to promote products, services, and events, yielding a high return on investment (ROI). </vt:lpstr>
      <vt:lpstr>PowerPoint Presentation</vt:lpstr>
      <vt:lpstr>Dataset Snapshot</vt:lpstr>
      <vt:lpstr>Model Pipeline </vt:lpstr>
      <vt:lpstr>Data Challenges</vt:lpstr>
      <vt:lpstr>Handling Null Values  </vt:lpstr>
      <vt:lpstr>Handling Null Values  </vt:lpstr>
      <vt:lpstr>Handling Null Values  </vt:lpstr>
      <vt:lpstr>Handling Outliers </vt:lpstr>
      <vt:lpstr>PowerPoint Presentation</vt:lpstr>
      <vt:lpstr>Handling Multicollinearity</vt:lpstr>
      <vt:lpstr>Data Preprocessing</vt:lpstr>
      <vt:lpstr>Model Challenge</vt:lpstr>
      <vt:lpstr>EDA</vt:lpstr>
      <vt:lpstr>EDA</vt:lpstr>
      <vt:lpstr>Training Different ML Models</vt:lpstr>
      <vt:lpstr>XGBOOST - Improving Accuracy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ID: CSE 575  Email Campaign Effectiveness Classification</dc:title>
  <dc:creator>Swati Kashyap (Student)</dc:creator>
  <cp:lastModifiedBy>Swati Kashyap (Student)</cp:lastModifiedBy>
  <cp:revision>1</cp:revision>
  <dcterms:created xsi:type="dcterms:W3CDTF">2024-04-24T07:16:23Z</dcterms:created>
  <dcterms:modified xsi:type="dcterms:W3CDTF">2024-04-24T09:19:48Z</dcterms:modified>
</cp:coreProperties>
</file>