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6" r:id="rId8"/>
    <p:sldId id="265" r:id="rId9"/>
    <p:sldId id="262" r:id="rId10"/>
    <p:sldId id="274" r:id="rId11"/>
    <p:sldId id="267" r:id="rId12"/>
    <p:sldId id="272" r:id="rId13"/>
    <p:sldId id="273" r:id="rId14"/>
    <p:sldId id="276" r:id="rId15"/>
    <p:sldId id="277" r:id="rId16"/>
    <p:sldId id="278" r:id="rId17"/>
    <p:sldId id="269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70" r:id="rId27"/>
    <p:sldId id="271" r:id="rId28"/>
    <p:sldId id="275" r:id="rId29"/>
    <p:sldId id="287" r:id="rId30"/>
    <p:sldId id="288" r:id="rId31"/>
    <p:sldId id="289" r:id="rId32"/>
    <p:sldId id="290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72C01"/>
    <a:srgbClr val="6A4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55E24E-EC46-4FB2-8FE4-EC04F719990D}" v="555" dt="2021-11-16T08:56:02.2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Spurlock" userId="3f6d88b7f134e18d" providerId="LiveId" clId="{3155E24E-EC46-4FB2-8FE4-EC04F719990D}"/>
    <pc:docChg chg="undo custSel addSld delSld modSld sldOrd">
      <pc:chgData name="Kyle Spurlock" userId="3f6d88b7f134e18d" providerId="LiveId" clId="{3155E24E-EC46-4FB2-8FE4-EC04F719990D}" dt="2021-11-16T08:55:38.841" v="16398" actId="20577"/>
      <pc:docMkLst>
        <pc:docMk/>
      </pc:docMkLst>
      <pc:sldChg chg="modSp mod">
        <pc:chgData name="Kyle Spurlock" userId="3f6d88b7f134e18d" providerId="LiveId" clId="{3155E24E-EC46-4FB2-8FE4-EC04F719990D}" dt="2021-11-16T01:22:11.675" v="4454" actId="13926"/>
        <pc:sldMkLst>
          <pc:docMk/>
          <pc:sldMk cId="403328084" sldId="258"/>
        </pc:sldMkLst>
        <pc:spChg chg="mod">
          <ac:chgData name="Kyle Spurlock" userId="3f6d88b7f134e18d" providerId="LiveId" clId="{3155E24E-EC46-4FB2-8FE4-EC04F719990D}" dt="2021-11-16T01:22:11.675" v="4454" actId="13926"/>
          <ac:spMkLst>
            <pc:docMk/>
            <pc:sldMk cId="403328084" sldId="258"/>
            <ac:spMk id="2" creationId="{48A300C0-1EEC-4E43-B103-8FFC2F0F9057}"/>
          </ac:spMkLst>
        </pc:spChg>
        <pc:spChg chg="mod">
          <ac:chgData name="Kyle Spurlock" userId="3f6d88b7f134e18d" providerId="LiveId" clId="{3155E24E-EC46-4FB2-8FE4-EC04F719990D}" dt="2021-11-15T19:36:59.750" v="1717" actId="20577"/>
          <ac:spMkLst>
            <pc:docMk/>
            <pc:sldMk cId="403328084" sldId="258"/>
            <ac:spMk id="3" creationId="{1A562F32-AAA9-4C64-9177-3C593FA0870C}"/>
          </ac:spMkLst>
        </pc:spChg>
      </pc:sldChg>
      <pc:sldChg chg="modSp new mod">
        <pc:chgData name="Kyle Spurlock" userId="3f6d88b7f134e18d" providerId="LiveId" clId="{3155E24E-EC46-4FB2-8FE4-EC04F719990D}" dt="2021-11-16T01:22:08.684" v="4453" actId="13926"/>
        <pc:sldMkLst>
          <pc:docMk/>
          <pc:sldMk cId="583204241" sldId="259"/>
        </pc:sldMkLst>
        <pc:spChg chg="mod">
          <ac:chgData name="Kyle Spurlock" userId="3f6d88b7f134e18d" providerId="LiveId" clId="{3155E24E-EC46-4FB2-8FE4-EC04F719990D}" dt="2021-11-16T01:22:08.684" v="4453" actId="13926"/>
          <ac:spMkLst>
            <pc:docMk/>
            <pc:sldMk cId="583204241" sldId="259"/>
            <ac:spMk id="2" creationId="{3205CBB8-2E79-43E4-8D4F-0B7933656AB2}"/>
          </ac:spMkLst>
        </pc:spChg>
        <pc:spChg chg="mod">
          <ac:chgData name="Kyle Spurlock" userId="3f6d88b7f134e18d" providerId="LiveId" clId="{3155E24E-EC46-4FB2-8FE4-EC04F719990D}" dt="2021-11-15T19:24:18.477" v="899" actId="20577"/>
          <ac:spMkLst>
            <pc:docMk/>
            <pc:sldMk cId="583204241" sldId="259"/>
            <ac:spMk id="3" creationId="{92A792DF-2373-44B2-9813-9F76F67091F2}"/>
          </ac:spMkLst>
        </pc:spChg>
      </pc:sldChg>
      <pc:sldChg chg="modSp new mod">
        <pc:chgData name="Kyle Spurlock" userId="3f6d88b7f134e18d" providerId="LiveId" clId="{3155E24E-EC46-4FB2-8FE4-EC04F719990D}" dt="2021-11-16T05:43:35.107" v="9002" actId="20577"/>
        <pc:sldMkLst>
          <pc:docMk/>
          <pc:sldMk cId="4220892455" sldId="260"/>
        </pc:sldMkLst>
        <pc:spChg chg="mod">
          <ac:chgData name="Kyle Spurlock" userId="3f6d88b7f134e18d" providerId="LiveId" clId="{3155E24E-EC46-4FB2-8FE4-EC04F719990D}" dt="2021-11-16T01:22:06.620" v="4452" actId="13926"/>
          <ac:spMkLst>
            <pc:docMk/>
            <pc:sldMk cId="4220892455" sldId="260"/>
            <ac:spMk id="2" creationId="{3A2340C9-DF87-44E0-A357-093BE68D8FFF}"/>
          </ac:spMkLst>
        </pc:spChg>
        <pc:spChg chg="mod">
          <ac:chgData name="Kyle Spurlock" userId="3f6d88b7f134e18d" providerId="LiveId" clId="{3155E24E-EC46-4FB2-8FE4-EC04F719990D}" dt="2021-11-16T05:43:35.107" v="9002" actId="20577"/>
          <ac:spMkLst>
            <pc:docMk/>
            <pc:sldMk cId="4220892455" sldId="260"/>
            <ac:spMk id="3" creationId="{BA46460C-848C-436F-B497-A4ABB7EC6E92}"/>
          </ac:spMkLst>
        </pc:spChg>
      </pc:sldChg>
      <pc:sldChg chg="modSp new mod">
        <pc:chgData name="Kyle Spurlock" userId="3f6d88b7f134e18d" providerId="LiveId" clId="{3155E24E-EC46-4FB2-8FE4-EC04F719990D}" dt="2021-11-16T04:32:07.543" v="4497" actId="20577"/>
        <pc:sldMkLst>
          <pc:docMk/>
          <pc:sldMk cId="3299083054" sldId="261"/>
        </pc:sldMkLst>
        <pc:spChg chg="mod">
          <ac:chgData name="Kyle Spurlock" userId="3f6d88b7f134e18d" providerId="LiveId" clId="{3155E24E-EC46-4FB2-8FE4-EC04F719990D}" dt="2021-11-16T01:22:03.524" v="4451" actId="13926"/>
          <ac:spMkLst>
            <pc:docMk/>
            <pc:sldMk cId="3299083054" sldId="261"/>
            <ac:spMk id="2" creationId="{9F919C26-D583-4595-8042-1BC9C03B7952}"/>
          </ac:spMkLst>
        </pc:spChg>
        <pc:spChg chg="mod">
          <ac:chgData name="Kyle Spurlock" userId="3f6d88b7f134e18d" providerId="LiveId" clId="{3155E24E-EC46-4FB2-8FE4-EC04F719990D}" dt="2021-11-16T04:32:07.543" v="4497" actId="20577"/>
          <ac:spMkLst>
            <pc:docMk/>
            <pc:sldMk cId="3299083054" sldId="261"/>
            <ac:spMk id="3" creationId="{85BD8F4E-81F9-4066-B243-AE83F6C1522C}"/>
          </ac:spMkLst>
        </pc:spChg>
      </pc:sldChg>
      <pc:sldChg chg="addSp delSp modSp new mod setBg modClrScheme chgLayout">
        <pc:chgData name="Kyle Spurlock" userId="3f6d88b7f134e18d" providerId="LiveId" clId="{3155E24E-EC46-4FB2-8FE4-EC04F719990D}" dt="2021-11-16T05:20:55.581" v="8638" actId="14100"/>
        <pc:sldMkLst>
          <pc:docMk/>
          <pc:sldMk cId="2754739249" sldId="262"/>
        </pc:sldMkLst>
        <pc:spChg chg="mod ord">
          <ac:chgData name="Kyle Spurlock" userId="3f6d88b7f134e18d" providerId="LiveId" clId="{3155E24E-EC46-4FB2-8FE4-EC04F719990D}" dt="2021-11-16T05:20:55.581" v="8638" actId="14100"/>
          <ac:spMkLst>
            <pc:docMk/>
            <pc:sldMk cId="2754739249" sldId="262"/>
            <ac:spMk id="2" creationId="{AF06B68F-06E2-48D2-8204-C4F2B8E66520}"/>
          </ac:spMkLst>
        </pc:spChg>
        <pc:spChg chg="del mod ord">
          <ac:chgData name="Kyle Spurlock" userId="3f6d88b7f134e18d" providerId="LiveId" clId="{3155E24E-EC46-4FB2-8FE4-EC04F719990D}" dt="2021-11-15T19:35:43.099" v="1706" actId="700"/>
          <ac:spMkLst>
            <pc:docMk/>
            <pc:sldMk cId="2754739249" sldId="262"/>
            <ac:spMk id="3" creationId="{76ECAB0B-4F74-4550-AA6F-9DA8E7A7F79F}"/>
          </ac:spMkLst>
        </pc:spChg>
        <pc:spChg chg="add mod">
          <ac:chgData name="Kyle Spurlock" userId="3f6d88b7f134e18d" providerId="LiveId" clId="{3155E24E-EC46-4FB2-8FE4-EC04F719990D}" dt="2021-11-16T00:10:28.376" v="3241" actId="13926"/>
          <ac:spMkLst>
            <pc:docMk/>
            <pc:sldMk cId="2754739249" sldId="262"/>
            <ac:spMk id="3" creationId="{E5AF97BF-6BD3-4E54-BB91-053661E565E4}"/>
          </ac:spMkLst>
        </pc:spChg>
        <pc:spChg chg="add del mod ord">
          <ac:chgData name="Kyle Spurlock" userId="3f6d88b7f134e18d" providerId="LiveId" clId="{3155E24E-EC46-4FB2-8FE4-EC04F719990D}" dt="2021-11-15T19:47:13.491" v="2743" actId="478"/>
          <ac:spMkLst>
            <pc:docMk/>
            <pc:sldMk cId="2754739249" sldId="262"/>
            <ac:spMk id="4" creationId="{6C5E253D-6B91-41C7-9C88-AFF6ACE2FF11}"/>
          </ac:spMkLst>
        </pc:spChg>
        <pc:spChg chg="add del mod ord">
          <ac:chgData name="Kyle Spurlock" userId="3f6d88b7f134e18d" providerId="LiveId" clId="{3155E24E-EC46-4FB2-8FE4-EC04F719990D}" dt="2021-11-15T19:47:15.110" v="2744" actId="478"/>
          <ac:spMkLst>
            <pc:docMk/>
            <pc:sldMk cId="2754739249" sldId="262"/>
            <ac:spMk id="5" creationId="{E26B28C5-3B50-4F0B-9F70-932C5BCE8B40}"/>
          </ac:spMkLst>
        </pc:spChg>
        <pc:spChg chg="add mod">
          <ac:chgData name="Kyle Spurlock" userId="3f6d88b7f134e18d" providerId="LiveId" clId="{3155E24E-EC46-4FB2-8FE4-EC04F719990D}" dt="2021-11-16T00:11:20.759" v="3247" actId="1582"/>
          <ac:spMkLst>
            <pc:docMk/>
            <pc:sldMk cId="2754739249" sldId="262"/>
            <ac:spMk id="8" creationId="{ED486CDC-27E9-4A4E-B96F-0F932DA41A2C}"/>
          </ac:spMkLst>
        </pc:spChg>
        <pc:spChg chg="add del">
          <ac:chgData name="Kyle Spurlock" userId="3f6d88b7f134e18d" providerId="LiveId" clId="{3155E24E-EC46-4FB2-8FE4-EC04F719990D}" dt="2021-11-15T19:52:17.467" v="2831" actId="26606"/>
          <ac:spMkLst>
            <pc:docMk/>
            <pc:sldMk cId="2754739249" sldId="262"/>
            <ac:spMk id="18" creationId="{F341B9C2-0FBF-4B4B-A902-1AFFD384E700}"/>
          </ac:spMkLst>
        </pc:spChg>
        <pc:spChg chg="add">
          <ac:chgData name="Kyle Spurlock" userId="3f6d88b7f134e18d" providerId="LiveId" clId="{3155E24E-EC46-4FB2-8FE4-EC04F719990D}" dt="2021-11-15T19:52:17.467" v="2831" actId="26606"/>
          <ac:spMkLst>
            <pc:docMk/>
            <pc:sldMk cId="2754739249" sldId="262"/>
            <ac:spMk id="35" creationId="{6730DB67-F996-4CA9-811B-BE18C4E62416}"/>
          </ac:spMkLst>
        </pc:spChg>
        <pc:grpChg chg="add del">
          <ac:chgData name="Kyle Spurlock" userId="3f6d88b7f134e18d" providerId="LiveId" clId="{3155E24E-EC46-4FB2-8FE4-EC04F719990D}" dt="2021-11-15T19:52:17.467" v="2831" actId="26606"/>
          <ac:grpSpMkLst>
            <pc:docMk/>
            <pc:sldMk cId="2754739249" sldId="262"/>
            <ac:grpSpMk id="12" creationId="{23F5135F-115E-423C-BE4A-B56C35DC9F3E}"/>
          </ac:grpSpMkLst>
        </pc:grpChg>
        <pc:grpChg chg="add del">
          <ac:chgData name="Kyle Spurlock" userId="3f6d88b7f134e18d" providerId="LiveId" clId="{3155E24E-EC46-4FB2-8FE4-EC04F719990D}" dt="2021-11-15T19:52:17.467" v="2831" actId="26606"/>
          <ac:grpSpMkLst>
            <pc:docMk/>
            <pc:sldMk cId="2754739249" sldId="262"/>
            <ac:grpSpMk id="20" creationId="{148C62AE-4335-48B4-936F-B2E13421D6B8}"/>
          </ac:grpSpMkLst>
        </pc:grpChg>
        <pc:grpChg chg="add">
          <ac:chgData name="Kyle Spurlock" userId="3f6d88b7f134e18d" providerId="LiveId" clId="{3155E24E-EC46-4FB2-8FE4-EC04F719990D}" dt="2021-11-15T19:52:17.467" v="2831" actId="26606"/>
          <ac:grpSpMkLst>
            <pc:docMk/>
            <pc:sldMk cId="2754739249" sldId="262"/>
            <ac:grpSpMk id="29" creationId="{23F5135F-115E-423C-BE4A-B56C35DC9F3E}"/>
          </ac:grpSpMkLst>
        </pc:grpChg>
        <pc:grpChg chg="add">
          <ac:chgData name="Kyle Spurlock" userId="3f6d88b7f134e18d" providerId="LiveId" clId="{3155E24E-EC46-4FB2-8FE4-EC04F719990D}" dt="2021-11-15T19:52:17.467" v="2831" actId="26606"/>
          <ac:grpSpMkLst>
            <pc:docMk/>
            <pc:sldMk cId="2754739249" sldId="262"/>
            <ac:grpSpMk id="37" creationId="{F0553756-6A5B-4E8F-B6B6-CBC9E1605A7E}"/>
          </ac:grpSpMkLst>
        </pc:grpChg>
        <pc:picChg chg="add mod ord">
          <ac:chgData name="Kyle Spurlock" userId="3f6d88b7f134e18d" providerId="LiveId" clId="{3155E24E-EC46-4FB2-8FE4-EC04F719990D}" dt="2021-11-16T00:10:56.486" v="3245" actId="1076"/>
          <ac:picMkLst>
            <pc:docMk/>
            <pc:sldMk cId="2754739249" sldId="262"/>
            <ac:picMk id="6" creationId="{CFC10160-12D3-4D4F-80F0-7DEB09B18A06}"/>
          </ac:picMkLst>
        </pc:picChg>
        <pc:picChg chg="add mod">
          <ac:chgData name="Kyle Spurlock" userId="3f6d88b7f134e18d" providerId="LiveId" clId="{3155E24E-EC46-4FB2-8FE4-EC04F719990D}" dt="2021-11-15T19:52:42.409" v="2834" actId="1076"/>
          <ac:picMkLst>
            <pc:docMk/>
            <pc:sldMk cId="2754739249" sldId="262"/>
            <ac:picMk id="7" creationId="{A31369BF-0E22-43B6-8BDE-62A59E98EDED}"/>
          </ac:picMkLst>
        </pc:picChg>
      </pc:sldChg>
      <pc:sldChg chg="addSp delSp modSp new mod">
        <pc:chgData name="Kyle Spurlock" userId="3f6d88b7f134e18d" providerId="LiveId" clId="{3155E24E-EC46-4FB2-8FE4-EC04F719990D}" dt="2021-11-16T04:54:22.638" v="6269" actId="1076"/>
        <pc:sldMkLst>
          <pc:docMk/>
          <pc:sldMk cId="3719091464" sldId="263"/>
        </pc:sldMkLst>
        <pc:spChg chg="mod">
          <ac:chgData name="Kyle Spurlock" userId="3f6d88b7f134e18d" providerId="LiveId" clId="{3155E24E-EC46-4FB2-8FE4-EC04F719990D}" dt="2021-11-16T04:39:40.242" v="5513" actId="20577"/>
          <ac:spMkLst>
            <pc:docMk/>
            <pc:sldMk cId="3719091464" sldId="263"/>
            <ac:spMk id="2" creationId="{67886A67-B875-4FE9-B7FE-6489D364595A}"/>
          </ac:spMkLst>
        </pc:spChg>
        <pc:spChg chg="add del">
          <ac:chgData name="Kyle Spurlock" userId="3f6d88b7f134e18d" providerId="LiveId" clId="{3155E24E-EC46-4FB2-8FE4-EC04F719990D}" dt="2021-11-15T19:48:24.484" v="2766"/>
          <ac:spMkLst>
            <pc:docMk/>
            <pc:sldMk cId="3719091464" sldId="263"/>
            <ac:spMk id="3" creationId="{6557D3F0-BECD-45B3-9832-BE398564B1D0}"/>
          </ac:spMkLst>
        </pc:spChg>
        <pc:spChg chg="add mod">
          <ac:chgData name="Kyle Spurlock" userId="3f6d88b7f134e18d" providerId="LiveId" clId="{3155E24E-EC46-4FB2-8FE4-EC04F719990D}" dt="2021-11-16T04:53:11.180" v="6193" actId="1076"/>
          <ac:spMkLst>
            <pc:docMk/>
            <pc:sldMk cId="3719091464" sldId="263"/>
            <ac:spMk id="8" creationId="{6377E99F-612C-41FB-BEFC-E37F0A9C1B01}"/>
          </ac:spMkLst>
        </pc:spChg>
        <pc:spChg chg="add del mod">
          <ac:chgData name="Kyle Spurlock" userId="3f6d88b7f134e18d" providerId="LiveId" clId="{3155E24E-EC46-4FB2-8FE4-EC04F719990D}" dt="2021-11-16T04:32:17.232" v="4498" actId="478"/>
          <ac:spMkLst>
            <pc:docMk/>
            <pc:sldMk cId="3719091464" sldId="263"/>
            <ac:spMk id="10" creationId="{CCAF4E42-F4FE-4ECE-B647-490791ED63CC}"/>
          </ac:spMkLst>
        </pc:spChg>
        <pc:spChg chg="add del mod">
          <ac:chgData name="Kyle Spurlock" userId="3f6d88b7f134e18d" providerId="LiveId" clId="{3155E24E-EC46-4FB2-8FE4-EC04F719990D}" dt="2021-11-16T04:53:15.444" v="6194" actId="478"/>
          <ac:spMkLst>
            <pc:docMk/>
            <pc:sldMk cId="3719091464" sldId="263"/>
            <ac:spMk id="16" creationId="{E4C37212-3698-45A0-B580-10529699CC83}"/>
          </ac:spMkLst>
        </pc:spChg>
        <pc:spChg chg="add mod">
          <ac:chgData name="Kyle Spurlock" userId="3f6d88b7f134e18d" providerId="LiveId" clId="{3155E24E-EC46-4FB2-8FE4-EC04F719990D}" dt="2021-11-16T04:53:27.769" v="6198" actId="1076"/>
          <ac:spMkLst>
            <pc:docMk/>
            <pc:sldMk cId="3719091464" sldId="263"/>
            <ac:spMk id="17" creationId="{DC604781-722E-4E5A-B301-F3925F068386}"/>
          </ac:spMkLst>
        </pc:spChg>
        <pc:spChg chg="add mod">
          <ac:chgData name="Kyle Spurlock" userId="3f6d88b7f134e18d" providerId="LiveId" clId="{3155E24E-EC46-4FB2-8FE4-EC04F719990D}" dt="2021-11-16T04:53:45.332" v="6230" actId="1076"/>
          <ac:spMkLst>
            <pc:docMk/>
            <pc:sldMk cId="3719091464" sldId="263"/>
            <ac:spMk id="18" creationId="{7BDC4A55-C144-4318-9D0F-2EC5861F0D1A}"/>
          </ac:spMkLst>
        </pc:spChg>
        <pc:spChg chg="add mod">
          <ac:chgData name="Kyle Spurlock" userId="3f6d88b7f134e18d" providerId="LiveId" clId="{3155E24E-EC46-4FB2-8FE4-EC04F719990D}" dt="2021-11-16T04:53:50.796" v="6236" actId="20577"/>
          <ac:spMkLst>
            <pc:docMk/>
            <pc:sldMk cId="3719091464" sldId="263"/>
            <ac:spMk id="19" creationId="{40E588DF-D923-4AD8-8692-703E7E89549B}"/>
          </ac:spMkLst>
        </pc:spChg>
        <pc:spChg chg="add mod">
          <ac:chgData name="Kyle Spurlock" userId="3f6d88b7f134e18d" providerId="LiveId" clId="{3155E24E-EC46-4FB2-8FE4-EC04F719990D}" dt="2021-11-16T04:54:22.638" v="6269" actId="1076"/>
          <ac:spMkLst>
            <pc:docMk/>
            <pc:sldMk cId="3719091464" sldId="263"/>
            <ac:spMk id="20" creationId="{6DB75EFE-9480-4941-83A4-7AF1CC4EC305}"/>
          </ac:spMkLst>
        </pc:spChg>
        <pc:graphicFrameChg chg="add del mod ord modGraphic">
          <ac:chgData name="Kyle Spurlock" userId="3f6d88b7f134e18d" providerId="LiveId" clId="{3155E24E-EC46-4FB2-8FE4-EC04F719990D}" dt="2021-11-15T19:47:43.415" v="2763" actId="3680"/>
          <ac:graphicFrameMkLst>
            <pc:docMk/>
            <pc:sldMk cId="3719091464" sldId="263"/>
            <ac:graphicFrameMk id="4" creationId="{03DE8D15-0497-4088-B978-C3886E53782F}"/>
          </ac:graphicFrameMkLst>
        </pc:graphicFrameChg>
        <pc:graphicFrameChg chg="add del mod">
          <ac:chgData name="Kyle Spurlock" userId="3f6d88b7f134e18d" providerId="LiveId" clId="{3155E24E-EC46-4FB2-8FE4-EC04F719990D}" dt="2021-11-15T19:48:10.900" v="2765"/>
          <ac:graphicFrameMkLst>
            <pc:docMk/>
            <pc:sldMk cId="3719091464" sldId="263"/>
            <ac:graphicFrameMk id="5" creationId="{022E63D7-8B0B-453E-B2BC-023B8B140446}"/>
          </ac:graphicFrameMkLst>
        </pc:graphicFrameChg>
        <pc:graphicFrameChg chg="add del mod">
          <ac:chgData name="Kyle Spurlock" userId="3f6d88b7f134e18d" providerId="LiveId" clId="{3155E24E-EC46-4FB2-8FE4-EC04F719990D}" dt="2021-11-16T04:31:47.985" v="4483" actId="478"/>
          <ac:graphicFrameMkLst>
            <pc:docMk/>
            <pc:sldMk cId="3719091464" sldId="263"/>
            <ac:graphicFrameMk id="6" creationId="{D1539372-18AE-49BB-8918-363595A96F44}"/>
          </ac:graphicFrameMkLst>
        </pc:graphicFrameChg>
        <pc:graphicFrameChg chg="add del mod">
          <ac:chgData name="Kyle Spurlock" userId="3f6d88b7f134e18d" providerId="LiveId" clId="{3155E24E-EC46-4FB2-8FE4-EC04F719990D}" dt="2021-11-15T19:59:48.110" v="3235" actId="478"/>
          <ac:graphicFrameMkLst>
            <pc:docMk/>
            <pc:sldMk cId="3719091464" sldId="263"/>
            <ac:graphicFrameMk id="7" creationId="{ABD05625-EA38-4DE4-BFA9-A4F731DC7D71}"/>
          </ac:graphicFrameMkLst>
        </pc:graphicFrameChg>
        <pc:graphicFrameChg chg="add del mod modGraphic">
          <ac:chgData name="Kyle Spurlock" userId="3f6d88b7f134e18d" providerId="LiveId" clId="{3155E24E-EC46-4FB2-8FE4-EC04F719990D}" dt="2021-11-16T04:47:23.535" v="6061" actId="478"/>
          <ac:graphicFrameMkLst>
            <pc:docMk/>
            <pc:sldMk cId="3719091464" sldId="263"/>
            <ac:graphicFrameMk id="11" creationId="{00F819F7-4903-4138-93F0-329A78C15CD7}"/>
          </ac:graphicFrameMkLst>
        </pc:graphicFrameChg>
        <pc:graphicFrameChg chg="add del mod modGraphic">
          <ac:chgData name="Kyle Spurlock" userId="3f6d88b7f134e18d" providerId="LiveId" clId="{3155E24E-EC46-4FB2-8FE4-EC04F719990D}" dt="2021-11-16T04:47:35.592" v="6065" actId="3680"/>
          <ac:graphicFrameMkLst>
            <pc:docMk/>
            <pc:sldMk cId="3719091464" sldId="263"/>
            <ac:graphicFrameMk id="12" creationId="{85B852EB-E7ED-4C20-B7E7-954FB487C240}"/>
          </ac:graphicFrameMkLst>
        </pc:graphicFrameChg>
        <pc:graphicFrameChg chg="add mod modGraphic">
          <ac:chgData name="Kyle Spurlock" userId="3f6d88b7f134e18d" providerId="LiveId" clId="{3155E24E-EC46-4FB2-8FE4-EC04F719990D}" dt="2021-11-16T04:53:04.858" v="6191" actId="1076"/>
          <ac:graphicFrameMkLst>
            <pc:docMk/>
            <pc:sldMk cId="3719091464" sldId="263"/>
            <ac:graphicFrameMk id="13" creationId="{EE11537E-D9BF-4837-B914-91737AD345ED}"/>
          </ac:graphicFrameMkLst>
        </pc:graphicFrameChg>
        <pc:graphicFrameChg chg="add mod modGraphic">
          <ac:chgData name="Kyle Spurlock" userId="3f6d88b7f134e18d" providerId="LiveId" clId="{3155E24E-EC46-4FB2-8FE4-EC04F719990D}" dt="2021-11-16T04:53:09.434" v="6192" actId="1076"/>
          <ac:graphicFrameMkLst>
            <pc:docMk/>
            <pc:sldMk cId="3719091464" sldId="263"/>
            <ac:graphicFrameMk id="14" creationId="{75758846-A726-4815-993B-0112DA28E72B}"/>
          </ac:graphicFrameMkLst>
        </pc:graphicFrameChg>
        <pc:graphicFrameChg chg="add mod modGraphic">
          <ac:chgData name="Kyle Spurlock" userId="3f6d88b7f134e18d" providerId="LiveId" clId="{3155E24E-EC46-4FB2-8FE4-EC04F719990D}" dt="2021-11-16T04:53:24.283" v="6196" actId="1076"/>
          <ac:graphicFrameMkLst>
            <pc:docMk/>
            <pc:sldMk cId="3719091464" sldId="263"/>
            <ac:graphicFrameMk id="15" creationId="{AC998C35-25A8-4891-857F-A04760B18A72}"/>
          </ac:graphicFrameMkLst>
        </pc:graphicFrameChg>
      </pc:sldChg>
      <pc:sldChg chg="modSp new del mod">
        <pc:chgData name="Kyle Spurlock" userId="3f6d88b7f134e18d" providerId="LiveId" clId="{3155E24E-EC46-4FB2-8FE4-EC04F719990D}" dt="2021-11-15T19:55:37.846" v="3156" actId="47"/>
        <pc:sldMkLst>
          <pc:docMk/>
          <pc:sldMk cId="2911891987" sldId="264"/>
        </pc:sldMkLst>
        <pc:spChg chg="mod">
          <ac:chgData name="Kyle Spurlock" userId="3f6d88b7f134e18d" providerId="LiveId" clId="{3155E24E-EC46-4FB2-8FE4-EC04F719990D}" dt="2021-11-15T19:55:18.483" v="3151" actId="20577"/>
          <ac:spMkLst>
            <pc:docMk/>
            <pc:sldMk cId="2911891987" sldId="264"/>
            <ac:spMk id="2" creationId="{C14B26BB-45A8-452E-A422-ACB4F8EEFFD5}"/>
          </ac:spMkLst>
        </pc:spChg>
      </pc:sldChg>
      <pc:sldChg chg="addSp delSp modSp add mod ord setBg delDesignElem">
        <pc:chgData name="Kyle Spurlock" userId="3f6d88b7f134e18d" providerId="LiveId" clId="{3155E24E-EC46-4FB2-8FE4-EC04F719990D}" dt="2021-11-16T05:44:44.354" v="9007" actId="20577"/>
        <pc:sldMkLst>
          <pc:docMk/>
          <pc:sldMk cId="467818042" sldId="265"/>
        </pc:sldMkLst>
        <pc:spChg chg="mod">
          <ac:chgData name="Kyle Spurlock" userId="3f6d88b7f134e18d" providerId="LiveId" clId="{3155E24E-EC46-4FB2-8FE4-EC04F719990D}" dt="2021-11-16T01:21:55.833" v="4448" actId="13926"/>
          <ac:spMkLst>
            <pc:docMk/>
            <pc:sldMk cId="467818042" sldId="265"/>
            <ac:spMk id="2" creationId="{AF06B68F-06E2-48D2-8204-C4F2B8E66520}"/>
          </ac:spMkLst>
        </pc:spChg>
        <pc:spChg chg="del mod">
          <ac:chgData name="Kyle Spurlock" userId="3f6d88b7f134e18d" providerId="LiveId" clId="{3155E24E-EC46-4FB2-8FE4-EC04F719990D}" dt="2021-11-15T19:55:47.812" v="3182"/>
          <ac:spMkLst>
            <pc:docMk/>
            <pc:sldMk cId="467818042" sldId="265"/>
            <ac:spMk id="3" creationId="{E5AF97BF-6BD3-4E54-BB91-053661E565E4}"/>
          </ac:spMkLst>
        </pc:spChg>
        <pc:spChg chg="add mod">
          <ac:chgData name="Kyle Spurlock" userId="3f6d88b7f134e18d" providerId="LiveId" clId="{3155E24E-EC46-4FB2-8FE4-EC04F719990D}" dt="2021-11-16T00:11:42.502" v="3250" actId="1582"/>
          <ac:spMkLst>
            <pc:docMk/>
            <pc:sldMk cId="467818042" sldId="265"/>
            <ac:spMk id="4" creationId="{FC4902B0-DACD-4297-A647-3968FF61C54D}"/>
          </ac:spMkLst>
        </pc:spChg>
        <pc:spChg chg="add del mod">
          <ac:chgData name="Kyle Spurlock" userId="3f6d88b7f134e18d" providerId="LiveId" clId="{3155E24E-EC46-4FB2-8FE4-EC04F719990D}" dt="2021-11-16T01:08:53.572" v="3950"/>
          <ac:spMkLst>
            <pc:docMk/>
            <pc:sldMk cId="467818042" sldId="265"/>
            <ac:spMk id="17" creationId="{8C01827D-8759-4282-8659-ABFB00E0B804}"/>
          </ac:spMkLst>
        </pc:spChg>
        <pc:spChg chg="add mod">
          <ac:chgData name="Kyle Spurlock" userId="3f6d88b7f134e18d" providerId="LiveId" clId="{3155E24E-EC46-4FB2-8FE4-EC04F719990D}" dt="2021-11-16T05:44:44.354" v="9007" actId="20577"/>
          <ac:spMkLst>
            <pc:docMk/>
            <pc:sldMk cId="467818042" sldId="265"/>
            <ac:spMk id="20" creationId="{EF617E67-8B10-4F82-A931-9A96B5FE2B72}"/>
          </ac:spMkLst>
        </pc:spChg>
        <pc:spChg chg="del">
          <ac:chgData name="Kyle Spurlock" userId="3f6d88b7f134e18d" providerId="LiveId" clId="{3155E24E-EC46-4FB2-8FE4-EC04F719990D}" dt="2021-11-15T19:55:35.372" v="3153"/>
          <ac:spMkLst>
            <pc:docMk/>
            <pc:sldMk cId="467818042" sldId="265"/>
            <ac:spMk id="35" creationId="{6730DB67-F996-4CA9-811B-BE18C4E62416}"/>
          </ac:spMkLst>
        </pc:spChg>
        <pc:grpChg chg="del">
          <ac:chgData name="Kyle Spurlock" userId="3f6d88b7f134e18d" providerId="LiveId" clId="{3155E24E-EC46-4FB2-8FE4-EC04F719990D}" dt="2021-11-15T19:55:35.372" v="3153"/>
          <ac:grpSpMkLst>
            <pc:docMk/>
            <pc:sldMk cId="467818042" sldId="265"/>
            <ac:grpSpMk id="29" creationId="{23F5135F-115E-423C-BE4A-B56C35DC9F3E}"/>
          </ac:grpSpMkLst>
        </pc:grpChg>
        <pc:grpChg chg="del">
          <ac:chgData name="Kyle Spurlock" userId="3f6d88b7f134e18d" providerId="LiveId" clId="{3155E24E-EC46-4FB2-8FE4-EC04F719990D}" dt="2021-11-15T19:55:35.372" v="3153"/>
          <ac:grpSpMkLst>
            <pc:docMk/>
            <pc:sldMk cId="467818042" sldId="265"/>
            <ac:grpSpMk id="37" creationId="{F0553756-6A5B-4E8F-B6B6-CBC9E1605A7E}"/>
          </ac:grpSpMkLst>
        </pc:grpChg>
        <pc:picChg chg="mod">
          <ac:chgData name="Kyle Spurlock" userId="3f6d88b7f134e18d" providerId="LiveId" clId="{3155E24E-EC46-4FB2-8FE4-EC04F719990D}" dt="2021-11-15T19:56:10.071" v="3186" actId="14826"/>
          <ac:picMkLst>
            <pc:docMk/>
            <pc:sldMk cId="467818042" sldId="265"/>
            <ac:picMk id="6" creationId="{CFC10160-12D3-4D4F-80F0-7DEB09B18A06}"/>
          </ac:picMkLst>
        </pc:picChg>
        <pc:picChg chg="mod">
          <ac:chgData name="Kyle Spurlock" userId="3f6d88b7f134e18d" providerId="LiveId" clId="{3155E24E-EC46-4FB2-8FE4-EC04F719990D}" dt="2021-11-15T19:56:03.741" v="3185" actId="14826"/>
          <ac:picMkLst>
            <pc:docMk/>
            <pc:sldMk cId="467818042" sldId="265"/>
            <ac:picMk id="7" creationId="{A31369BF-0E22-43B6-8BDE-62A59E98EDED}"/>
          </ac:picMkLst>
        </pc:picChg>
      </pc:sldChg>
      <pc:sldChg chg="addSp delSp modSp add mod ord">
        <pc:chgData name="Kyle Spurlock" userId="3f6d88b7f134e18d" providerId="LiveId" clId="{3155E24E-EC46-4FB2-8FE4-EC04F719990D}" dt="2021-11-16T01:23:52.019" v="4472" actId="208"/>
        <pc:sldMkLst>
          <pc:docMk/>
          <pc:sldMk cId="912547052" sldId="266"/>
        </pc:sldMkLst>
        <pc:spChg chg="mod">
          <ac:chgData name="Kyle Spurlock" userId="3f6d88b7f134e18d" providerId="LiveId" clId="{3155E24E-EC46-4FB2-8FE4-EC04F719990D}" dt="2021-11-16T01:21:58.670" v="4449" actId="13926"/>
          <ac:spMkLst>
            <pc:docMk/>
            <pc:sldMk cId="912547052" sldId="266"/>
            <ac:spMk id="2" creationId="{AF06B68F-06E2-48D2-8204-C4F2B8E66520}"/>
          </ac:spMkLst>
        </pc:spChg>
        <pc:spChg chg="add mod">
          <ac:chgData name="Kyle Spurlock" userId="3f6d88b7f134e18d" providerId="LiveId" clId="{3155E24E-EC46-4FB2-8FE4-EC04F719990D}" dt="2021-11-16T01:23:52.019" v="4472" actId="208"/>
          <ac:spMkLst>
            <pc:docMk/>
            <pc:sldMk cId="912547052" sldId="266"/>
            <ac:spMk id="3" creationId="{B03D5499-A95D-417B-BBE9-8CC859F6FEF7}"/>
          </ac:spMkLst>
        </pc:spChg>
        <pc:spChg chg="del">
          <ac:chgData name="Kyle Spurlock" userId="3f6d88b7f134e18d" providerId="LiveId" clId="{3155E24E-EC46-4FB2-8FE4-EC04F719990D}" dt="2021-11-15T19:58:32.882" v="3231" actId="478"/>
          <ac:spMkLst>
            <pc:docMk/>
            <pc:sldMk cId="912547052" sldId="266"/>
            <ac:spMk id="4" creationId="{FC4902B0-DACD-4297-A647-3968FF61C54D}"/>
          </ac:spMkLst>
        </pc:spChg>
        <pc:spChg chg="mod">
          <ac:chgData name="Kyle Spurlock" userId="3f6d88b7f134e18d" providerId="LiveId" clId="{3155E24E-EC46-4FB2-8FE4-EC04F719990D}" dt="2021-11-16T01:22:27.231" v="4456" actId="13926"/>
          <ac:spMkLst>
            <pc:docMk/>
            <pc:sldMk cId="912547052" sldId="266"/>
            <ac:spMk id="17" creationId="{8C01827D-8759-4282-8659-ABFB00E0B804}"/>
          </ac:spMkLst>
        </pc:spChg>
        <pc:picChg chg="mod">
          <ac:chgData name="Kyle Spurlock" userId="3f6d88b7f134e18d" providerId="LiveId" clId="{3155E24E-EC46-4FB2-8FE4-EC04F719990D}" dt="2021-11-16T01:23:19.590" v="4468" actId="1076"/>
          <ac:picMkLst>
            <pc:docMk/>
            <pc:sldMk cId="912547052" sldId="266"/>
            <ac:picMk id="6" creationId="{CFC10160-12D3-4D4F-80F0-7DEB09B18A06}"/>
          </ac:picMkLst>
        </pc:picChg>
        <pc:picChg chg="mod">
          <ac:chgData name="Kyle Spurlock" userId="3f6d88b7f134e18d" providerId="LiveId" clId="{3155E24E-EC46-4FB2-8FE4-EC04F719990D}" dt="2021-11-15T19:58:04.111" v="3227" actId="14826"/>
          <ac:picMkLst>
            <pc:docMk/>
            <pc:sldMk cId="912547052" sldId="266"/>
            <ac:picMk id="7" creationId="{A31369BF-0E22-43B6-8BDE-62A59E98EDED}"/>
          </ac:picMkLst>
        </pc:picChg>
        <pc:picChg chg="add mod">
          <ac:chgData name="Kyle Spurlock" userId="3f6d88b7f134e18d" providerId="LiveId" clId="{3155E24E-EC46-4FB2-8FE4-EC04F719990D}" dt="2021-11-15T19:57:40.720" v="3223"/>
          <ac:picMkLst>
            <pc:docMk/>
            <pc:sldMk cId="912547052" sldId="266"/>
            <ac:picMk id="8" creationId="{E6758299-2A98-4A10-8BF2-CB2F17A5B373}"/>
          </ac:picMkLst>
        </pc:picChg>
        <pc:picChg chg="add mod">
          <ac:chgData name="Kyle Spurlock" userId="3f6d88b7f134e18d" providerId="LiveId" clId="{3155E24E-EC46-4FB2-8FE4-EC04F719990D}" dt="2021-11-15T19:58:00.636" v="3226"/>
          <ac:picMkLst>
            <pc:docMk/>
            <pc:sldMk cId="912547052" sldId="266"/>
            <ac:picMk id="9" creationId="{916FE631-6D21-4C45-B429-0E67708A32AE}"/>
          </ac:picMkLst>
        </pc:picChg>
      </pc:sldChg>
      <pc:sldChg chg="new del">
        <pc:chgData name="Kyle Spurlock" userId="3f6d88b7f134e18d" providerId="LiveId" clId="{3155E24E-EC46-4FB2-8FE4-EC04F719990D}" dt="2021-11-16T01:21:07.276" v="4411" actId="2696"/>
        <pc:sldMkLst>
          <pc:docMk/>
          <pc:sldMk cId="3168834761" sldId="267"/>
        </pc:sldMkLst>
      </pc:sldChg>
      <pc:sldChg chg="addSp delSp modSp new mod modClrScheme chgLayout">
        <pc:chgData name="Kyle Spurlock" userId="3f6d88b7f134e18d" providerId="LiveId" clId="{3155E24E-EC46-4FB2-8FE4-EC04F719990D}" dt="2021-11-16T08:47:50.972" v="16025" actId="20577"/>
        <pc:sldMkLst>
          <pc:docMk/>
          <pc:sldMk cId="4089887490" sldId="267"/>
        </pc:sldMkLst>
        <pc:spChg chg="del mod ord">
          <ac:chgData name="Kyle Spurlock" userId="3f6d88b7f134e18d" providerId="LiveId" clId="{3155E24E-EC46-4FB2-8FE4-EC04F719990D}" dt="2021-11-16T01:21:14.227" v="4413" actId="700"/>
          <ac:spMkLst>
            <pc:docMk/>
            <pc:sldMk cId="4089887490" sldId="267"/>
            <ac:spMk id="2" creationId="{9D86D9BE-7CAA-4E19-B047-CC1DAFC3790C}"/>
          </ac:spMkLst>
        </pc:spChg>
        <pc:spChg chg="del mod ord">
          <ac:chgData name="Kyle Spurlock" userId="3f6d88b7f134e18d" providerId="LiveId" clId="{3155E24E-EC46-4FB2-8FE4-EC04F719990D}" dt="2021-11-16T01:21:14.227" v="4413" actId="700"/>
          <ac:spMkLst>
            <pc:docMk/>
            <pc:sldMk cId="4089887490" sldId="267"/>
            <ac:spMk id="3" creationId="{0A870FF0-B4C5-462D-A0CD-2674F64FB507}"/>
          </ac:spMkLst>
        </pc:spChg>
        <pc:spChg chg="del">
          <ac:chgData name="Kyle Spurlock" userId="3f6d88b7f134e18d" providerId="LiveId" clId="{3155E24E-EC46-4FB2-8FE4-EC04F719990D}" dt="2021-11-16T01:21:14.227" v="4413" actId="700"/>
          <ac:spMkLst>
            <pc:docMk/>
            <pc:sldMk cId="4089887490" sldId="267"/>
            <ac:spMk id="4" creationId="{888E3F9F-CFC3-478E-94BA-98D69F316675}"/>
          </ac:spMkLst>
        </pc:spChg>
        <pc:spChg chg="add del mod ord">
          <ac:chgData name="Kyle Spurlock" userId="3f6d88b7f134e18d" providerId="LiveId" clId="{3155E24E-EC46-4FB2-8FE4-EC04F719990D}" dt="2021-11-16T01:21:28.985" v="4444" actId="700"/>
          <ac:spMkLst>
            <pc:docMk/>
            <pc:sldMk cId="4089887490" sldId="267"/>
            <ac:spMk id="5" creationId="{9B033C2D-114F-4149-A868-83693361E109}"/>
          </ac:spMkLst>
        </pc:spChg>
        <pc:spChg chg="add del mod ord">
          <ac:chgData name="Kyle Spurlock" userId="3f6d88b7f134e18d" providerId="LiveId" clId="{3155E24E-EC46-4FB2-8FE4-EC04F719990D}" dt="2021-11-16T01:21:28.985" v="4444" actId="700"/>
          <ac:spMkLst>
            <pc:docMk/>
            <pc:sldMk cId="4089887490" sldId="267"/>
            <ac:spMk id="6" creationId="{2C63485F-FB2F-4D14-B930-04E943DADEE1}"/>
          </ac:spMkLst>
        </pc:spChg>
        <pc:spChg chg="add mod ord">
          <ac:chgData name="Kyle Spurlock" userId="3f6d88b7f134e18d" providerId="LiveId" clId="{3155E24E-EC46-4FB2-8FE4-EC04F719990D}" dt="2021-11-16T08:47:50.972" v="16025" actId="20577"/>
          <ac:spMkLst>
            <pc:docMk/>
            <pc:sldMk cId="4089887490" sldId="267"/>
            <ac:spMk id="7" creationId="{550212ED-901D-4F34-ACA0-0B50D470073F}"/>
          </ac:spMkLst>
        </pc:spChg>
        <pc:spChg chg="add mod ord">
          <ac:chgData name="Kyle Spurlock" userId="3f6d88b7f134e18d" providerId="LiveId" clId="{3155E24E-EC46-4FB2-8FE4-EC04F719990D}" dt="2021-11-16T04:58:56.423" v="6470" actId="20577"/>
          <ac:spMkLst>
            <pc:docMk/>
            <pc:sldMk cId="4089887490" sldId="267"/>
            <ac:spMk id="8" creationId="{F4E4319B-44F5-4469-A94D-E8A2C5216365}"/>
          </ac:spMkLst>
        </pc:spChg>
      </pc:sldChg>
      <pc:sldChg chg="new del">
        <pc:chgData name="Kyle Spurlock" userId="3f6d88b7f134e18d" providerId="LiveId" clId="{3155E24E-EC46-4FB2-8FE4-EC04F719990D}" dt="2021-11-16T02:16:52.465" v="4481" actId="47"/>
        <pc:sldMkLst>
          <pc:docMk/>
          <pc:sldMk cId="1758788251" sldId="268"/>
        </pc:sldMkLst>
      </pc:sldChg>
      <pc:sldChg chg="modSp add mod">
        <pc:chgData name="Kyle Spurlock" userId="3f6d88b7f134e18d" providerId="LiveId" clId="{3155E24E-EC46-4FB2-8FE4-EC04F719990D}" dt="2021-11-16T04:32:27.932" v="4528" actId="20577"/>
        <pc:sldMkLst>
          <pc:docMk/>
          <pc:sldMk cId="687261382" sldId="269"/>
        </pc:sldMkLst>
        <pc:spChg chg="mod">
          <ac:chgData name="Kyle Spurlock" userId="3f6d88b7f134e18d" providerId="LiveId" clId="{3155E24E-EC46-4FB2-8FE4-EC04F719990D}" dt="2021-11-16T04:32:27.932" v="4528" actId="20577"/>
          <ac:spMkLst>
            <pc:docMk/>
            <pc:sldMk cId="687261382" sldId="269"/>
            <ac:spMk id="7" creationId="{550212ED-901D-4F34-ACA0-0B50D470073F}"/>
          </ac:spMkLst>
        </pc:spChg>
      </pc:sldChg>
      <pc:sldChg chg="modSp add mod">
        <pc:chgData name="Kyle Spurlock" userId="3f6d88b7f134e18d" providerId="LiveId" clId="{3155E24E-EC46-4FB2-8FE4-EC04F719990D}" dt="2021-11-16T04:32:42.843" v="4548" actId="20577"/>
        <pc:sldMkLst>
          <pc:docMk/>
          <pc:sldMk cId="644163428" sldId="270"/>
        </pc:sldMkLst>
        <pc:spChg chg="mod">
          <ac:chgData name="Kyle Spurlock" userId="3f6d88b7f134e18d" providerId="LiveId" clId="{3155E24E-EC46-4FB2-8FE4-EC04F719990D}" dt="2021-11-16T04:32:42.843" v="4548" actId="20577"/>
          <ac:spMkLst>
            <pc:docMk/>
            <pc:sldMk cId="644163428" sldId="270"/>
            <ac:spMk id="7" creationId="{550212ED-901D-4F34-ACA0-0B50D470073F}"/>
          </ac:spMkLst>
        </pc:spChg>
      </pc:sldChg>
      <pc:sldChg chg="new del">
        <pc:chgData name="Kyle Spurlock" userId="3f6d88b7f134e18d" providerId="LiveId" clId="{3155E24E-EC46-4FB2-8FE4-EC04F719990D}" dt="2021-11-16T04:32:34.176" v="4530" actId="680"/>
        <pc:sldMkLst>
          <pc:docMk/>
          <pc:sldMk cId="3953662826" sldId="270"/>
        </pc:sldMkLst>
      </pc:sldChg>
      <pc:sldChg chg="addSp delSp modSp add mod modClrScheme chgLayout">
        <pc:chgData name="Kyle Spurlock" userId="3f6d88b7f134e18d" providerId="LiveId" clId="{3155E24E-EC46-4FB2-8FE4-EC04F719990D}" dt="2021-11-16T07:33:37.362" v="15315" actId="20577"/>
        <pc:sldMkLst>
          <pc:docMk/>
          <pc:sldMk cId="4001916646" sldId="271"/>
        </pc:sldMkLst>
        <pc:spChg chg="add mod ord">
          <ac:chgData name="Kyle Spurlock" userId="3f6d88b7f134e18d" providerId="LiveId" clId="{3155E24E-EC46-4FB2-8FE4-EC04F719990D}" dt="2021-11-16T07:33:37.362" v="15315" actId="20577"/>
          <ac:spMkLst>
            <pc:docMk/>
            <pc:sldMk cId="4001916646" sldId="271"/>
            <ac:spMk id="2" creationId="{14D25183-44B5-485E-B32D-3B1183D50038}"/>
          </ac:spMkLst>
        </pc:spChg>
        <pc:spChg chg="mod ord">
          <ac:chgData name="Kyle Spurlock" userId="3f6d88b7f134e18d" providerId="LiveId" clId="{3155E24E-EC46-4FB2-8FE4-EC04F719990D}" dt="2021-11-16T04:45:53.979" v="6035" actId="20577"/>
          <ac:spMkLst>
            <pc:docMk/>
            <pc:sldMk cId="4001916646" sldId="271"/>
            <ac:spMk id="7" creationId="{550212ED-901D-4F34-ACA0-0B50D470073F}"/>
          </ac:spMkLst>
        </pc:spChg>
        <pc:spChg chg="del mod ord">
          <ac:chgData name="Kyle Spurlock" userId="3f6d88b7f134e18d" providerId="LiveId" clId="{3155E24E-EC46-4FB2-8FE4-EC04F719990D}" dt="2021-11-16T04:32:50.122" v="4550" actId="700"/>
          <ac:spMkLst>
            <pc:docMk/>
            <pc:sldMk cId="4001916646" sldId="271"/>
            <ac:spMk id="8" creationId="{F4E4319B-44F5-4469-A94D-E8A2C5216365}"/>
          </ac:spMkLst>
        </pc:spChg>
      </pc:sldChg>
      <pc:sldChg chg="modSp add mod">
        <pc:chgData name="Kyle Spurlock" userId="3f6d88b7f134e18d" providerId="LiveId" clId="{3155E24E-EC46-4FB2-8FE4-EC04F719990D}" dt="2021-11-16T05:45:37.415" v="9011" actId="313"/>
        <pc:sldMkLst>
          <pc:docMk/>
          <pc:sldMk cId="4287325970" sldId="272"/>
        </pc:sldMkLst>
        <pc:spChg chg="mod">
          <ac:chgData name="Kyle Spurlock" userId="3f6d88b7f134e18d" providerId="LiveId" clId="{3155E24E-EC46-4FB2-8FE4-EC04F719990D}" dt="2021-11-16T04:40:13.007" v="5550" actId="20577"/>
          <ac:spMkLst>
            <pc:docMk/>
            <pc:sldMk cId="4287325970" sldId="272"/>
            <ac:spMk id="2" creationId="{9F919C26-D583-4595-8042-1BC9C03B7952}"/>
          </ac:spMkLst>
        </pc:spChg>
        <pc:spChg chg="mod">
          <ac:chgData name="Kyle Spurlock" userId="3f6d88b7f134e18d" providerId="LiveId" clId="{3155E24E-EC46-4FB2-8FE4-EC04F719990D}" dt="2021-11-16T05:45:37.415" v="9011" actId="313"/>
          <ac:spMkLst>
            <pc:docMk/>
            <pc:sldMk cId="4287325970" sldId="272"/>
            <ac:spMk id="3" creationId="{85BD8F4E-81F9-4066-B243-AE83F6C1522C}"/>
          </ac:spMkLst>
        </pc:spChg>
      </pc:sldChg>
      <pc:sldChg chg="addSp delSp modSp add mod ord">
        <pc:chgData name="Kyle Spurlock" userId="3f6d88b7f134e18d" providerId="LiveId" clId="{3155E24E-EC46-4FB2-8FE4-EC04F719990D}" dt="2021-11-16T05:02:26.876" v="6722" actId="1076"/>
        <pc:sldMkLst>
          <pc:docMk/>
          <pc:sldMk cId="799045269" sldId="273"/>
        </pc:sldMkLst>
        <pc:spChg chg="mod">
          <ac:chgData name="Kyle Spurlock" userId="3f6d88b7f134e18d" providerId="LiveId" clId="{3155E24E-EC46-4FB2-8FE4-EC04F719990D}" dt="2021-11-16T04:39:58.572" v="5526" actId="20577"/>
          <ac:spMkLst>
            <pc:docMk/>
            <pc:sldMk cId="799045269" sldId="273"/>
            <ac:spMk id="2" creationId="{67886A67-B875-4FE9-B7FE-6489D364595A}"/>
          </ac:spMkLst>
        </pc:spChg>
        <pc:spChg chg="add mod">
          <ac:chgData name="Kyle Spurlock" userId="3f6d88b7f134e18d" providerId="LiveId" clId="{3155E24E-EC46-4FB2-8FE4-EC04F719990D}" dt="2021-11-16T05:02:26.876" v="6722" actId="1076"/>
          <ac:spMkLst>
            <pc:docMk/>
            <pc:sldMk cId="799045269" sldId="273"/>
            <ac:spMk id="4" creationId="{B36E1295-05B0-4989-833D-8A8AAA881CE5}"/>
          </ac:spMkLst>
        </pc:spChg>
        <pc:spChg chg="add mod">
          <ac:chgData name="Kyle Spurlock" userId="3f6d88b7f134e18d" providerId="LiveId" clId="{3155E24E-EC46-4FB2-8FE4-EC04F719990D}" dt="2021-11-16T05:02:08.498" v="6713" actId="1582"/>
          <ac:spMkLst>
            <pc:docMk/>
            <pc:sldMk cId="799045269" sldId="273"/>
            <ac:spMk id="5" creationId="{E71ACB9B-BD54-493B-8797-AE1D8FFEFB3A}"/>
          </ac:spMkLst>
        </pc:spChg>
        <pc:spChg chg="del">
          <ac:chgData name="Kyle Spurlock" userId="3f6d88b7f134e18d" providerId="LiveId" clId="{3155E24E-EC46-4FB2-8FE4-EC04F719990D}" dt="2021-11-16T04:55:42.812" v="6270" actId="478"/>
          <ac:spMkLst>
            <pc:docMk/>
            <pc:sldMk cId="799045269" sldId="273"/>
            <ac:spMk id="8" creationId="{6377E99F-612C-41FB-BEFC-E37F0A9C1B01}"/>
          </ac:spMkLst>
        </pc:spChg>
        <pc:graphicFrameChg chg="add mod">
          <ac:chgData name="Kyle Spurlock" userId="3f6d88b7f134e18d" providerId="LiveId" clId="{3155E24E-EC46-4FB2-8FE4-EC04F719990D}" dt="2021-11-16T04:59:32.678" v="6497" actId="1076"/>
          <ac:graphicFrameMkLst>
            <pc:docMk/>
            <pc:sldMk cId="799045269" sldId="273"/>
            <ac:graphicFrameMk id="3" creationId="{011612E4-9A77-426F-8B79-88920E428C0D}"/>
          </ac:graphicFrameMkLst>
        </pc:graphicFrameChg>
      </pc:sldChg>
      <pc:sldChg chg="addSp delSp modSp new mod">
        <pc:chgData name="Kyle Spurlock" userId="3f6d88b7f134e18d" providerId="LiveId" clId="{3155E24E-EC46-4FB2-8FE4-EC04F719990D}" dt="2021-11-16T04:43:45.102" v="6004" actId="20577"/>
        <pc:sldMkLst>
          <pc:docMk/>
          <pc:sldMk cId="4240844760" sldId="274"/>
        </pc:sldMkLst>
        <pc:spChg chg="mod">
          <ac:chgData name="Kyle Spurlock" userId="3f6d88b7f134e18d" providerId="LiveId" clId="{3155E24E-EC46-4FB2-8FE4-EC04F719990D}" dt="2021-11-16T04:40:22.983" v="5564" actId="13926"/>
          <ac:spMkLst>
            <pc:docMk/>
            <pc:sldMk cId="4240844760" sldId="274"/>
            <ac:spMk id="2" creationId="{3ECD663A-E65C-45E7-9E40-53CAF77E569C}"/>
          </ac:spMkLst>
        </pc:spChg>
        <pc:spChg chg="add del mod">
          <ac:chgData name="Kyle Spurlock" userId="3f6d88b7f134e18d" providerId="LiveId" clId="{3155E24E-EC46-4FB2-8FE4-EC04F719990D}" dt="2021-11-16T04:43:45.102" v="6004" actId="20577"/>
          <ac:spMkLst>
            <pc:docMk/>
            <pc:sldMk cId="4240844760" sldId="274"/>
            <ac:spMk id="3" creationId="{7386524D-7468-4A2B-9CE2-4ECADCE73338}"/>
          </ac:spMkLst>
        </pc:spChg>
        <pc:spChg chg="add del">
          <ac:chgData name="Kyle Spurlock" userId="3f6d88b7f134e18d" providerId="LiveId" clId="{3155E24E-EC46-4FB2-8FE4-EC04F719990D}" dt="2021-11-16T04:40:42.588" v="5569"/>
          <ac:spMkLst>
            <pc:docMk/>
            <pc:sldMk cId="4240844760" sldId="274"/>
            <ac:spMk id="4" creationId="{B5FDE870-09FD-4A15-A63C-06272B5DB6D5}"/>
          </ac:spMkLst>
        </pc:spChg>
        <pc:graphicFrameChg chg="add del mod">
          <ac:chgData name="Kyle Spurlock" userId="3f6d88b7f134e18d" providerId="LiveId" clId="{3155E24E-EC46-4FB2-8FE4-EC04F719990D}" dt="2021-11-16T04:40:35.045" v="5567"/>
          <ac:graphicFrameMkLst>
            <pc:docMk/>
            <pc:sldMk cId="4240844760" sldId="274"/>
            <ac:graphicFrameMk id="5" creationId="{71F9E074-EAC8-4AB3-AF97-AB7584E86F8D}"/>
          </ac:graphicFrameMkLst>
        </pc:graphicFrameChg>
        <pc:graphicFrameChg chg="add mod modGraphic">
          <ac:chgData name="Kyle Spurlock" userId="3f6d88b7f134e18d" providerId="LiveId" clId="{3155E24E-EC46-4FB2-8FE4-EC04F719990D}" dt="2021-11-16T04:40:54.427" v="5579" actId="404"/>
          <ac:graphicFrameMkLst>
            <pc:docMk/>
            <pc:sldMk cId="4240844760" sldId="274"/>
            <ac:graphicFrameMk id="6" creationId="{A2480F63-BB67-4531-B581-8225DA1DF26A}"/>
          </ac:graphicFrameMkLst>
        </pc:graphicFrameChg>
      </pc:sldChg>
      <pc:sldChg chg="modSp add mod">
        <pc:chgData name="Kyle Spurlock" userId="3f6d88b7f134e18d" providerId="LiveId" clId="{3155E24E-EC46-4FB2-8FE4-EC04F719990D}" dt="2021-11-16T08:44:19.136" v="15801" actId="20577"/>
        <pc:sldMkLst>
          <pc:docMk/>
          <pc:sldMk cId="3240853494" sldId="275"/>
        </pc:sldMkLst>
        <pc:spChg chg="mod">
          <ac:chgData name="Kyle Spurlock" userId="3f6d88b7f134e18d" providerId="LiveId" clId="{3155E24E-EC46-4FB2-8FE4-EC04F719990D}" dt="2021-11-16T08:44:19.136" v="15801" actId="20577"/>
          <ac:spMkLst>
            <pc:docMk/>
            <pc:sldMk cId="3240853494" sldId="275"/>
            <ac:spMk id="2" creationId="{14D25183-44B5-485E-B32D-3B1183D50038}"/>
          </ac:spMkLst>
        </pc:spChg>
        <pc:spChg chg="mod">
          <ac:chgData name="Kyle Spurlock" userId="3f6d88b7f134e18d" providerId="LiveId" clId="{3155E24E-EC46-4FB2-8FE4-EC04F719990D}" dt="2021-11-16T08:43:13.134" v="15746" actId="20577"/>
          <ac:spMkLst>
            <pc:docMk/>
            <pc:sldMk cId="3240853494" sldId="275"/>
            <ac:spMk id="7" creationId="{550212ED-901D-4F34-ACA0-0B50D470073F}"/>
          </ac:spMkLst>
        </pc:spChg>
      </pc:sldChg>
      <pc:sldChg chg="addSp delSp modSp new mod">
        <pc:chgData name="Kyle Spurlock" userId="3f6d88b7f134e18d" providerId="LiveId" clId="{3155E24E-EC46-4FB2-8FE4-EC04F719990D}" dt="2021-11-16T05:17:13.251" v="8424" actId="1076"/>
        <pc:sldMkLst>
          <pc:docMk/>
          <pc:sldMk cId="3143069020" sldId="276"/>
        </pc:sldMkLst>
        <pc:spChg chg="mod">
          <ac:chgData name="Kyle Spurlock" userId="3f6d88b7f134e18d" providerId="LiveId" clId="{3155E24E-EC46-4FB2-8FE4-EC04F719990D}" dt="2021-11-16T05:02:35.293" v="6723" actId="13926"/>
          <ac:spMkLst>
            <pc:docMk/>
            <pc:sldMk cId="3143069020" sldId="276"/>
            <ac:spMk id="2" creationId="{8DD32AC1-49E8-426B-805E-A30F4DB3A62B}"/>
          </ac:spMkLst>
        </pc:spChg>
        <pc:spChg chg="mod">
          <ac:chgData name="Kyle Spurlock" userId="3f6d88b7f134e18d" providerId="LiveId" clId="{3155E24E-EC46-4FB2-8FE4-EC04F719990D}" dt="2021-11-16T05:17:13.251" v="8424" actId="1076"/>
          <ac:spMkLst>
            <pc:docMk/>
            <pc:sldMk cId="3143069020" sldId="276"/>
            <ac:spMk id="3" creationId="{F97BE982-4F2B-4F71-B918-B42F8723F898}"/>
          </ac:spMkLst>
        </pc:spChg>
        <pc:spChg chg="add del mod">
          <ac:chgData name="Kyle Spurlock" userId="3f6d88b7f134e18d" providerId="LiveId" clId="{3155E24E-EC46-4FB2-8FE4-EC04F719990D}" dt="2021-11-16T05:07:08.820" v="7158" actId="21"/>
          <ac:spMkLst>
            <pc:docMk/>
            <pc:sldMk cId="3143069020" sldId="276"/>
            <ac:spMk id="4" creationId="{49F4DDEC-650B-4388-969A-AC63340F08C1}"/>
          </ac:spMkLst>
        </pc:spChg>
        <pc:spChg chg="add del mod">
          <ac:chgData name="Kyle Spurlock" userId="3f6d88b7f134e18d" providerId="LiveId" clId="{3155E24E-EC46-4FB2-8FE4-EC04F719990D}" dt="2021-11-16T05:07:08.820" v="7158" actId="21"/>
          <ac:spMkLst>
            <pc:docMk/>
            <pc:sldMk cId="3143069020" sldId="276"/>
            <ac:spMk id="6" creationId="{51C8E3EB-C3CE-435B-AE33-25E54460092C}"/>
          </ac:spMkLst>
        </pc:spChg>
        <pc:spChg chg="add del mod">
          <ac:chgData name="Kyle Spurlock" userId="3f6d88b7f134e18d" providerId="LiveId" clId="{3155E24E-EC46-4FB2-8FE4-EC04F719990D}" dt="2021-11-16T05:07:08.820" v="7158" actId="21"/>
          <ac:spMkLst>
            <pc:docMk/>
            <pc:sldMk cId="3143069020" sldId="276"/>
            <ac:spMk id="7" creationId="{A1DED8A3-3710-48D7-B9E8-A4D03C316CCC}"/>
          </ac:spMkLst>
        </pc:spChg>
        <pc:spChg chg="add del mod">
          <ac:chgData name="Kyle Spurlock" userId="3f6d88b7f134e18d" providerId="LiveId" clId="{3155E24E-EC46-4FB2-8FE4-EC04F719990D}" dt="2021-11-16T05:07:05.524" v="7157" actId="478"/>
          <ac:spMkLst>
            <pc:docMk/>
            <pc:sldMk cId="3143069020" sldId="276"/>
            <ac:spMk id="8" creationId="{4698D4B0-C438-4C55-B2F4-F7C3B0B7ED36}"/>
          </ac:spMkLst>
        </pc:spChg>
      </pc:sldChg>
      <pc:sldChg chg="addSp delSp modSp new mod">
        <pc:chgData name="Kyle Spurlock" userId="3f6d88b7f134e18d" providerId="LiveId" clId="{3155E24E-EC46-4FB2-8FE4-EC04F719990D}" dt="2021-11-16T05:42:54.167" v="8983" actId="20577"/>
        <pc:sldMkLst>
          <pc:docMk/>
          <pc:sldMk cId="3850175954" sldId="277"/>
        </pc:sldMkLst>
        <pc:spChg chg="mod">
          <ac:chgData name="Kyle Spurlock" userId="3f6d88b7f134e18d" providerId="LiveId" clId="{3155E24E-EC46-4FB2-8FE4-EC04F719990D}" dt="2021-11-16T05:14:41.232" v="7742" actId="1076"/>
          <ac:spMkLst>
            <pc:docMk/>
            <pc:sldMk cId="3850175954" sldId="277"/>
            <ac:spMk id="2" creationId="{A88F1325-8CDD-4A64-B80C-426AC347B7EA}"/>
          </ac:spMkLst>
        </pc:spChg>
        <pc:spChg chg="del">
          <ac:chgData name="Kyle Spurlock" userId="3f6d88b7f134e18d" providerId="LiveId" clId="{3155E24E-EC46-4FB2-8FE4-EC04F719990D}" dt="2021-11-16T05:07:52.541" v="7187" actId="478"/>
          <ac:spMkLst>
            <pc:docMk/>
            <pc:sldMk cId="3850175954" sldId="277"/>
            <ac:spMk id="3" creationId="{641E0B58-645C-4D59-9B97-EB44D29D3CF7}"/>
          </ac:spMkLst>
        </pc:spChg>
        <pc:spChg chg="add mod">
          <ac:chgData name="Kyle Spurlock" userId="3f6d88b7f134e18d" providerId="LiveId" clId="{3155E24E-EC46-4FB2-8FE4-EC04F719990D}" dt="2021-11-16T05:42:54.167" v="8983" actId="20577"/>
          <ac:spMkLst>
            <pc:docMk/>
            <pc:sldMk cId="3850175954" sldId="277"/>
            <ac:spMk id="22" creationId="{DA462214-2215-4E78-A1AB-1C87FC5672C6}"/>
          </ac:spMkLst>
        </pc:spChg>
        <pc:picChg chg="add del mod">
          <ac:chgData name="Kyle Spurlock" userId="3f6d88b7f134e18d" providerId="LiveId" clId="{3155E24E-EC46-4FB2-8FE4-EC04F719990D}" dt="2021-11-16T05:10:14.767" v="7454" actId="478"/>
          <ac:picMkLst>
            <pc:docMk/>
            <pc:sldMk cId="3850175954" sldId="277"/>
            <ac:picMk id="5" creationId="{0E282537-035A-45C6-A4D5-16702F269B41}"/>
          </ac:picMkLst>
        </pc:picChg>
        <pc:picChg chg="add del mod">
          <ac:chgData name="Kyle Spurlock" userId="3f6d88b7f134e18d" providerId="LiveId" clId="{3155E24E-EC46-4FB2-8FE4-EC04F719990D}" dt="2021-11-16T05:10:44.999" v="7464" actId="478"/>
          <ac:picMkLst>
            <pc:docMk/>
            <pc:sldMk cId="3850175954" sldId="277"/>
            <ac:picMk id="7" creationId="{49463BFE-2166-4804-B0AA-8DD155FD03BC}"/>
          </ac:picMkLst>
        </pc:picChg>
        <pc:picChg chg="add del mod">
          <ac:chgData name="Kyle Spurlock" userId="3f6d88b7f134e18d" providerId="LiveId" clId="{3155E24E-EC46-4FB2-8FE4-EC04F719990D}" dt="2021-11-16T05:10:43.654" v="7463" actId="478"/>
          <ac:picMkLst>
            <pc:docMk/>
            <pc:sldMk cId="3850175954" sldId="277"/>
            <ac:picMk id="9" creationId="{DC09657B-91B3-4320-B2AA-0A619E57D241}"/>
          </ac:picMkLst>
        </pc:picChg>
        <pc:picChg chg="add del mod">
          <ac:chgData name="Kyle Spurlock" userId="3f6d88b7f134e18d" providerId="LiveId" clId="{3155E24E-EC46-4FB2-8FE4-EC04F719990D}" dt="2021-11-16T05:10:53.690" v="7468" actId="478"/>
          <ac:picMkLst>
            <pc:docMk/>
            <pc:sldMk cId="3850175954" sldId="277"/>
            <ac:picMk id="11" creationId="{550F394C-1C4D-4191-9656-A23415CFFEDF}"/>
          </ac:picMkLst>
        </pc:picChg>
        <pc:picChg chg="add del mod">
          <ac:chgData name="Kyle Spurlock" userId="3f6d88b7f134e18d" providerId="LiveId" clId="{3155E24E-EC46-4FB2-8FE4-EC04F719990D}" dt="2021-11-16T05:12:10.088" v="7500" actId="478"/>
          <ac:picMkLst>
            <pc:docMk/>
            <pc:sldMk cId="3850175954" sldId="277"/>
            <ac:picMk id="13" creationId="{421DBF41-17DD-401E-A193-E733CDB50B25}"/>
          </ac:picMkLst>
        </pc:picChg>
        <pc:picChg chg="add del mod">
          <ac:chgData name="Kyle Spurlock" userId="3f6d88b7f134e18d" providerId="LiveId" clId="{3155E24E-EC46-4FB2-8FE4-EC04F719990D}" dt="2021-11-16T05:12:09.805" v="7499" actId="478"/>
          <ac:picMkLst>
            <pc:docMk/>
            <pc:sldMk cId="3850175954" sldId="277"/>
            <ac:picMk id="15" creationId="{CF248270-CA99-4B00-9D35-EBB00C0FD0E9}"/>
          </ac:picMkLst>
        </pc:picChg>
        <pc:picChg chg="add del mod">
          <ac:chgData name="Kyle Spurlock" userId="3f6d88b7f134e18d" providerId="LiveId" clId="{3155E24E-EC46-4FB2-8FE4-EC04F719990D}" dt="2021-11-16T05:12:09.453" v="7498" actId="478"/>
          <ac:picMkLst>
            <pc:docMk/>
            <pc:sldMk cId="3850175954" sldId="277"/>
            <ac:picMk id="17" creationId="{1E2295D8-F1EE-4B64-A571-146161EA315A}"/>
          </ac:picMkLst>
        </pc:picChg>
        <pc:picChg chg="add mod">
          <ac:chgData name="Kyle Spurlock" userId="3f6d88b7f134e18d" providerId="LiveId" clId="{3155E24E-EC46-4FB2-8FE4-EC04F719990D}" dt="2021-11-16T05:13:05.212" v="7519" actId="1076"/>
          <ac:picMkLst>
            <pc:docMk/>
            <pc:sldMk cId="3850175954" sldId="277"/>
            <ac:picMk id="19" creationId="{9F6A7AAF-ADEC-41E5-B528-51C540361EAF}"/>
          </ac:picMkLst>
        </pc:picChg>
        <pc:picChg chg="add mod">
          <ac:chgData name="Kyle Spurlock" userId="3f6d88b7f134e18d" providerId="LiveId" clId="{3155E24E-EC46-4FB2-8FE4-EC04F719990D}" dt="2021-11-16T05:13:05.212" v="7519" actId="1076"/>
          <ac:picMkLst>
            <pc:docMk/>
            <pc:sldMk cId="3850175954" sldId="277"/>
            <ac:picMk id="21" creationId="{B50F9706-F2FC-4F9B-BBB6-F0F74F40BC5B}"/>
          </ac:picMkLst>
        </pc:picChg>
      </pc:sldChg>
      <pc:sldChg chg="addSp modSp new mod">
        <pc:chgData name="Kyle Spurlock" userId="3f6d88b7f134e18d" providerId="LiveId" clId="{3155E24E-EC46-4FB2-8FE4-EC04F719990D}" dt="2021-11-16T05:19:32.605" v="8592" actId="13926"/>
        <pc:sldMkLst>
          <pc:docMk/>
          <pc:sldMk cId="498664589" sldId="278"/>
        </pc:sldMkLst>
        <pc:spChg chg="mod">
          <ac:chgData name="Kyle Spurlock" userId="3f6d88b7f134e18d" providerId="LiveId" clId="{3155E24E-EC46-4FB2-8FE4-EC04F719990D}" dt="2021-11-16T05:19:32.605" v="8592" actId="13926"/>
          <ac:spMkLst>
            <pc:docMk/>
            <pc:sldMk cId="498664589" sldId="278"/>
            <ac:spMk id="2" creationId="{E4449A01-F825-4F8B-A6FF-FFD1F72043D3}"/>
          </ac:spMkLst>
        </pc:spChg>
        <pc:spChg chg="mod">
          <ac:chgData name="Kyle Spurlock" userId="3f6d88b7f134e18d" providerId="LiveId" clId="{3155E24E-EC46-4FB2-8FE4-EC04F719990D}" dt="2021-11-16T05:19:03.136" v="8576" actId="14100"/>
          <ac:spMkLst>
            <pc:docMk/>
            <pc:sldMk cId="498664589" sldId="278"/>
            <ac:spMk id="3" creationId="{7591E372-112C-4ACE-BBA9-C978DD895C40}"/>
          </ac:spMkLst>
        </pc:spChg>
        <pc:picChg chg="add mod">
          <ac:chgData name="Kyle Spurlock" userId="3f6d88b7f134e18d" providerId="LiveId" clId="{3155E24E-EC46-4FB2-8FE4-EC04F719990D}" dt="2021-11-16T05:19:09.443" v="8580" actId="14100"/>
          <ac:picMkLst>
            <pc:docMk/>
            <pc:sldMk cId="498664589" sldId="278"/>
            <ac:picMk id="5" creationId="{AC8FEC06-65D0-4B5F-83CE-B48FDB8C0BEC}"/>
          </ac:picMkLst>
        </pc:picChg>
        <pc:picChg chg="add mod">
          <ac:chgData name="Kyle Spurlock" userId="3f6d88b7f134e18d" providerId="LiveId" clId="{3155E24E-EC46-4FB2-8FE4-EC04F719990D}" dt="2021-11-16T05:19:27.123" v="8591" actId="1076"/>
          <ac:picMkLst>
            <pc:docMk/>
            <pc:sldMk cId="498664589" sldId="278"/>
            <ac:picMk id="7" creationId="{4A4B343D-BB76-40F4-A596-5E5E538AC897}"/>
          </ac:picMkLst>
        </pc:picChg>
      </pc:sldChg>
      <pc:sldChg chg="addSp delSp modSp new mod modClrScheme chgLayout">
        <pc:chgData name="Kyle Spurlock" userId="3f6d88b7f134e18d" providerId="LiveId" clId="{3155E24E-EC46-4FB2-8FE4-EC04F719990D}" dt="2021-11-16T06:45:49.997" v="11399" actId="113"/>
        <pc:sldMkLst>
          <pc:docMk/>
          <pc:sldMk cId="3889825668" sldId="279"/>
        </pc:sldMkLst>
        <pc:spChg chg="del mod ord">
          <ac:chgData name="Kyle Spurlock" userId="3f6d88b7f134e18d" providerId="LiveId" clId="{3155E24E-EC46-4FB2-8FE4-EC04F719990D}" dt="2021-11-16T05:20:01.355" v="8594" actId="700"/>
          <ac:spMkLst>
            <pc:docMk/>
            <pc:sldMk cId="3889825668" sldId="279"/>
            <ac:spMk id="2" creationId="{8A8645BF-9B84-4458-A95C-19B4C8EA22D0}"/>
          </ac:spMkLst>
        </pc:spChg>
        <pc:spChg chg="del mod ord">
          <ac:chgData name="Kyle Spurlock" userId="3f6d88b7f134e18d" providerId="LiveId" clId="{3155E24E-EC46-4FB2-8FE4-EC04F719990D}" dt="2021-11-16T05:20:01.355" v="8594" actId="700"/>
          <ac:spMkLst>
            <pc:docMk/>
            <pc:sldMk cId="3889825668" sldId="279"/>
            <ac:spMk id="3" creationId="{360B0D0B-E6CC-40A9-9C31-E2DB0E76CD1F}"/>
          </ac:spMkLst>
        </pc:spChg>
        <pc:spChg chg="add mod ord">
          <ac:chgData name="Kyle Spurlock" userId="3f6d88b7f134e18d" providerId="LiveId" clId="{3155E24E-EC46-4FB2-8FE4-EC04F719990D}" dt="2021-11-16T05:20:09.517" v="8605" actId="13926"/>
          <ac:spMkLst>
            <pc:docMk/>
            <pc:sldMk cId="3889825668" sldId="279"/>
            <ac:spMk id="4" creationId="{9515CFC9-7F36-41A7-A444-364EB19A6DD3}"/>
          </ac:spMkLst>
        </pc:spChg>
        <pc:spChg chg="add mod ord">
          <ac:chgData name="Kyle Spurlock" userId="3f6d88b7f134e18d" providerId="LiveId" clId="{3155E24E-EC46-4FB2-8FE4-EC04F719990D}" dt="2021-11-16T06:45:49.997" v="11399" actId="113"/>
          <ac:spMkLst>
            <pc:docMk/>
            <pc:sldMk cId="3889825668" sldId="279"/>
            <ac:spMk id="5" creationId="{9D7294A7-41AF-492E-9481-FB86E87CE437}"/>
          </ac:spMkLst>
        </pc:spChg>
      </pc:sldChg>
      <pc:sldChg chg="addSp delSp modSp new del mod">
        <pc:chgData name="Kyle Spurlock" userId="3f6d88b7f134e18d" providerId="LiveId" clId="{3155E24E-EC46-4FB2-8FE4-EC04F719990D}" dt="2021-11-16T05:50:07.077" v="9453" actId="2696"/>
        <pc:sldMkLst>
          <pc:docMk/>
          <pc:sldMk cId="307369097" sldId="280"/>
        </pc:sldMkLst>
        <pc:spChg chg="mod">
          <ac:chgData name="Kyle Spurlock" userId="3f6d88b7f134e18d" providerId="LiveId" clId="{3155E24E-EC46-4FB2-8FE4-EC04F719990D}" dt="2021-11-16T05:46:14.705" v="9043" actId="13926"/>
          <ac:spMkLst>
            <pc:docMk/>
            <pc:sldMk cId="307369097" sldId="280"/>
            <ac:spMk id="2" creationId="{848F59C4-36C8-428A-BE5A-88C705867D9E}"/>
          </ac:spMkLst>
        </pc:spChg>
        <pc:spChg chg="mod">
          <ac:chgData name="Kyle Spurlock" userId="3f6d88b7f134e18d" providerId="LiveId" clId="{3155E24E-EC46-4FB2-8FE4-EC04F719990D}" dt="2021-11-16T05:50:03.188" v="9452" actId="5793"/>
          <ac:spMkLst>
            <pc:docMk/>
            <pc:sldMk cId="307369097" sldId="280"/>
            <ac:spMk id="3" creationId="{59B62CEF-B323-4E54-9B92-5970075B44DC}"/>
          </ac:spMkLst>
        </pc:spChg>
        <pc:spChg chg="add del">
          <ac:chgData name="Kyle Spurlock" userId="3f6d88b7f134e18d" providerId="LiveId" clId="{3155E24E-EC46-4FB2-8FE4-EC04F719990D}" dt="2021-11-16T05:46:51.538" v="9189" actId="22"/>
          <ac:spMkLst>
            <pc:docMk/>
            <pc:sldMk cId="307369097" sldId="280"/>
            <ac:spMk id="5" creationId="{6512DDDB-BAFB-46F0-8E51-5BCF67722D6B}"/>
          </ac:spMkLst>
        </pc:spChg>
        <pc:spChg chg="add mod">
          <ac:chgData name="Kyle Spurlock" userId="3f6d88b7f134e18d" providerId="LiveId" clId="{3155E24E-EC46-4FB2-8FE4-EC04F719990D}" dt="2021-11-16T05:47:17.458" v="9195" actId="1076"/>
          <ac:spMkLst>
            <pc:docMk/>
            <pc:sldMk cId="307369097" sldId="280"/>
            <ac:spMk id="7" creationId="{85B8BAE0-6697-49E6-9687-2F3649D3AB00}"/>
          </ac:spMkLst>
        </pc:spChg>
      </pc:sldChg>
      <pc:sldChg chg="addSp delSp modSp new mod">
        <pc:chgData name="Kyle Spurlock" userId="3f6d88b7f134e18d" providerId="LiveId" clId="{3155E24E-EC46-4FB2-8FE4-EC04F719990D}" dt="2021-11-16T06:55:58.935" v="12377" actId="20577"/>
        <pc:sldMkLst>
          <pc:docMk/>
          <pc:sldMk cId="1596167824" sldId="280"/>
        </pc:sldMkLst>
        <pc:spChg chg="mod">
          <ac:chgData name="Kyle Spurlock" userId="3f6d88b7f134e18d" providerId="LiveId" clId="{3155E24E-EC46-4FB2-8FE4-EC04F719990D}" dt="2021-11-16T06:49:02.918" v="11659" actId="1076"/>
          <ac:spMkLst>
            <pc:docMk/>
            <pc:sldMk cId="1596167824" sldId="280"/>
            <ac:spMk id="2" creationId="{4A10AA29-B39E-4860-B2FE-B97E56BF0E47}"/>
          </ac:spMkLst>
        </pc:spChg>
        <pc:spChg chg="del mod">
          <ac:chgData name="Kyle Spurlock" userId="3f6d88b7f134e18d" providerId="LiveId" clId="{3155E24E-EC46-4FB2-8FE4-EC04F719990D}" dt="2021-11-16T06:43:42.025" v="11126" actId="478"/>
          <ac:spMkLst>
            <pc:docMk/>
            <pc:sldMk cId="1596167824" sldId="280"/>
            <ac:spMk id="3" creationId="{88BDCC6B-2F42-4A98-9274-3BE36FE254B8}"/>
          </ac:spMkLst>
        </pc:spChg>
        <pc:spChg chg="add mod">
          <ac:chgData name="Kyle Spurlock" userId="3f6d88b7f134e18d" providerId="LiveId" clId="{3155E24E-EC46-4FB2-8FE4-EC04F719990D}" dt="2021-11-16T06:55:58.935" v="12377" actId="20577"/>
          <ac:spMkLst>
            <pc:docMk/>
            <pc:sldMk cId="1596167824" sldId="280"/>
            <ac:spMk id="5" creationId="{88725A61-CD03-4554-A5E2-D8D99B03E735}"/>
          </ac:spMkLst>
        </pc:spChg>
        <pc:picChg chg="add mod">
          <ac:chgData name="Kyle Spurlock" userId="3f6d88b7f134e18d" providerId="LiveId" clId="{3155E24E-EC46-4FB2-8FE4-EC04F719990D}" dt="2021-11-16T06:43:53.927" v="11131" actId="1076"/>
          <ac:picMkLst>
            <pc:docMk/>
            <pc:sldMk cId="1596167824" sldId="280"/>
            <ac:picMk id="4" creationId="{171B2874-0467-4CFB-A917-DFEE9094D8C5}"/>
          </ac:picMkLst>
        </pc:picChg>
      </pc:sldChg>
      <pc:sldChg chg="addSp delSp modSp new mod">
        <pc:chgData name="Kyle Spurlock" userId="3f6d88b7f134e18d" providerId="LiveId" clId="{3155E24E-EC46-4FB2-8FE4-EC04F719990D}" dt="2021-11-16T06:56:17.445" v="12379" actId="13926"/>
        <pc:sldMkLst>
          <pc:docMk/>
          <pc:sldMk cId="34820615" sldId="281"/>
        </pc:sldMkLst>
        <pc:spChg chg="mod">
          <ac:chgData name="Kyle Spurlock" userId="3f6d88b7f134e18d" providerId="LiveId" clId="{3155E24E-EC46-4FB2-8FE4-EC04F719990D}" dt="2021-11-16T06:53:36.824" v="12068" actId="1076"/>
          <ac:spMkLst>
            <pc:docMk/>
            <pc:sldMk cId="34820615" sldId="281"/>
            <ac:spMk id="2" creationId="{B06A6F49-58F3-41BA-9E07-A6F079250A7A}"/>
          </ac:spMkLst>
        </pc:spChg>
        <pc:spChg chg="add del mod">
          <ac:chgData name="Kyle Spurlock" userId="3f6d88b7f134e18d" providerId="LiveId" clId="{3155E24E-EC46-4FB2-8FE4-EC04F719990D}" dt="2021-11-16T06:50:28.796" v="11696" actId="21"/>
          <ac:spMkLst>
            <pc:docMk/>
            <pc:sldMk cId="34820615" sldId="281"/>
            <ac:spMk id="3" creationId="{25ADD790-0B47-4631-9E6E-B8DA9CA6B491}"/>
          </ac:spMkLst>
        </pc:spChg>
        <pc:spChg chg="add mod">
          <ac:chgData name="Kyle Spurlock" userId="3f6d88b7f134e18d" providerId="LiveId" clId="{3155E24E-EC46-4FB2-8FE4-EC04F719990D}" dt="2021-11-16T06:56:17.445" v="12379" actId="13926"/>
          <ac:spMkLst>
            <pc:docMk/>
            <pc:sldMk cId="34820615" sldId="281"/>
            <ac:spMk id="6" creationId="{F4594139-9DF5-4E3B-917B-A0E129EC4B1B}"/>
          </ac:spMkLst>
        </pc:spChg>
        <pc:graphicFrameChg chg="add del mod">
          <ac:chgData name="Kyle Spurlock" userId="3f6d88b7f134e18d" providerId="LiveId" clId="{3155E24E-EC46-4FB2-8FE4-EC04F719990D}" dt="2021-11-16T06:50:06.324" v="11691"/>
          <ac:graphicFrameMkLst>
            <pc:docMk/>
            <pc:sldMk cId="34820615" sldId="281"/>
            <ac:graphicFrameMk id="4" creationId="{6E7CD747-9F85-44A7-A9B0-884BFC9B4870}"/>
          </ac:graphicFrameMkLst>
        </pc:graphicFrameChg>
        <pc:graphicFrameChg chg="add mod">
          <ac:chgData name="Kyle Spurlock" userId="3f6d88b7f134e18d" providerId="LiveId" clId="{3155E24E-EC46-4FB2-8FE4-EC04F719990D}" dt="2021-11-16T06:51:06.517" v="11704" actId="1076"/>
          <ac:graphicFrameMkLst>
            <pc:docMk/>
            <pc:sldMk cId="34820615" sldId="281"/>
            <ac:graphicFrameMk id="5" creationId="{33B842EB-83BD-4A05-BA6B-9D13ED81A20E}"/>
          </ac:graphicFrameMkLst>
        </pc:graphicFrameChg>
        <pc:picChg chg="add del mod">
          <ac:chgData name="Kyle Spurlock" userId="3f6d88b7f134e18d" providerId="LiveId" clId="{3155E24E-EC46-4FB2-8FE4-EC04F719990D}" dt="2021-11-16T06:50:06.324" v="11691"/>
          <ac:picMkLst>
            <pc:docMk/>
            <pc:sldMk cId="34820615" sldId="281"/>
            <ac:picMk id="4097" creationId="{DC5FB251-D8BE-4BF1-B8A7-099A3A6BF789}"/>
          </ac:picMkLst>
        </pc:picChg>
        <pc:picChg chg="add del mod">
          <ac:chgData name="Kyle Spurlock" userId="3f6d88b7f134e18d" providerId="LiveId" clId="{3155E24E-EC46-4FB2-8FE4-EC04F719990D}" dt="2021-11-16T06:50:06.324" v="11691"/>
          <ac:picMkLst>
            <pc:docMk/>
            <pc:sldMk cId="34820615" sldId="281"/>
            <ac:picMk id="4098" creationId="{EBF5622D-0AF5-43FC-9284-1BBF6FE576E3}"/>
          </ac:picMkLst>
        </pc:picChg>
        <pc:picChg chg="add del mod">
          <ac:chgData name="Kyle Spurlock" userId="3f6d88b7f134e18d" providerId="LiveId" clId="{3155E24E-EC46-4FB2-8FE4-EC04F719990D}" dt="2021-11-16T06:50:06.324" v="11691"/>
          <ac:picMkLst>
            <pc:docMk/>
            <pc:sldMk cId="34820615" sldId="281"/>
            <ac:picMk id="4099" creationId="{EB959519-E78D-4B43-A551-0AFC783C0C9F}"/>
          </ac:picMkLst>
        </pc:picChg>
        <pc:picChg chg="add del mod">
          <ac:chgData name="Kyle Spurlock" userId="3f6d88b7f134e18d" providerId="LiveId" clId="{3155E24E-EC46-4FB2-8FE4-EC04F719990D}" dt="2021-11-16T06:50:06.324" v="11691"/>
          <ac:picMkLst>
            <pc:docMk/>
            <pc:sldMk cId="34820615" sldId="281"/>
            <ac:picMk id="4100" creationId="{094E8809-0AB8-4DAF-A477-4D063F1A245C}"/>
          </ac:picMkLst>
        </pc:picChg>
      </pc:sldChg>
      <pc:sldChg chg="addSp delSp modSp new mod">
        <pc:chgData name="Kyle Spurlock" userId="3f6d88b7f134e18d" providerId="LiveId" clId="{3155E24E-EC46-4FB2-8FE4-EC04F719990D}" dt="2021-11-16T07:04:17.364" v="12605" actId="207"/>
        <pc:sldMkLst>
          <pc:docMk/>
          <pc:sldMk cId="1636603108" sldId="282"/>
        </pc:sldMkLst>
        <pc:spChg chg="mod">
          <ac:chgData name="Kyle Spurlock" userId="3f6d88b7f134e18d" providerId="LiveId" clId="{3155E24E-EC46-4FB2-8FE4-EC04F719990D}" dt="2021-11-16T07:02:45.426" v="12469" actId="1076"/>
          <ac:spMkLst>
            <pc:docMk/>
            <pc:sldMk cId="1636603108" sldId="282"/>
            <ac:spMk id="2" creationId="{FA6B051F-9ACC-45E5-A610-D435FF8A0BDC}"/>
          </ac:spMkLst>
        </pc:spChg>
        <pc:spChg chg="mod">
          <ac:chgData name="Kyle Spurlock" userId="3f6d88b7f134e18d" providerId="LiveId" clId="{3155E24E-EC46-4FB2-8FE4-EC04F719990D}" dt="2021-11-16T07:04:17.364" v="12605" actId="207"/>
          <ac:spMkLst>
            <pc:docMk/>
            <pc:sldMk cId="1636603108" sldId="282"/>
            <ac:spMk id="3" creationId="{5611A061-7E31-41A1-BB6B-0B3205844C23}"/>
          </ac:spMkLst>
        </pc:spChg>
        <pc:graphicFrameChg chg="add del mod">
          <ac:chgData name="Kyle Spurlock" userId="3f6d88b7f134e18d" providerId="LiveId" clId="{3155E24E-EC46-4FB2-8FE4-EC04F719990D}" dt="2021-11-16T07:02:18.037" v="12455"/>
          <ac:graphicFrameMkLst>
            <pc:docMk/>
            <pc:sldMk cId="1636603108" sldId="282"/>
            <ac:graphicFrameMk id="4" creationId="{92708F83-8513-49ED-AFAC-463A92401785}"/>
          </ac:graphicFrameMkLst>
        </pc:graphicFrameChg>
        <pc:graphicFrameChg chg="add mod">
          <ac:chgData name="Kyle Spurlock" userId="3f6d88b7f134e18d" providerId="LiveId" clId="{3155E24E-EC46-4FB2-8FE4-EC04F719990D}" dt="2021-11-16T07:02:50.260" v="12471" actId="1076"/>
          <ac:graphicFrameMkLst>
            <pc:docMk/>
            <pc:sldMk cId="1636603108" sldId="282"/>
            <ac:graphicFrameMk id="5" creationId="{6436A398-291C-481B-9911-C93E4799C3AB}"/>
          </ac:graphicFrameMkLst>
        </pc:graphicFrameChg>
        <pc:picChg chg="add mod">
          <ac:chgData name="Kyle Spurlock" userId="3f6d88b7f134e18d" providerId="LiveId" clId="{3155E24E-EC46-4FB2-8FE4-EC04F719990D}" dt="2021-11-16T07:02:54.930" v="12474" actId="1076"/>
          <ac:picMkLst>
            <pc:docMk/>
            <pc:sldMk cId="1636603108" sldId="282"/>
            <ac:picMk id="8" creationId="{DE34025D-07FC-4BB9-9285-987278AF50D6}"/>
          </ac:picMkLst>
        </pc:picChg>
        <pc:picChg chg="add del mod">
          <ac:chgData name="Kyle Spurlock" userId="3f6d88b7f134e18d" providerId="LiveId" clId="{3155E24E-EC46-4FB2-8FE4-EC04F719990D}" dt="2021-11-16T07:02:18.037" v="12455"/>
          <ac:picMkLst>
            <pc:docMk/>
            <pc:sldMk cId="1636603108" sldId="282"/>
            <ac:picMk id="5121" creationId="{3BFBB808-66EA-4793-88A5-27D08325810B}"/>
          </ac:picMkLst>
        </pc:picChg>
        <pc:picChg chg="add del mod">
          <ac:chgData name="Kyle Spurlock" userId="3f6d88b7f134e18d" providerId="LiveId" clId="{3155E24E-EC46-4FB2-8FE4-EC04F719990D}" dt="2021-11-16T07:02:18.037" v="12455"/>
          <ac:picMkLst>
            <pc:docMk/>
            <pc:sldMk cId="1636603108" sldId="282"/>
            <ac:picMk id="5122" creationId="{28F75CE1-300F-46DD-B16C-4EE31CEE373E}"/>
          </ac:picMkLst>
        </pc:picChg>
      </pc:sldChg>
      <pc:sldChg chg="modSp new mod">
        <pc:chgData name="Kyle Spurlock" userId="3f6d88b7f134e18d" providerId="LiveId" clId="{3155E24E-EC46-4FB2-8FE4-EC04F719990D}" dt="2021-11-16T07:23:45.405" v="15013" actId="20577"/>
        <pc:sldMkLst>
          <pc:docMk/>
          <pc:sldMk cId="1273805169" sldId="283"/>
        </pc:sldMkLst>
        <pc:spChg chg="mod">
          <ac:chgData name="Kyle Spurlock" userId="3f6d88b7f134e18d" providerId="LiveId" clId="{3155E24E-EC46-4FB2-8FE4-EC04F719990D}" dt="2021-11-16T07:05:07.414" v="12688" actId="13926"/>
          <ac:spMkLst>
            <pc:docMk/>
            <pc:sldMk cId="1273805169" sldId="283"/>
            <ac:spMk id="2" creationId="{524DCD0C-A2D6-44BA-8215-1F905E9D0C8F}"/>
          </ac:spMkLst>
        </pc:spChg>
        <pc:spChg chg="mod">
          <ac:chgData name="Kyle Spurlock" userId="3f6d88b7f134e18d" providerId="LiveId" clId="{3155E24E-EC46-4FB2-8FE4-EC04F719990D}" dt="2021-11-16T07:23:45.405" v="15013" actId="20577"/>
          <ac:spMkLst>
            <pc:docMk/>
            <pc:sldMk cId="1273805169" sldId="283"/>
            <ac:spMk id="3" creationId="{92AE9560-8347-404C-BB95-BC95139D59CB}"/>
          </ac:spMkLst>
        </pc:spChg>
      </pc:sldChg>
      <pc:sldChg chg="addSp delSp modSp add mod">
        <pc:chgData name="Kyle Spurlock" userId="3f6d88b7f134e18d" providerId="LiveId" clId="{3155E24E-EC46-4FB2-8FE4-EC04F719990D}" dt="2021-11-16T07:17:31.158" v="14282" actId="27636"/>
        <pc:sldMkLst>
          <pc:docMk/>
          <pc:sldMk cId="3015485536" sldId="284"/>
        </pc:sldMkLst>
        <pc:spChg chg="mod">
          <ac:chgData name="Kyle Spurlock" userId="3f6d88b7f134e18d" providerId="LiveId" clId="{3155E24E-EC46-4FB2-8FE4-EC04F719990D}" dt="2021-11-16T07:13:21.208" v="13953" actId="1076"/>
          <ac:spMkLst>
            <pc:docMk/>
            <pc:sldMk cId="3015485536" sldId="284"/>
            <ac:spMk id="2" creationId="{524DCD0C-A2D6-44BA-8215-1F905E9D0C8F}"/>
          </ac:spMkLst>
        </pc:spChg>
        <pc:spChg chg="mod">
          <ac:chgData name="Kyle Spurlock" userId="3f6d88b7f134e18d" providerId="LiveId" clId="{3155E24E-EC46-4FB2-8FE4-EC04F719990D}" dt="2021-11-16T07:17:31.158" v="14282" actId="27636"/>
          <ac:spMkLst>
            <pc:docMk/>
            <pc:sldMk cId="3015485536" sldId="284"/>
            <ac:spMk id="3" creationId="{92AE9560-8347-404C-BB95-BC95139D59CB}"/>
          </ac:spMkLst>
        </pc:spChg>
        <pc:graphicFrameChg chg="add del mod">
          <ac:chgData name="Kyle Spurlock" userId="3f6d88b7f134e18d" providerId="LiveId" clId="{3155E24E-EC46-4FB2-8FE4-EC04F719990D}" dt="2021-11-16T07:13:11.904" v="13948"/>
          <ac:graphicFrameMkLst>
            <pc:docMk/>
            <pc:sldMk cId="3015485536" sldId="284"/>
            <ac:graphicFrameMk id="4" creationId="{8DF57BE1-06A6-494B-B0C5-645B0AFE4BBC}"/>
          </ac:graphicFrameMkLst>
        </pc:graphicFrameChg>
        <pc:graphicFrameChg chg="add mod">
          <ac:chgData name="Kyle Spurlock" userId="3f6d88b7f134e18d" providerId="LiveId" clId="{3155E24E-EC46-4FB2-8FE4-EC04F719990D}" dt="2021-11-16T07:13:27.072" v="13956" actId="1076"/>
          <ac:graphicFrameMkLst>
            <pc:docMk/>
            <pc:sldMk cId="3015485536" sldId="284"/>
            <ac:graphicFrameMk id="5" creationId="{44CA6877-63C0-4C70-B208-0F8F82ED4849}"/>
          </ac:graphicFrameMkLst>
        </pc:graphicFrameChg>
        <pc:picChg chg="add del mod">
          <ac:chgData name="Kyle Spurlock" userId="3f6d88b7f134e18d" providerId="LiveId" clId="{3155E24E-EC46-4FB2-8FE4-EC04F719990D}" dt="2021-11-16T07:13:11.904" v="13948"/>
          <ac:picMkLst>
            <pc:docMk/>
            <pc:sldMk cId="3015485536" sldId="284"/>
            <ac:picMk id="6145" creationId="{E64C21BC-228B-4523-B95E-37E45031C6A3}"/>
          </ac:picMkLst>
        </pc:picChg>
        <pc:picChg chg="add del mod">
          <ac:chgData name="Kyle Spurlock" userId="3f6d88b7f134e18d" providerId="LiveId" clId="{3155E24E-EC46-4FB2-8FE4-EC04F719990D}" dt="2021-11-16T07:13:11.904" v="13948"/>
          <ac:picMkLst>
            <pc:docMk/>
            <pc:sldMk cId="3015485536" sldId="284"/>
            <ac:picMk id="6146" creationId="{F6D9EDA5-CB31-48FD-9532-20C17B04AB4C}"/>
          </ac:picMkLst>
        </pc:picChg>
        <pc:picChg chg="add del mod">
          <ac:chgData name="Kyle Spurlock" userId="3f6d88b7f134e18d" providerId="LiveId" clId="{3155E24E-EC46-4FB2-8FE4-EC04F719990D}" dt="2021-11-16T07:13:11.904" v="13948"/>
          <ac:picMkLst>
            <pc:docMk/>
            <pc:sldMk cId="3015485536" sldId="284"/>
            <ac:picMk id="6147" creationId="{18C397AD-D325-47DF-8090-96D82C6EEA78}"/>
          </ac:picMkLst>
        </pc:picChg>
        <pc:picChg chg="add del mod">
          <ac:chgData name="Kyle Spurlock" userId="3f6d88b7f134e18d" providerId="LiveId" clId="{3155E24E-EC46-4FB2-8FE4-EC04F719990D}" dt="2021-11-16T07:13:11.904" v="13948"/>
          <ac:picMkLst>
            <pc:docMk/>
            <pc:sldMk cId="3015485536" sldId="284"/>
            <ac:picMk id="6148" creationId="{4BBA9260-C7CD-4956-A15F-5CABF634962B}"/>
          </ac:picMkLst>
        </pc:picChg>
      </pc:sldChg>
      <pc:sldChg chg="addSp modSp new mod">
        <pc:chgData name="Kyle Spurlock" userId="3f6d88b7f134e18d" providerId="LiveId" clId="{3155E24E-EC46-4FB2-8FE4-EC04F719990D}" dt="2021-11-16T07:18:04.167" v="14310" actId="20577"/>
        <pc:sldMkLst>
          <pc:docMk/>
          <pc:sldMk cId="252534791" sldId="285"/>
        </pc:sldMkLst>
        <pc:spChg chg="mod">
          <ac:chgData name="Kyle Spurlock" userId="3f6d88b7f134e18d" providerId="LiveId" clId="{3155E24E-EC46-4FB2-8FE4-EC04F719990D}" dt="2021-11-16T07:17:43.030" v="14289" actId="1076"/>
          <ac:spMkLst>
            <pc:docMk/>
            <pc:sldMk cId="252534791" sldId="285"/>
            <ac:spMk id="2" creationId="{41AFA996-82B4-4049-8576-3962A39E7BE1}"/>
          </ac:spMkLst>
        </pc:spChg>
        <pc:spChg chg="mod">
          <ac:chgData name="Kyle Spurlock" userId="3f6d88b7f134e18d" providerId="LiveId" clId="{3155E24E-EC46-4FB2-8FE4-EC04F719990D}" dt="2021-11-16T07:18:04.167" v="14310" actId="20577"/>
          <ac:spMkLst>
            <pc:docMk/>
            <pc:sldMk cId="252534791" sldId="285"/>
            <ac:spMk id="3" creationId="{CE817C9B-9A54-4736-BEAD-14B52801E158}"/>
          </ac:spMkLst>
        </pc:spChg>
        <pc:graphicFrameChg chg="add mod">
          <ac:chgData name="Kyle Spurlock" userId="3f6d88b7f134e18d" providerId="LiveId" clId="{3155E24E-EC46-4FB2-8FE4-EC04F719990D}" dt="2021-11-16T07:16:40.008" v="14246" actId="1076"/>
          <ac:graphicFrameMkLst>
            <pc:docMk/>
            <pc:sldMk cId="252534791" sldId="285"/>
            <ac:graphicFrameMk id="4" creationId="{F5140E94-B2B4-41C9-AA6A-A955E324FBEF}"/>
          </ac:graphicFrameMkLst>
        </pc:graphicFrameChg>
      </pc:sldChg>
      <pc:sldChg chg="addSp delSp modSp new mod">
        <pc:chgData name="Kyle Spurlock" userId="3f6d88b7f134e18d" providerId="LiveId" clId="{3155E24E-EC46-4FB2-8FE4-EC04F719990D}" dt="2021-11-16T07:23:15.626" v="14999" actId="14100"/>
        <pc:sldMkLst>
          <pc:docMk/>
          <pc:sldMk cId="3961332884" sldId="286"/>
        </pc:sldMkLst>
        <pc:spChg chg="mod">
          <ac:chgData name="Kyle Spurlock" userId="3f6d88b7f134e18d" providerId="LiveId" clId="{3155E24E-EC46-4FB2-8FE4-EC04F719990D}" dt="2021-11-16T07:18:36.243" v="14332" actId="14100"/>
          <ac:spMkLst>
            <pc:docMk/>
            <pc:sldMk cId="3961332884" sldId="286"/>
            <ac:spMk id="2" creationId="{12418E34-629E-4609-8CBC-041C6CA93EF8}"/>
          </ac:spMkLst>
        </pc:spChg>
        <pc:spChg chg="mod">
          <ac:chgData name="Kyle Spurlock" userId="3f6d88b7f134e18d" providerId="LiveId" clId="{3155E24E-EC46-4FB2-8FE4-EC04F719990D}" dt="2021-11-16T07:22:39.884" v="14986" actId="207"/>
          <ac:spMkLst>
            <pc:docMk/>
            <pc:sldMk cId="3961332884" sldId="286"/>
            <ac:spMk id="3" creationId="{6CB25292-3FAF-4E0C-A3E1-7C196F4C0B58}"/>
          </ac:spMkLst>
        </pc:spChg>
        <pc:graphicFrameChg chg="add del mod">
          <ac:chgData name="Kyle Spurlock" userId="3f6d88b7f134e18d" providerId="LiveId" clId="{3155E24E-EC46-4FB2-8FE4-EC04F719990D}" dt="2021-11-16T07:20:47.851" v="14657"/>
          <ac:graphicFrameMkLst>
            <pc:docMk/>
            <pc:sldMk cId="3961332884" sldId="286"/>
            <ac:graphicFrameMk id="4" creationId="{C5DB66BC-8DE7-4EAF-A112-8ADA17408377}"/>
          </ac:graphicFrameMkLst>
        </pc:graphicFrameChg>
        <pc:picChg chg="add mod">
          <ac:chgData name="Kyle Spurlock" userId="3f6d88b7f134e18d" providerId="LiveId" clId="{3155E24E-EC46-4FB2-8FE4-EC04F719990D}" dt="2021-11-16T07:23:11.892" v="14998" actId="1076"/>
          <ac:picMkLst>
            <pc:docMk/>
            <pc:sldMk cId="3961332884" sldId="286"/>
            <ac:picMk id="5" creationId="{5B533504-4341-48BB-9884-72DCF9DEA52A}"/>
          </ac:picMkLst>
        </pc:picChg>
        <pc:picChg chg="add mod">
          <ac:chgData name="Kyle Spurlock" userId="3f6d88b7f134e18d" providerId="LiveId" clId="{3155E24E-EC46-4FB2-8FE4-EC04F719990D}" dt="2021-11-16T07:23:15.626" v="14999" actId="14100"/>
          <ac:picMkLst>
            <pc:docMk/>
            <pc:sldMk cId="3961332884" sldId="286"/>
            <ac:picMk id="6" creationId="{0D3D5CF0-935D-4A1E-96AC-3433142C8C69}"/>
          </ac:picMkLst>
        </pc:picChg>
      </pc:sldChg>
      <pc:sldChg chg="addSp delSp modSp add mod">
        <pc:chgData name="Kyle Spurlock" userId="3f6d88b7f134e18d" providerId="LiveId" clId="{3155E24E-EC46-4FB2-8FE4-EC04F719990D}" dt="2021-11-16T08:43:09.134" v="15743" actId="20577"/>
        <pc:sldMkLst>
          <pc:docMk/>
          <pc:sldMk cId="3384349400" sldId="287"/>
        </pc:sldMkLst>
        <pc:spChg chg="mod">
          <ac:chgData name="Kyle Spurlock" userId="3f6d88b7f134e18d" providerId="LiveId" clId="{3155E24E-EC46-4FB2-8FE4-EC04F719990D}" dt="2021-11-16T08:42:32.361" v="15733" actId="20577"/>
          <ac:spMkLst>
            <pc:docMk/>
            <pc:sldMk cId="3384349400" sldId="287"/>
            <ac:spMk id="2" creationId="{14D25183-44B5-485E-B32D-3B1183D50038}"/>
          </ac:spMkLst>
        </pc:spChg>
        <pc:spChg chg="mod">
          <ac:chgData name="Kyle Spurlock" userId="3f6d88b7f134e18d" providerId="LiveId" clId="{3155E24E-EC46-4FB2-8FE4-EC04F719990D}" dt="2021-11-16T08:43:09.134" v="15743" actId="20577"/>
          <ac:spMkLst>
            <pc:docMk/>
            <pc:sldMk cId="3384349400" sldId="287"/>
            <ac:spMk id="7" creationId="{550212ED-901D-4F34-ACA0-0B50D470073F}"/>
          </ac:spMkLst>
        </pc:spChg>
        <pc:graphicFrameChg chg="add del mod">
          <ac:chgData name="Kyle Spurlock" userId="3f6d88b7f134e18d" providerId="LiveId" clId="{3155E24E-EC46-4FB2-8FE4-EC04F719990D}" dt="2021-11-16T08:35:35.715" v="15608"/>
          <ac:graphicFrameMkLst>
            <pc:docMk/>
            <pc:sldMk cId="3384349400" sldId="287"/>
            <ac:graphicFrameMk id="3" creationId="{E6873B0B-58A6-42B5-BA2A-D8FFE2BEF12D}"/>
          </ac:graphicFrameMkLst>
        </pc:graphicFrameChg>
        <pc:graphicFrameChg chg="add mod">
          <ac:chgData name="Kyle Spurlock" userId="3f6d88b7f134e18d" providerId="LiveId" clId="{3155E24E-EC46-4FB2-8FE4-EC04F719990D}" dt="2021-11-16T08:41:43.610" v="15632"/>
          <ac:graphicFrameMkLst>
            <pc:docMk/>
            <pc:sldMk cId="3384349400" sldId="287"/>
            <ac:graphicFrameMk id="4" creationId="{1F7F9EFC-8CF0-4578-AE09-EFABDE017FA5}"/>
          </ac:graphicFrameMkLst>
        </pc:graphicFrameChg>
      </pc:sldChg>
      <pc:sldChg chg="addSp delSp modSp new mod">
        <pc:chgData name="Kyle Spurlock" userId="3f6d88b7f134e18d" providerId="LiveId" clId="{3155E24E-EC46-4FB2-8FE4-EC04F719990D}" dt="2021-11-16T08:49:20.817" v="16131" actId="1076"/>
        <pc:sldMkLst>
          <pc:docMk/>
          <pc:sldMk cId="2686909413" sldId="288"/>
        </pc:sldMkLst>
        <pc:spChg chg="mod">
          <ac:chgData name="Kyle Spurlock" userId="3f6d88b7f134e18d" providerId="LiveId" clId="{3155E24E-EC46-4FB2-8FE4-EC04F719990D}" dt="2021-11-16T08:45:12.386" v="15814" actId="1076"/>
          <ac:spMkLst>
            <pc:docMk/>
            <pc:sldMk cId="2686909413" sldId="288"/>
            <ac:spMk id="2" creationId="{90E65D48-CDDA-4763-AD2F-4214557ED6CC}"/>
          </ac:spMkLst>
        </pc:spChg>
        <pc:spChg chg="del">
          <ac:chgData name="Kyle Spurlock" userId="3f6d88b7f134e18d" providerId="LiveId" clId="{3155E24E-EC46-4FB2-8FE4-EC04F719990D}" dt="2021-11-16T08:44:53.728" v="15802"/>
          <ac:spMkLst>
            <pc:docMk/>
            <pc:sldMk cId="2686909413" sldId="288"/>
            <ac:spMk id="3" creationId="{3C2E5DD0-16DF-41D0-87CA-B76178B0E741}"/>
          </ac:spMkLst>
        </pc:spChg>
        <pc:spChg chg="add mod">
          <ac:chgData name="Kyle Spurlock" userId="3f6d88b7f134e18d" providerId="LiveId" clId="{3155E24E-EC46-4FB2-8FE4-EC04F719990D}" dt="2021-11-16T08:49:15.958" v="16130" actId="1076"/>
          <ac:spMkLst>
            <pc:docMk/>
            <pc:sldMk cId="2686909413" sldId="288"/>
            <ac:spMk id="8" creationId="{F1064BC7-7C8D-4ED2-8841-1DC8522044A2}"/>
          </ac:spMkLst>
        </pc:spChg>
        <pc:picChg chg="add mod">
          <ac:chgData name="Kyle Spurlock" userId="3f6d88b7f134e18d" providerId="LiveId" clId="{3155E24E-EC46-4FB2-8FE4-EC04F719990D}" dt="2021-11-16T08:49:20.817" v="16131" actId="1076"/>
          <ac:picMkLst>
            <pc:docMk/>
            <pc:sldMk cId="2686909413" sldId="288"/>
            <ac:picMk id="5" creationId="{F91A8D4F-22E2-467B-8FAE-639D3A375BD3}"/>
          </ac:picMkLst>
        </pc:picChg>
        <pc:picChg chg="add mod">
          <ac:chgData name="Kyle Spurlock" userId="3f6d88b7f134e18d" providerId="LiveId" clId="{3155E24E-EC46-4FB2-8FE4-EC04F719990D}" dt="2021-11-16T08:45:16.231" v="15816" actId="1076"/>
          <ac:picMkLst>
            <pc:docMk/>
            <pc:sldMk cId="2686909413" sldId="288"/>
            <ac:picMk id="7" creationId="{DA93AD3C-3861-4EF8-A87C-0B63C342E9C7}"/>
          </ac:picMkLst>
        </pc:picChg>
      </pc:sldChg>
      <pc:sldChg chg="new del">
        <pc:chgData name="Kyle Spurlock" userId="3f6d88b7f134e18d" providerId="LiveId" clId="{3155E24E-EC46-4FB2-8FE4-EC04F719990D}" dt="2021-11-16T08:46:55.641" v="15962" actId="2696"/>
        <pc:sldMkLst>
          <pc:docMk/>
          <pc:sldMk cId="2046281909" sldId="289"/>
        </pc:sldMkLst>
      </pc:sldChg>
      <pc:sldChg chg="new del">
        <pc:chgData name="Kyle Spurlock" userId="3f6d88b7f134e18d" providerId="LiveId" clId="{3155E24E-EC46-4FB2-8FE4-EC04F719990D}" dt="2021-11-16T08:47:06.076" v="15964" actId="2696"/>
        <pc:sldMkLst>
          <pc:docMk/>
          <pc:sldMk cId="2616558754" sldId="289"/>
        </pc:sldMkLst>
      </pc:sldChg>
      <pc:sldChg chg="addSp delSp modSp new mod modClrScheme chgLayout">
        <pc:chgData name="Kyle Spurlock" userId="3f6d88b7f134e18d" providerId="LiveId" clId="{3155E24E-EC46-4FB2-8FE4-EC04F719990D}" dt="2021-11-16T08:47:37.905" v="16018" actId="13926"/>
        <pc:sldMkLst>
          <pc:docMk/>
          <pc:sldMk cId="4242511398" sldId="289"/>
        </pc:sldMkLst>
        <pc:spChg chg="del mod ord">
          <ac:chgData name="Kyle Spurlock" userId="3f6d88b7f134e18d" providerId="LiveId" clId="{3155E24E-EC46-4FB2-8FE4-EC04F719990D}" dt="2021-11-16T08:47:20.901" v="15966" actId="700"/>
          <ac:spMkLst>
            <pc:docMk/>
            <pc:sldMk cId="4242511398" sldId="289"/>
            <ac:spMk id="2" creationId="{92C4B8EE-03D8-403A-846A-50FC8DAE5476}"/>
          </ac:spMkLst>
        </pc:spChg>
        <pc:spChg chg="del mod ord">
          <ac:chgData name="Kyle Spurlock" userId="3f6d88b7f134e18d" providerId="LiveId" clId="{3155E24E-EC46-4FB2-8FE4-EC04F719990D}" dt="2021-11-16T08:47:20.901" v="15966" actId="700"/>
          <ac:spMkLst>
            <pc:docMk/>
            <pc:sldMk cId="4242511398" sldId="289"/>
            <ac:spMk id="3" creationId="{376ACAA8-7FF7-4B74-9A27-E4D5186CC7C7}"/>
          </ac:spMkLst>
        </pc:spChg>
        <pc:spChg chg="add mod ord">
          <ac:chgData name="Kyle Spurlock" userId="3f6d88b7f134e18d" providerId="LiveId" clId="{3155E24E-EC46-4FB2-8FE4-EC04F719990D}" dt="2021-11-16T08:47:37.905" v="16018" actId="13926"/>
          <ac:spMkLst>
            <pc:docMk/>
            <pc:sldMk cId="4242511398" sldId="289"/>
            <ac:spMk id="4" creationId="{6A31F95A-2F3B-46F8-9C5F-8D887BB15D9A}"/>
          </ac:spMkLst>
        </pc:spChg>
        <pc:spChg chg="add mod ord">
          <ac:chgData name="Kyle Spurlock" userId="3f6d88b7f134e18d" providerId="LiveId" clId="{3155E24E-EC46-4FB2-8FE4-EC04F719990D}" dt="2021-11-16T08:47:20.901" v="15966" actId="700"/>
          <ac:spMkLst>
            <pc:docMk/>
            <pc:sldMk cId="4242511398" sldId="289"/>
            <ac:spMk id="5" creationId="{9F0891AB-E9D3-4625-9459-3D3AEBE43EF1}"/>
          </ac:spMkLst>
        </pc:spChg>
      </pc:sldChg>
      <pc:sldChg chg="addSp delSp modSp new mod modClrScheme chgLayout">
        <pc:chgData name="Kyle Spurlock" userId="3f6d88b7f134e18d" providerId="LiveId" clId="{3155E24E-EC46-4FB2-8FE4-EC04F719990D}" dt="2021-11-16T08:54:30.087" v="16365" actId="1076"/>
        <pc:sldMkLst>
          <pc:docMk/>
          <pc:sldMk cId="1098386981" sldId="290"/>
        </pc:sldMkLst>
        <pc:spChg chg="del mod ord">
          <ac:chgData name="Kyle Spurlock" userId="3f6d88b7f134e18d" providerId="LiveId" clId="{3155E24E-EC46-4FB2-8FE4-EC04F719990D}" dt="2021-11-16T08:49:35.888" v="16133" actId="700"/>
          <ac:spMkLst>
            <pc:docMk/>
            <pc:sldMk cId="1098386981" sldId="290"/>
            <ac:spMk id="2" creationId="{B3AA94B7-05C1-4771-9E00-8DFBABDEFCC9}"/>
          </ac:spMkLst>
        </pc:spChg>
        <pc:spChg chg="del mod ord">
          <ac:chgData name="Kyle Spurlock" userId="3f6d88b7f134e18d" providerId="LiveId" clId="{3155E24E-EC46-4FB2-8FE4-EC04F719990D}" dt="2021-11-16T08:49:35.888" v="16133" actId="700"/>
          <ac:spMkLst>
            <pc:docMk/>
            <pc:sldMk cId="1098386981" sldId="290"/>
            <ac:spMk id="3" creationId="{C8715A5B-D744-4491-AABC-A5A9F5066C41}"/>
          </ac:spMkLst>
        </pc:spChg>
        <pc:spChg chg="add mod ord">
          <ac:chgData name="Kyle Spurlock" userId="3f6d88b7f134e18d" providerId="LiveId" clId="{3155E24E-EC46-4FB2-8FE4-EC04F719990D}" dt="2021-11-16T08:49:44.623" v="16135" actId="13926"/>
          <ac:spMkLst>
            <pc:docMk/>
            <pc:sldMk cId="1098386981" sldId="290"/>
            <ac:spMk id="4" creationId="{85B2A876-F87B-49B1-A70E-B3D3E439B51D}"/>
          </ac:spMkLst>
        </pc:spChg>
        <pc:spChg chg="add mod ord">
          <ac:chgData name="Kyle Spurlock" userId="3f6d88b7f134e18d" providerId="LiveId" clId="{3155E24E-EC46-4FB2-8FE4-EC04F719990D}" dt="2021-11-16T08:54:26.720" v="16363" actId="14100"/>
          <ac:spMkLst>
            <pc:docMk/>
            <pc:sldMk cId="1098386981" sldId="290"/>
            <ac:spMk id="5" creationId="{5AC01FBD-4FD6-40BE-9F04-069C9FEE9993}"/>
          </ac:spMkLst>
        </pc:spChg>
        <pc:picChg chg="add mod">
          <ac:chgData name="Kyle Spurlock" userId="3f6d88b7f134e18d" providerId="LiveId" clId="{3155E24E-EC46-4FB2-8FE4-EC04F719990D}" dt="2021-11-16T08:54:30.087" v="16365" actId="1076"/>
          <ac:picMkLst>
            <pc:docMk/>
            <pc:sldMk cId="1098386981" sldId="290"/>
            <ac:picMk id="7" creationId="{A6ED5803-597B-4507-A3EF-4CA7DCEB129A}"/>
          </ac:picMkLst>
        </pc:picChg>
      </pc:sldChg>
      <pc:sldChg chg="new del">
        <pc:chgData name="Kyle Spurlock" userId="3f6d88b7f134e18d" providerId="LiveId" clId="{3155E24E-EC46-4FB2-8FE4-EC04F719990D}" dt="2021-11-16T08:54:57.876" v="16366" actId="2696"/>
        <pc:sldMkLst>
          <pc:docMk/>
          <pc:sldMk cId="1213175876" sldId="291"/>
        </pc:sldMkLst>
      </pc:sldChg>
      <pc:sldChg chg="addSp delSp modSp new mod modClrScheme chgLayout">
        <pc:chgData name="Kyle Spurlock" userId="3f6d88b7f134e18d" providerId="LiveId" clId="{3155E24E-EC46-4FB2-8FE4-EC04F719990D}" dt="2021-11-16T08:55:25.681" v="16379" actId="13926"/>
        <pc:sldMkLst>
          <pc:docMk/>
          <pc:sldMk cId="2930315080" sldId="291"/>
        </pc:sldMkLst>
        <pc:spChg chg="del mod ord">
          <ac:chgData name="Kyle Spurlock" userId="3f6d88b7f134e18d" providerId="LiveId" clId="{3155E24E-EC46-4FB2-8FE4-EC04F719990D}" dt="2021-11-16T08:55:19.082" v="16368" actId="700"/>
          <ac:spMkLst>
            <pc:docMk/>
            <pc:sldMk cId="2930315080" sldId="291"/>
            <ac:spMk id="2" creationId="{39AD8FB7-A091-475F-A2D0-CEA4A996C7C6}"/>
          </ac:spMkLst>
        </pc:spChg>
        <pc:spChg chg="del mod ord">
          <ac:chgData name="Kyle Spurlock" userId="3f6d88b7f134e18d" providerId="LiveId" clId="{3155E24E-EC46-4FB2-8FE4-EC04F719990D}" dt="2021-11-16T08:55:19.082" v="16368" actId="700"/>
          <ac:spMkLst>
            <pc:docMk/>
            <pc:sldMk cId="2930315080" sldId="291"/>
            <ac:spMk id="3" creationId="{2D71B3C7-FF4E-4AD4-BA45-C70387F4C370}"/>
          </ac:spMkLst>
        </pc:spChg>
        <pc:spChg chg="add mod ord">
          <ac:chgData name="Kyle Spurlock" userId="3f6d88b7f134e18d" providerId="LiveId" clId="{3155E24E-EC46-4FB2-8FE4-EC04F719990D}" dt="2021-11-16T08:55:25.681" v="16379" actId="13926"/>
          <ac:spMkLst>
            <pc:docMk/>
            <pc:sldMk cId="2930315080" sldId="291"/>
            <ac:spMk id="4" creationId="{574269C9-0AC7-487C-9CB2-44B68DED43E5}"/>
          </ac:spMkLst>
        </pc:spChg>
        <pc:spChg chg="add mod ord">
          <ac:chgData name="Kyle Spurlock" userId="3f6d88b7f134e18d" providerId="LiveId" clId="{3155E24E-EC46-4FB2-8FE4-EC04F719990D}" dt="2021-11-16T08:55:19.082" v="16368" actId="700"/>
          <ac:spMkLst>
            <pc:docMk/>
            <pc:sldMk cId="2930315080" sldId="291"/>
            <ac:spMk id="5" creationId="{5EA0B4A0-4A41-4773-A505-92900C18263B}"/>
          </ac:spMkLst>
        </pc:spChg>
      </pc:sldChg>
      <pc:sldChg chg="modSp add mod">
        <pc:chgData name="Kyle Spurlock" userId="3f6d88b7f134e18d" providerId="LiveId" clId="{3155E24E-EC46-4FB2-8FE4-EC04F719990D}" dt="2021-11-16T08:55:38.841" v="16398" actId="20577"/>
        <pc:sldMkLst>
          <pc:docMk/>
          <pc:sldMk cId="3335613513" sldId="292"/>
        </pc:sldMkLst>
        <pc:spChg chg="mod">
          <ac:chgData name="Kyle Spurlock" userId="3f6d88b7f134e18d" providerId="LiveId" clId="{3155E24E-EC46-4FB2-8FE4-EC04F719990D}" dt="2021-11-16T08:55:38.841" v="16398" actId="20577"/>
          <ac:spMkLst>
            <pc:docMk/>
            <pc:sldMk cId="3335613513" sldId="292"/>
            <ac:spMk id="4" creationId="{574269C9-0AC7-487C-9CB2-44B68DED43E5}"/>
          </ac:spMkLst>
        </pc:spChg>
      </pc:sldChg>
    </pc:docChg>
  </pc:docChgLst>
  <pc:docChgLst>
    <pc:chgData name="Kyle Spurlock" userId="3f6d88b7f134e18d" providerId="LiveId" clId="{0474E669-5CCC-462A-B0B2-D967FCC554F6}"/>
    <pc:docChg chg="undo custSel addSld delSld modSld addMainMaster delMainMaster">
      <pc:chgData name="Kyle Spurlock" userId="3f6d88b7f134e18d" providerId="LiveId" clId="{0474E669-5CCC-462A-B0B2-D967FCC554F6}" dt="2021-11-15T05:46:16.556" v="479" actId="20577"/>
      <pc:docMkLst>
        <pc:docMk/>
      </pc:docMkLst>
      <pc:sldChg chg="addSp delSp modSp new del mod modMedia setBg modClrScheme addAnim delAnim modAnim chgLayout">
        <pc:chgData name="Kyle Spurlock" userId="3f6d88b7f134e18d" providerId="LiveId" clId="{0474E669-5CCC-462A-B0B2-D967FCC554F6}" dt="2021-11-14T07:48:37.088" v="157" actId="2696"/>
        <pc:sldMkLst>
          <pc:docMk/>
          <pc:sldMk cId="316433632" sldId="256"/>
        </pc:sldMkLst>
        <pc:spChg chg="mod">
          <ac:chgData name="Kyle Spurlock" userId="3f6d88b7f134e18d" providerId="LiveId" clId="{0474E669-5CCC-462A-B0B2-D967FCC554F6}" dt="2021-11-14T07:48:07.405" v="155" actId="20577"/>
          <ac:spMkLst>
            <pc:docMk/>
            <pc:sldMk cId="316433632" sldId="256"/>
            <ac:spMk id="2" creationId="{1D4BBC8C-8043-443C-8381-9578B8001F2D}"/>
          </ac:spMkLst>
        </pc:spChg>
        <pc:spChg chg="mod">
          <ac:chgData name="Kyle Spurlock" userId="3f6d88b7f134e18d" providerId="LiveId" clId="{0474E669-5CCC-462A-B0B2-D967FCC554F6}" dt="2021-11-14T07:45:31.359" v="96" actId="26606"/>
          <ac:spMkLst>
            <pc:docMk/>
            <pc:sldMk cId="316433632" sldId="256"/>
            <ac:spMk id="3" creationId="{4706EF22-B7E1-41C9-A420-D4D6B2B54055}"/>
          </ac:spMkLst>
        </pc:spChg>
        <pc:spChg chg="add del">
          <ac:chgData name="Kyle Spurlock" userId="3f6d88b7f134e18d" providerId="LiveId" clId="{0474E669-5CCC-462A-B0B2-D967FCC554F6}" dt="2021-11-14T07:45:02.524" v="81" actId="26606"/>
          <ac:spMkLst>
            <pc:docMk/>
            <pc:sldMk cId="316433632" sldId="256"/>
            <ac:spMk id="5" creationId="{D6F5F07B-A917-442C-82D5-5719737E9E68}"/>
          </ac:spMkLst>
        </pc:spChg>
        <pc:spChg chg="add del">
          <ac:chgData name="Kyle Spurlock" userId="3f6d88b7f134e18d" providerId="LiveId" clId="{0474E669-5CCC-462A-B0B2-D967FCC554F6}" dt="2021-11-14T07:45:02.524" v="81" actId="26606"/>
          <ac:spMkLst>
            <pc:docMk/>
            <pc:sldMk cId="316433632" sldId="256"/>
            <ac:spMk id="7" creationId="{646C6347-670A-4289-8E1E-A6D48C2F2C00}"/>
          </ac:spMkLst>
        </pc:spChg>
        <pc:spChg chg="add del">
          <ac:chgData name="Kyle Spurlock" userId="3f6d88b7f134e18d" providerId="LiveId" clId="{0474E669-5CCC-462A-B0B2-D967FCC554F6}" dt="2021-11-14T07:44:01.964" v="43" actId="26606"/>
          <ac:spMkLst>
            <pc:docMk/>
            <pc:sldMk cId="316433632" sldId="256"/>
            <ac:spMk id="9" creationId="{7A18C9FB-EC4C-4DAE-8F7D-C6E5AF607958}"/>
          </ac:spMkLst>
        </pc:spChg>
        <pc:spChg chg="add del">
          <ac:chgData name="Kyle Spurlock" userId="3f6d88b7f134e18d" providerId="LiveId" clId="{0474E669-5CCC-462A-B0B2-D967FCC554F6}" dt="2021-11-14T07:44:01.964" v="43" actId="26606"/>
          <ac:spMkLst>
            <pc:docMk/>
            <pc:sldMk cId="316433632" sldId="256"/>
            <ac:spMk id="11" creationId="{F47DB6CD-8E9E-4643-B3B6-01BD80429B3C}"/>
          </ac:spMkLst>
        </pc:spChg>
        <pc:spChg chg="add del">
          <ac:chgData name="Kyle Spurlock" userId="3f6d88b7f134e18d" providerId="LiveId" clId="{0474E669-5CCC-462A-B0B2-D967FCC554F6}" dt="2021-11-14T07:44:05.869" v="47" actId="26606"/>
          <ac:spMkLst>
            <pc:docMk/>
            <pc:sldMk cId="316433632" sldId="256"/>
            <ac:spMk id="13" creationId="{ADA271CD-3011-4A05-B4A3-80F1794684F2}"/>
          </ac:spMkLst>
        </pc:spChg>
        <pc:spChg chg="add del">
          <ac:chgData name="Kyle Spurlock" userId="3f6d88b7f134e18d" providerId="LiveId" clId="{0474E669-5CCC-462A-B0B2-D967FCC554F6}" dt="2021-11-14T07:44:05.869" v="47" actId="26606"/>
          <ac:spMkLst>
            <pc:docMk/>
            <pc:sldMk cId="316433632" sldId="256"/>
            <ac:spMk id="14" creationId="{55B419A7-F817-4767-8CCB-FB0E189C4ACD}"/>
          </ac:spMkLst>
        </pc:spChg>
        <pc:spChg chg="add del">
          <ac:chgData name="Kyle Spurlock" userId="3f6d88b7f134e18d" providerId="LiveId" clId="{0474E669-5CCC-462A-B0B2-D967FCC554F6}" dt="2021-11-14T07:44:30.104" v="59" actId="26606"/>
          <ac:spMkLst>
            <pc:docMk/>
            <pc:sldMk cId="316433632" sldId="256"/>
            <ac:spMk id="18" creationId="{E20BB609-EF92-42DB-836C-0699A590B5CF}"/>
          </ac:spMkLst>
        </pc:spChg>
        <pc:spChg chg="add del">
          <ac:chgData name="Kyle Spurlock" userId="3f6d88b7f134e18d" providerId="LiveId" clId="{0474E669-5CCC-462A-B0B2-D967FCC554F6}" dt="2021-11-14T07:44:30.104" v="59" actId="26606"/>
          <ac:spMkLst>
            <pc:docMk/>
            <pc:sldMk cId="316433632" sldId="256"/>
            <ac:spMk id="19" creationId="{8BEC44CD-E290-4D60-A056-5BA05B182AC3}"/>
          </ac:spMkLst>
        </pc:spChg>
        <pc:spChg chg="add del">
          <ac:chgData name="Kyle Spurlock" userId="3f6d88b7f134e18d" providerId="LiveId" clId="{0474E669-5CCC-462A-B0B2-D967FCC554F6}" dt="2021-11-14T07:44:30.104" v="59" actId="26606"/>
          <ac:spMkLst>
            <pc:docMk/>
            <pc:sldMk cId="316433632" sldId="256"/>
            <ac:spMk id="21" creationId="{B2C335F7-F61C-4EB4-80F2-4B1438FE66BB}"/>
          </ac:spMkLst>
        </pc:spChg>
        <pc:spChg chg="add del">
          <ac:chgData name="Kyle Spurlock" userId="3f6d88b7f134e18d" providerId="LiveId" clId="{0474E669-5CCC-462A-B0B2-D967FCC554F6}" dt="2021-11-14T07:44:30.104" v="59" actId="26606"/>
          <ac:spMkLst>
            <pc:docMk/>
            <pc:sldMk cId="316433632" sldId="256"/>
            <ac:spMk id="22" creationId="{F1189494-2B67-46D2-93D6-A122A09BF6B2}"/>
          </ac:spMkLst>
        </pc:spChg>
        <pc:spChg chg="add del">
          <ac:chgData name="Kyle Spurlock" userId="3f6d88b7f134e18d" providerId="LiveId" clId="{0474E669-5CCC-462A-B0B2-D967FCC554F6}" dt="2021-11-14T07:45:21.948" v="93" actId="26606"/>
          <ac:spMkLst>
            <pc:docMk/>
            <pc:sldMk cId="316433632" sldId="256"/>
            <ac:spMk id="44" creationId="{A7050958-138C-4DA8-9DF5-1A9D65C19168}"/>
          </ac:spMkLst>
        </pc:spChg>
        <pc:spChg chg="add del">
          <ac:chgData name="Kyle Spurlock" userId="3f6d88b7f134e18d" providerId="LiveId" clId="{0474E669-5CCC-462A-B0B2-D967FCC554F6}" dt="2021-11-14T07:45:05.016" v="85" actId="26606"/>
          <ac:spMkLst>
            <pc:docMk/>
            <pc:sldMk cId="316433632" sldId="256"/>
            <ac:spMk id="83" creationId="{BB3B2C43-5E36-4768-8319-6752D24B47E9}"/>
          </ac:spMkLst>
        </pc:spChg>
        <pc:spChg chg="add del">
          <ac:chgData name="Kyle Spurlock" userId="3f6d88b7f134e18d" providerId="LiveId" clId="{0474E669-5CCC-462A-B0B2-D967FCC554F6}" dt="2021-11-14T07:45:05.016" v="85" actId="26606"/>
          <ac:spMkLst>
            <pc:docMk/>
            <pc:sldMk cId="316433632" sldId="256"/>
            <ac:spMk id="84" creationId="{B044326E-7BB3-4929-BE33-05CA64DBB248}"/>
          </ac:spMkLst>
        </pc:spChg>
        <pc:spChg chg="add del">
          <ac:chgData name="Kyle Spurlock" userId="3f6d88b7f134e18d" providerId="LiveId" clId="{0474E669-5CCC-462A-B0B2-D967FCC554F6}" dt="2021-11-14T07:45:05.016" v="85" actId="26606"/>
          <ac:spMkLst>
            <pc:docMk/>
            <pc:sldMk cId="316433632" sldId="256"/>
            <ac:spMk id="85" creationId="{731CF4E0-AA2D-43CA-A528-C52FB158244A}"/>
          </ac:spMkLst>
        </pc:spChg>
        <pc:spChg chg="add del">
          <ac:chgData name="Kyle Spurlock" userId="3f6d88b7f134e18d" providerId="LiveId" clId="{0474E669-5CCC-462A-B0B2-D967FCC554F6}" dt="2021-11-14T07:45:05.016" v="85" actId="26606"/>
          <ac:spMkLst>
            <pc:docMk/>
            <pc:sldMk cId="316433632" sldId="256"/>
            <ac:spMk id="87" creationId="{3B083774-A903-4B1B-BC6A-94C1F048E82B}"/>
          </ac:spMkLst>
        </pc:spChg>
        <pc:spChg chg="add del">
          <ac:chgData name="Kyle Spurlock" userId="3f6d88b7f134e18d" providerId="LiveId" clId="{0474E669-5CCC-462A-B0B2-D967FCC554F6}" dt="2021-11-14T07:45:13.120" v="89" actId="26606"/>
          <ac:spMkLst>
            <pc:docMk/>
            <pc:sldMk cId="316433632" sldId="256"/>
            <ac:spMk id="91" creationId="{B1C3281D-A46F-4842-9340-4CBC29E1B260}"/>
          </ac:spMkLst>
        </pc:spChg>
        <pc:spChg chg="add del">
          <ac:chgData name="Kyle Spurlock" userId="3f6d88b7f134e18d" providerId="LiveId" clId="{0474E669-5CCC-462A-B0B2-D967FCC554F6}" dt="2021-11-14T07:45:13.120" v="89" actId="26606"/>
          <ac:spMkLst>
            <pc:docMk/>
            <pc:sldMk cId="316433632" sldId="256"/>
            <ac:spMk id="93" creationId="{82D9AADB-3C09-45F7-99F1-39BFA1950F9E}"/>
          </ac:spMkLst>
        </pc:spChg>
        <pc:spChg chg="add del">
          <ac:chgData name="Kyle Spurlock" userId="3f6d88b7f134e18d" providerId="LiveId" clId="{0474E669-5CCC-462A-B0B2-D967FCC554F6}" dt="2021-11-14T07:45:21.948" v="93" actId="26606"/>
          <ac:spMkLst>
            <pc:docMk/>
            <pc:sldMk cId="316433632" sldId="256"/>
            <ac:spMk id="96" creationId="{BA6285CA-6AFA-4F27-AFB5-1B32CDE09B1A}"/>
          </ac:spMkLst>
        </pc:spChg>
        <pc:spChg chg="add del">
          <ac:chgData name="Kyle Spurlock" userId="3f6d88b7f134e18d" providerId="LiveId" clId="{0474E669-5CCC-462A-B0B2-D967FCC554F6}" dt="2021-11-14T07:45:31.268" v="95" actId="26606"/>
          <ac:spMkLst>
            <pc:docMk/>
            <pc:sldMk cId="316433632" sldId="256"/>
            <ac:spMk id="109" creationId="{82950D9A-4705-4314-961A-4F88B2CE412D}"/>
          </ac:spMkLst>
        </pc:spChg>
        <pc:spChg chg="add del">
          <ac:chgData name="Kyle Spurlock" userId="3f6d88b7f134e18d" providerId="LiveId" clId="{0474E669-5CCC-462A-B0B2-D967FCC554F6}" dt="2021-11-14T07:45:31.268" v="95" actId="26606"/>
          <ac:spMkLst>
            <pc:docMk/>
            <pc:sldMk cId="316433632" sldId="256"/>
            <ac:spMk id="110" creationId="{B13969F2-ED52-4E5C-B3FC-01E01B8B9FBC}"/>
          </ac:spMkLst>
        </pc:spChg>
        <pc:spChg chg="add">
          <ac:chgData name="Kyle Spurlock" userId="3f6d88b7f134e18d" providerId="LiveId" clId="{0474E669-5CCC-462A-B0B2-D967FCC554F6}" dt="2021-11-14T07:45:31.359" v="96" actId="26606"/>
          <ac:spMkLst>
            <pc:docMk/>
            <pc:sldMk cId="316433632" sldId="256"/>
            <ac:spMk id="114" creationId="{BA6285CA-6AFA-4F27-AFB5-1B32CDE09B1A}"/>
          </ac:spMkLst>
        </pc:spChg>
        <pc:spChg chg="add">
          <ac:chgData name="Kyle Spurlock" userId="3f6d88b7f134e18d" providerId="LiveId" clId="{0474E669-5CCC-462A-B0B2-D967FCC554F6}" dt="2021-11-14T07:45:31.359" v="96" actId="26606"/>
          <ac:spMkLst>
            <pc:docMk/>
            <pc:sldMk cId="316433632" sldId="256"/>
            <ac:spMk id="125" creationId="{A7050958-138C-4DA8-9DF5-1A9D65C19168}"/>
          </ac:spMkLst>
        </pc:spChg>
        <pc:grpChg chg="add del">
          <ac:chgData name="Kyle Spurlock" userId="3f6d88b7f134e18d" providerId="LiveId" clId="{0474E669-5CCC-462A-B0B2-D967FCC554F6}" dt="2021-11-14T07:45:02.524" v="81" actId="26606"/>
          <ac:grpSpMkLst>
            <pc:docMk/>
            <pc:sldMk cId="316433632" sldId="256"/>
            <ac:grpSpMk id="8" creationId="{145196E9-03A4-438A-B85E-4CEB070DB37C}"/>
          </ac:grpSpMkLst>
        </pc:grpChg>
        <pc:grpChg chg="add del">
          <ac:chgData name="Kyle Spurlock" userId="3f6d88b7f134e18d" providerId="LiveId" clId="{0474E669-5CCC-462A-B0B2-D967FCC554F6}" dt="2021-11-14T07:45:02.524" v="81" actId="26606"/>
          <ac:grpSpMkLst>
            <pc:docMk/>
            <pc:sldMk cId="316433632" sldId="256"/>
            <ac:grpSpMk id="46" creationId="{EDB9709B-28DB-4BE5-9BA0-118925967E7D}"/>
          </ac:grpSpMkLst>
        </pc:grpChg>
        <pc:grpChg chg="add del">
          <ac:chgData name="Kyle Spurlock" userId="3f6d88b7f134e18d" providerId="LiveId" clId="{0474E669-5CCC-462A-B0B2-D967FCC554F6}" dt="2021-11-14T07:45:21.948" v="93" actId="26606"/>
          <ac:grpSpMkLst>
            <pc:docMk/>
            <pc:sldMk cId="316433632" sldId="256"/>
            <ac:grpSpMk id="97" creationId="{7CC099DD-8E7F-4878-A418-76859A85E971}"/>
          </ac:grpSpMkLst>
        </pc:grpChg>
        <pc:grpChg chg="add">
          <ac:chgData name="Kyle Spurlock" userId="3f6d88b7f134e18d" providerId="LiveId" clId="{0474E669-5CCC-462A-B0B2-D967FCC554F6}" dt="2021-11-14T07:45:31.359" v="96" actId="26606"/>
          <ac:grpSpMkLst>
            <pc:docMk/>
            <pc:sldMk cId="316433632" sldId="256"/>
            <ac:grpSpMk id="115" creationId="{7CC099DD-8E7F-4878-A418-76859A85E971}"/>
          </ac:grpSpMkLst>
        </pc:grpChg>
        <pc:picChg chg="add del">
          <ac:chgData name="Kyle Spurlock" userId="3f6d88b7f134e18d" providerId="LiveId" clId="{0474E669-5CCC-462A-B0B2-D967FCC554F6}" dt="2021-11-14T07:44:01.964" v="43" actId="26606"/>
          <ac:picMkLst>
            <pc:docMk/>
            <pc:sldMk cId="316433632" sldId="256"/>
            <ac:picMk id="4" creationId="{5B209862-94EF-43D7-B0AE-C40A6F59DB57}"/>
          </ac:picMkLst>
        </pc:picChg>
        <pc:picChg chg="add del mod">
          <ac:chgData name="Kyle Spurlock" userId="3f6d88b7f134e18d" providerId="LiveId" clId="{0474E669-5CCC-462A-B0B2-D967FCC554F6}" dt="2021-11-14T07:45:02.524" v="81" actId="26606"/>
          <ac:picMkLst>
            <pc:docMk/>
            <pc:sldMk cId="316433632" sldId="256"/>
            <ac:picMk id="6" creationId="{2064E8E8-7ADA-4807-9976-42AA94D4B7E1}"/>
          </ac:picMkLst>
        </pc:picChg>
        <pc:picChg chg="add del">
          <ac:chgData name="Kyle Spurlock" userId="3f6d88b7f134e18d" providerId="LiveId" clId="{0474E669-5CCC-462A-B0B2-D967FCC554F6}" dt="2021-11-14T07:44:05.869" v="47" actId="26606"/>
          <ac:picMkLst>
            <pc:docMk/>
            <pc:sldMk cId="316433632" sldId="256"/>
            <ac:picMk id="15" creationId="{4EFD55FF-8AF3-4456-A28C-B44F1F4C7387}"/>
          </ac:picMkLst>
        </pc:picChg>
        <pc:picChg chg="add del">
          <ac:chgData name="Kyle Spurlock" userId="3f6d88b7f134e18d" providerId="LiveId" clId="{0474E669-5CCC-462A-B0B2-D967FCC554F6}" dt="2021-11-14T07:44:30.104" v="59" actId="26606"/>
          <ac:picMkLst>
            <pc:docMk/>
            <pc:sldMk cId="316433632" sldId="256"/>
            <ac:picMk id="20" creationId="{A8A845EE-CC98-4EAE-BA59-63FDCE4E0DEE}"/>
          </ac:picMkLst>
        </pc:picChg>
        <pc:picChg chg="add del">
          <ac:chgData name="Kyle Spurlock" userId="3f6d88b7f134e18d" providerId="LiveId" clId="{0474E669-5CCC-462A-B0B2-D967FCC554F6}" dt="2021-11-14T07:45:05.016" v="85" actId="26606"/>
          <ac:picMkLst>
            <pc:docMk/>
            <pc:sldMk cId="316433632" sldId="256"/>
            <ac:picMk id="86" creationId="{41A7CD1A-7220-4D67-B92B-1925457F8AC6}"/>
          </ac:picMkLst>
        </pc:picChg>
        <pc:picChg chg="add del mod">
          <ac:chgData name="Kyle Spurlock" userId="3f6d88b7f134e18d" providerId="LiveId" clId="{0474E669-5CCC-462A-B0B2-D967FCC554F6}" dt="2021-11-14T07:45:13.120" v="89" actId="26606"/>
          <ac:picMkLst>
            <pc:docMk/>
            <pc:sldMk cId="316433632" sldId="256"/>
            <ac:picMk id="92" creationId="{F7057E78-3338-4370-8970-6DF54D707D5F}"/>
          </ac:picMkLst>
        </pc:picChg>
        <pc:picChg chg="add del">
          <ac:chgData name="Kyle Spurlock" userId="3f6d88b7f134e18d" providerId="LiveId" clId="{0474E669-5CCC-462A-B0B2-D967FCC554F6}" dt="2021-11-14T07:45:21.948" v="93" actId="26606"/>
          <ac:picMkLst>
            <pc:docMk/>
            <pc:sldMk cId="316433632" sldId="256"/>
            <ac:picMk id="107" creationId="{D0127ADD-DC46-4887-8637-6DA3D538FCC8}"/>
          </ac:picMkLst>
        </pc:picChg>
        <pc:picChg chg="add del">
          <ac:chgData name="Kyle Spurlock" userId="3f6d88b7f134e18d" providerId="LiveId" clId="{0474E669-5CCC-462A-B0B2-D967FCC554F6}" dt="2021-11-14T07:45:31.268" v="95" actId="26606"/>
          <ac:picMkLst>
            <pc:docMk/>
            <pc:sldMk cId="316433632" sldId="256"/>
            <ac:picMk id="111" creationId="{F9D29031-23EC-4993-A7E8-9BF1DBB18F8A}"/>
          </ac:picMkLst>
        </pc:picChg>
        <pc:picChg chg="add mod">
          <ac:chgData name="Kyle Spurlock" userId="3f6d88b7f134e18d" providerId="LiveId" clId="{0474E669-5CCC-462A-B0B2-D967FCC554F6}" dt="2021-11-14T07:46:59.727" v="110" actId="1076"/>
          <ac:picMkLst>
            <pc:docMk/>
            <pc:sldMk cId="316433632" sldId="256"/>
            <ac:picMk id="126" creationId="{D0127ADD-DC46-4887-8637-6DA3D538FCC8}"/>
          </ac:picMkLst>
        </pc:picChg>
        <pc:cxnChg chg="add del">
          <ac:chgData name="Kyle Spurlock" userId="3f6d88b7f134e18d" providerId="LiveId" clId="{0474E669-5CCC-462A-B0B2-D967FCC554F6}" dt="2021-11-14T07:44:05.869" v="47" actId="26606"/>
          <ac:cxnSpMkLst>
            <pc:docMk/>
            <pc:sldMk cId="316433632" sldId="256"/>
            <ac:cxnSpMk id="16" creationId="{E3B95BE3-D5B2-4F38-9A01-17866C9FBA6E}"/>
          </ac:cxnSpMkLst>
        </pc:cxnChg>
        <pc:cxnChg chg="add del">
          <ac:chgData name="Kyle Spurlock" userId="3f6d88b7f134e18d" providerId="LiveId" clId="{0474E669-5CCC-462A-B0B2-D967FCC554F6}" dt="2021-11-14T07:45:05.016" v="85" actId="26606"/>
          <ac:cxnSpMkLst>
            <pc:docMk/>
            <pc:sldMk cId="316433632" sldId="256"/>
            <ac:cxnSpMk id="88" creationId="{5D5FB189-1F48-4A47-B036-6AF7E11A8E7B}"/>
          </ac:cxnSpMkLst>
        </pc:cxnChg>
        <pc:cxnChg chg="add del">
          <ac:chgData name="Kyle Spurlock" userId="3f6d88b7f134e18d" providerId="LiveId" clId="{0474E669-5CCC-462A-B0B2-D967FCC554F6}" dt="2021-11-14T07:45:05.016" v="85" actId="26606"/>
          <ac:cxnSpMkLst>
            <pc:docMk/>
            <pc:sldMk cId="316433632" sldId="256"/>
            <ac:cxnSpMk id="89" creationId="{C5B335DD-3163-4EC5-8B6B-2AB53E64D11A}"/>
          </ac:cxnSpMkLst>
        </pc:cxnChg>
        <pc:cxnChg chg="add del">
          <ac:chgData name="Kyle Spurlock" userId="3f6d88b7f134e18d" providerId="LiveId" clId="{0474E669-5CCC-462A-B0B2-D967FCC554F6}" dt="2021-11-14T07:45:13.120" v="89" actId="26606"/>
          <ac:cxnSpMkLst>
            <pc:docMk/>
            <pc:sldMk cId="316433632" sldId="256"/>
            <ac:cxnSpMk id="94" creationId="{313FECB8-44EE-4A45-9F7B-66ECF1C3C888}"/>
          </ac:cxnSpMkLst>
        </pc:cxnChg>
        <pc:cxnChg chg="add del">
          <ac:chgData name="Kyle Spurlock" userId="3f6d88b7f134e18d" providerId="LiveId" clId="{0474E669-5CCC-462A-B0B2-D967FCC554F6}" dt="2021-11-14T07:45:31.268" v="95" actId="26606"/>
          <ac:cxnSpMkLst>
            <pc:docMk/>
            <pc:sldMk cId="316433632" sldId="256"/>
            <ac:cxnSpMk id="112" creationId="{13AC671C-E66F-43C5-A66A-C477339DD232}"/>
          </ac:cxnSpMkLst>
        </pc:cxnChg>
      </pc:sldChg>
      <pc:sldChg chg="addSp delSp modSp new mod setBg modClrScheme addAnim modAnim chgLayout">
        <pc:chgData name="Kyle Spurlock" userId="3f6d88b7f134e18d" providerId="LiveId" clId="{0474E669-5CCC-462A-B0B2-D967FCC554F6}" dt="2021-11-15T04:20:23.847" v="280" actId="20577"/>
        <pc:sldMkLst>
          <pc:docMk/>
          <pc:sldMk cId="2583397208" sldId="256"/>
        </pc:sldMkLst>
        <pc:spChg chg="mod">
          <ac:chgData name="Kyle Spurlock" userId="3f6d88b7f134e18d" providerId="LiveId" clId="{0474E669-5CCC-462A-B0B2-D967FCC554F6}" dt="2021-11-15T04:20:23.847" v="280" actId="20577"/>
          <ac:spMkLst>
            <pc:docMk/>
            <pc:sldMk cId="2583397208" sldId="256"/>
            <ac:spMk id="2" creationId="{4D9B497F-6F4E-4223-9FEC-69EF25862E96}"/>
          </ac:spMkLst>
        </pc:spChg>
        <pc:spChg chg="mod">
          <ac:chgData name="Kyle Spurlock" userId="3f6d88b7f134e18d" providerId="LiveId" clId="{0474E669-5CCC-462A-B0B2-D967FCC554F6}" dt="2021-11-14T07:50:02.583" v="213" actId="26606"/>
          <ac:spMkLst>
            <pc:docMk/>
            <pc:sldMk cId="2583397208" sldId="256"/>
            <ac:spMk id="3" creationId="{277DA2FA-FE4C-44AC-8D68-7F7B33D9828E}"/>
          </ac:spMkLst>
        </pc:spChg>
        <pc:spChg chg="add del">
          <ac:chgData name="Kyle Spurlock" userId="3f6d88b7f134e18d" providerId="LiveId" clId="{0474E669-5CCC-462A-B0B2-D967FCC554F6}" dt="2021-11-14T07:50:02.583" v="213" actId="26606"/>
          <ac:spMkLst>
            <pc:docMk/>
            <pc:sldMk cId="2583397208" sldId="256"/>
            <ac:spMk id="9" creationId="{55B419A7-F817-4767-8CCB-FB0E189C4ACD}"/>
          </ac:spMkLst>
        </pc:spChg>
        <pc:spChg chg="add del">
          <ac:chgData name="Kyle Spurlock" userId="3f6d88b7f134e18d" providerId="LiveId" clId="{0474E669-5CCC-462A-B0B2-D967FCC554F6}" dt="2021-11-14T07:50:02.583" v="213" actId="26606"/>
          <ac:spMkLst>
            <pc:docMk/>
            <pc:sldMk cId="2583397208" sldId="256"/>
            <ac:spMk id="11" creationId="{ADA271CD-3011-4A05-B4A3-80F1794684F2}"/>
          </ac:spMkLst>
        </pc:spChg>
        <pc:spChg chg="add">
          <ac:chgData name="Kyle Spurlock" userId="3f6d88b7f134e18d" providerId="LiveId" clId="{0474E669-5CCC-462A-B0B2-D967FCC554F6}" dt="2021-11-14T07:50:02.583" v="213" actId="26606"/>
          <ac:spMkLst>
            <pc:docMk/>
            <pc:sldMk cId="2583397208" sldId="256"/>
            <ac:spMk id="16" creationId="{8EF32ACB-37F7-4E27-BDBC-67A94864F506}"/>
          </ac:spMkLst>
        </pc:spChg>
        <pc:spChg chg="add">
          <ac:chgData name="Kyle Spurlock" userId="3f6d88b7f134e18d" providerId="LiveId" clId="{0474E669-5CCC-462A-B0B2-D967FCC554F6}" dt="2021-11-14T07:50:02.583" v="213" actId="26606"/>
          <ac:spMkLst>
            <pc:docMk/>
            <pc:sldMk cId="2583397208" sldId="256"/>
            <ac:spMk id="18" creationId="{DEAF34AB-AE16-45B5-ABC1-801F062234F5}"/>
          </ac:spMkLst>
        </pc:spChg>
        <pc:spChg chg="add">
          <ac:chgData name="Kyle Spurlock" userId="3f6d88b7f134e18d" providerId="LiveId" clId="{0474E669-5CCC-462A-B0B2-D967FCC554F6}" dt="2021-11-14T07:50:02.583" v="213" actId="26606"/>
          <ac:spMkLst>
            <pc:docMk/>
            <pc:sldMk cId="2583397208" sldId="256"/>
            <ac:spMk id="20" creationId="{640449D5-DE6C-45AB-811E-29321C591CD6}"/>
          </ac:spMkLst>
        </pc:spChg>
        <pc:grpChg chg="add">
          <ac:chgData name="Kyle Spurlock" userId="3f6d88b7f134e18d" providerId="LiveId" clId="{0474E669-5CCC-462A-B0B2-D967FCC554F6}" dt="2021-11-14T07:50:02.583" v="213" actId="26606"/>
          <ac:grpSpMkLst>
            <pc:docMk/>
            <pc:sldMk cId="2583397208" sldId="256"/>
            <ac:grpSpMk id="22" creationId="{222480C3-21A7-43F5-9070-D4ACB7435A94}"/>
          </ac:grpSpMkLst>
        </pc:grpChg>
        <pc:picChg chg="add mod ord">
          <ac:chgData name="Kyle Spurlock" userId="3f6d88b7f134e18d" providerId="LiveId" clId="{0474E669-5CCC-462A-B0B2-D967FCC554F6}" dt="2021-11-14T07:50:20.763" v="218" actId="13926"/>
          <ac:picMkLst>
            <pc:docMk/>
            <pc:sldMk cId="2583397208" sldId="256"/>
            <ac:picMk id="4" creationId="{BBE78B27-8427-4D9E-9A66-C389F452BC1E}"/>
          </ac:picMkLst>
        </pc:picChg>
      </pc:sldChg>
      <pc:sldChg chg="modSp new del mod setBg">
        <pc:chgData name="Kyle Spurlock" userId="3f6d88b7f134e18d" providerId="LiveId" clId="{0474E669-5CCC-462A-B0B2-D967FCC554F6}" dt="2021-11-15T04:47:53.056" v="297" actId="2696"/>
        <pc:sldMkLst>
          <pc:docMk/>
          <pc:sldMk cId="1543610887" sldId="257"/>
        </pc:sldMkLst>
        <pc:spChg chg="mod">
          <ac:chgData name="Kyle Spurlock" userId="3f6d88b7f134e18d" providerId="LiveId" clId="{0474E669-5CCC-462A-B0B2-D967FCC554F6}" dt="2021-11-15T04:24:00.408" v="295" actId="20577"/>
          <ac:spMkLst>
            <pc:docMk/>
            <pc:sldMk cId="1543610887" sldId="257"/>
            <ac:spMk id="2" creationId="{91A968E0-DAE1-4CF2-8E83-2CDE688FAE80}"/>
          </ac:spMkLst>
        </pc:spChg>
      </pc:sldChg>
      <pc:sldChg chg="new del">
        <pc:chgData name="Kyle Spurlock" userId="3f6d88b7f134e18d" providerId="LiveId" clId="{0474E669-5CCC-462A-B0B2-D967FCC554F6}" dt="2021-11-14T07:48:38.459" v="158" actId="2696"/>
        <pc:sldMkLst>
          <pc:docMk/>
          <pc:sldMk cId="3236082299" sldId="257"/>
        </pc:sldMkLst>
      </pc:sldChg>
      <pc:sldChg chg="modSp new mod">
        <pc:chgData name="Kyle Spurlock" userId="3f6d88b7f134e18d" providerId="LiveId" clId="{0474E669-5CCC-462A-B0B2-D967FCC554F6}" dt="2021-11-15T05:46:16.556" v="479" actId="20577"/>
        <pc:sldMkLst>
          <pc:docMk/>
          <pc:sldMk cId="403328084" sldId="258"/>
        </pc:sldMkLst>
        <pc:spChg chg="mod">
          <ac:chgData name="Kyle Spurlock" userId="3f6d88b7f134e18d" providerId="LiveId" clId="{0474E669-5CCC-462A-B0B2-D967FCC554F6}" dt="2021-11-15T05:46:16.556" v="479" actId="20577"/>
          <ac:spMkLst>
            <pc:docMk/>
            <pc:sldMk cId="403328084" sldId="258"/>
            <ac:spMk id="2" creationId="{48A300C0-1EEC-4E43-B103-8FFC2F0F9057}"/>
          </ac:spMkLst>
        </pc:spChg>
        <pc:spChg chg="mod">
          <ac:chgData name="Kyle Spurlock" userId="3f6d88b7f134e18d" providerId="LiveId" clId="{0474E669-5CCC-462A-B0B2-D967FCC554F6}" dt="2021-11-15T04:52:54.091" v="470" actId="12"/>
          <ac:spMkLst>
            <pc:docMk/>
            <pc:sldMk cId="403328084" sldId="258"/>
            <ac:spMk id="3" creationId="{1A562F32-AAA9-4C64-9177-3C593FA0870C}"/>
          </ac:spMkLst>
        </pc:spChg>
      </pc:sldChg>
      <pc:sldMasterChg chg="add del addSldLayout delSldLayout">
        <pc:chgData name="Kyle Spurlock" userId="3f6d88b7f134e18d" providerId="LiveId" clId="{0474E669-5CCC-462A-B0B2-D967FCC554F6}" dt="2021-11-14T07:45:31.359" v="96" actId="26606"/>
        <pc:sldMasterMkLst>
          <pc:docMk/>
          <pc:sldMasterMk cId="1045493174" sldId="2147483648"/>
        </pc:sldMasterMkLst>
        <pc:sldLayoutChg chg="add del">
          <pc:chgData name="Kyle Spurlock" userId="3f6d88b7f134e18d" providerId="LiveId" clId="{0474E669-5CCC-462A-B0B2-D967FCC554F6}" dt="2021-11-14T07:45:31.359" v="96" actId="26606"/>
          <pc:sldLayoutMkLst>
            <pc:docMk/>
            <pc:sldMasterMk cId="1045493174" sldId="2147483648"/>
            <pc:sldLayoutMk cId="2113724452" sldId="2147483649"/>
          </pc:sldLayoutMkLst>
        </pc:sldLayoutChg>
        <pc:sldLayoutChg chg="add del">
          <pc:chgData name="Kyle Spurlock" userId="3f6d88b7f134e18d" providerId="LiveId" clId="{0474E669-5CCC-462A-B0B2-D967FCC554F6}" dt="2021-11-14T07:45:31.359" v="96" actId="26606"/>
          <pc:sldLayoutMkLst>
            <pc:docMk/>
            <pc:sldMasterMk cId="1045493174" sldId="2147483648"/>
            <pc:sldLayoutMk cId="4049288864" sldId="2147483650"/>
          </pc:sldLayoutMkLst>
        </pc:sldLayoutChg>
        <pc:sldLayoutChg chg="add del">
          <pc:chgData name="Kyle Spurlock" userId="3f6d88b7f134e18d" providerId="LiveId" clId="{0474E669-5CCC-462A-B0B2-D967FCC554F6}" dt="2021-11-14T07:45:31.359" v="96" actId="26606"/>
          <pc:sldLayoutMkLst>
            <pc:docMk/>
            <pc:sldMasterMk cId="1045493174" sldId="2147483648"/>
            <pc:sldLayoutMk cId="1589638007" sldId="2147483651"/>
          </pc:sldLayoutMkLst>
        </pc:sldLayoutChg>
        <pc:sldLayoutChg chg="add del">
          <pc:chgData name="Kyle Spurlock" userId="3f6d88b7f134e18d" providerId="LiveId" clId="{0474E669-5CCC-462A-B0B2-D967FCC554F6}" dt="2021-11-14T07:45:31.359" v="96" actId="26606"/>
          <pc:sldLayoutMkLst>
            <pc:docMk/>
            <pc:sldMasterMk cId="1045493174" sldId="2147483648"/>
            <pc:sldLayoutMk cId="2261693397" sldId="2147483652"/>
          </pc:sldLayoutMkLst>
        </pc:sldLayoutChg>
        <pc:sldLayoutChg chg="add del">
          <pc:chgData name="Kyle Spurlock" userId="3f6d88b7f134e18d" providerId="LiveId" clId="{0474E669-5CCC-462A-B0B2-D967FCC554F6}" dt="2021-11-14T07:45:31.359" v="96" actId="26606"/>
          <pc:sldLayoutMkLst>
            <pc:docMk/>
            <pc:sldMasterMk cId="1045493174" sldId="2147483648"/>
            <pc:sldLayoutMk cId="3809465033" sldId="2147483653"/>
          </pc:sldLayoutMkLst>
        </pc:sldLayoutChg>
        <pc:sldLayoutChg chg="add del">
          <pc:chgData name="Kyle Spurlock" userId="3f6d88b7f134e18d" providerId="LiveId" clId="{0474E669-5CCC-462A-B0B2-D967FCC554F6}" dt="2021-11-14T07:45:31.359" v="96" actId="26606"/>
          <pc:sldLayoutMkLst>
            <pc:docMk/>
            <pc:sldMasterMk cId="1045493174" sldId="2147483648"/>
            <pc:sldLayoutMk cId="1902414811" sldId="2147483654"/>
          </pc:sldLayoutMkLst>
        </pc:sldLayoutChg>
        <pc:sldLayoutChg chg="add del">
          <pc:chgData name="Kyle Spurlock" userId="3f6d88b7f134e18d" providerId="LiveId" clId="{0474E669-5CCC-462A-B0B2-D967FCC554F6}" dt="2021-11-14T07:45:31.359" v="96" actId="26606"/>
          <pc:sldLayoutMkLst>
            <pc:docMk/>
            <pc:sldMasterMk cId="1045493174" sldId="2147483648"/>
            <pc:sldLayoutMk cId="1364035319" sldId="2147483655"/>
          </pc:sldLayoutMkLst>
        </pc:sldLayoutChg>
        <pc:sldLayoutChg chg="add del">
          <pc:chgData name="Kyle Spurlock" userId="3f6d88b7f134e18d" providerId="LiveId" clId="{0474E669-5CCC-462A-B0B2-D967FCC554F6}" dt="2021-11-14T07:45:31.359" v="96" actId="26606"/>
          <pc:sldLayoutMkLst>
            <pc:docMk/>
            <pc:sldMasterMk cId="1045493174" sldId="2147483648"/>
            <pc:sldLayoutMk cId="3827768166" sldId="2147483656"/>
          </pc:sldLayoutMkLst>
        </pc:sldLayoutChg>
        <pc:sldLayoutChg chg="add del">
          <pc:chgData name="Kyle Spurlock" userId="3f6d88b7f134e18d" providerId="LiveId" clId="{0474E669-5CCC-462A-B0B2-D967FCC554F6}" dt="2021-11-14T07:45:31.359" v="96" actId="26606"/>
          <pc:sldLayoutMkLst>
            <pc:docMk/>
            <pc:sldMasterMk cId="1045493174" sldId="2147483648"/>
            <pc:sldLayoutMk cId="1966678312" sldId="2147483657"/>
          </pc:sldLayoutMkLst>
        </pc:sldLayoutChg>
        <pc:sldLayoutChg chg="add del">
          <pc:chgData name="Kyle Spurlock" userId="3f6d88b7f134e18d" providerId="LiveId" clId="{0474E669-5CCC-462A-B0B2-D967FCC554F6}" dt="2021-11-14T07:45:31.359" v="96" actId="26606"/>
          <pc:sldLayoutMkLst>
            <pc:docMk/>
            <pc:sldMasterMk cId="1045493174" sldId="2147483648"/>
            <pc:sldLayoutMk cId="1837025448" sldId="2147483658"/>
          </pc:sldLayoutMkLst>
        </pc:sldLayoutChg>
        <pc:sldLayoutChg chg="add del">
          <pc:chgData name="Kyle Spurlock" userId="3f6d88b7f134e18d" providerId="LiveId" clId="{0474E669-5CCC-462A-B0B2-D967FCC554F6}" dt="2021-11-14T07:45:31.359" v="96" actId="26606"/>
          <pc:sldLayoutMkLst>
            <pc:docMk/>
            <pc:sldMasterMk cId="1045493174" sldId="2147483648"/>
            <pc:sldLayoutMk cId="4181698323" sldId="2147483659"/>
          </pc:sldLayoutMkLst>
        </pc:sldLayoutChg>
      </pc:sldMasterChg>
      <pc:sldMasterChg chg="add del replId addSldLayout delSldLayout">
        <pc:chgData name="Kyle Spurlock" userId="3f6d88b7f134e18d" providerId="LiveId" clId="{0474E669-5CCC-462A-B0B2-D967FCC554F6}" dt="2021-11-14T07:45:13.120" v="89" actId="26606"/>
        <pc:sldMasterMkLst>
          <pc:docMk/>
          <pc:sldMasterMk cId="835437640" sldId="2147483660"/>
        </pc:sldMasterMkLst>
        <pc:sldLayoutChg chg="add del">
          <pc:chgData name="Kyle Spurlock" userId="3f6d88b7f134e18d" providerId="LiveId" clId="{0474E669-5CCC-462A-B0B2-D967FCC554F6}" dt="2021-11-14T07:45:13.120" v="89" actId="26606"/>
          <pc:sldLayoutMkLst>
            <pc:docMk/>
            <pc:sldMasterMk cId="835437640" sldId="2147483660"/>
            <pc:sldLayoutMk cId="2541699412" sldId="2147483661"/>
          </pc:sldLayoutMkLst>
        </pc:sldLayoutChg>
        <pc:sldLayoutChg chg="add del replId">
          <pc:chgData name="Kyle Spurlock" userId="3f6d88b7f134e18d" providerId="LiveId" clId="{0474E669-5CCC-462A-B0B2-D967FCC554F6}" dt="2021-11-14T07:45:13.120" v="89" actId="26606"/>
          <pc:sldLayoutMkLst>
            <pc:docMk/>
            <pc:sldMasterMk cId="835437640" sldId="2147483660"/>
            <pc:sldLayoutMk cId="1761505687" sldId="2147483662"/>
          </pc:sldLayoutMkLst>
        </pc:sldLayoutChg>
        <pc:sldLayoutChg chg="add del replId">
          <pc:chgData name="Kyle Spurlock" userId="3f6d88b7f134e18d" providerId="LiveId" clId="{0474E669-5CCC-462A-B0B2-D967FCC554F6}" dt="2021-11-14T07:45:13.120" v="89" actId="26606"/>
          <pc:sldLayoutMkLst>
            <pc:docMk/>
            <pc:sldMasterMk cId="835437640" sldId="2147483660"/>
            <pc:sldLayoutMk cId="1408971473" sldId="2147483663"/>
          </pc:sldLayoutMkLst>
        </pc:sldLayoutChg>
        <pc:sldLayoutChg chg="add del replId">
          <pc:chgData name="Kyle Spurlock" userId="3f6d88b7f134e18d" providerId="LiveId" clId="{0474E669-5CCC-462A-B0B2-D967FCC554F6}" dt="2021-11-14T07:45:13.120" v="89" actId="26606"/>
          <pc:sldLayoutMkLst>
            <pc:docMk/>
            <pc:sldMasterMk cId="835437640" sldId="2147483660"/>
            <pc:sldLayoutMk cId="3776406397" sldId="2147483664"/>
          </pc:sldLayoutMkLst>
        </pc:sldLayoutChg>
        <pc:sldLayoutChg chg="add del replId">
          <pc:chgData name="Kyle Spurlock" userId="3f6d88b7f134e18d" providerId="LiveId" clId="{0474E669-5CCC-462A-B0B2-D967FCC554F6}" dt="2021-11-14T07:45:13.120" v="89" actId="26606"/>
          <pc:sldLayoutMkLst>
            <pc:docMk/>
            <pc:sldMasterMk cId="835437640" sldId="2147483660"/>
            <pc:sldLayoutMk cId="1006857857" sldId="2147483665"/>
          </pc:sldLayoutMkLst>
        </pc:sldLayoutChg>
        <pc:sldLayoutChg chg="add del replId">
          <pc:chgData name="Kyle Spurlock" userId="3f6d88b7f134e18d" providerId="LiveId" clId="{0474E669-5CCC-462A-B0B2-D967FCC554F6}" dt="2021-11-14T07:45:13.120" v="89" actId="26606"/>
          <pc:sldLayoutMkLst>
            <pc:docMk/>
            <pc:sldMasterMk cId="835437640" sldId="2147483660"/>
            <pc:sldLayoutMk cId="4131767962" sldId="2147483666"/>
          </pc:sldLayoutMkLst>
        </pc:sldLayoutChg>
        <pc:sldLayoutChg chg="add del replId">
          <pc:chgData name="Kyle Spurlock" userId="3f6d88b7f134e18d" providerId="LiveId" clId="{0474E669-5CCC-462A-B0B2-D967FCC554F6}" dt="2021-11-14T07:45:13.120" v="89" actId="26606"/>
          <pc:sldLayoutMkLst>
            <pc:docMk/>
            <pc:sldMasterMk cId="835437640" sldId="2147483660"/>
            <pc:sldLayoutMk cId="3241837217" sldId="2147483667"/>
          </pc:sldLayoutMkLst>
        </pc:sldLayoutChg>
        <pc:sldLayoutChg chg="add del replId">
          <pc:chgData name="Kyle Spurlock" userId="3f6d88b7f134e18d" providerId="LiveId" clId="{0474E669-5CCC-462A-B0B2-D967FCC554F6}" dt="2021-11-14T07:45:13.120" v="89" actId="26606"/>
          <pc:sldLayoutMkLst>
            <pc:docMk/>
            <pc:sldMasterMk cId="835437640" sldId="2147483660"/>
            <pc:sldLayoutMk cId="2830457298" sldId="2147483668"/>
          </pc:sldLayoutMkLst>
        </pc:sldLayoutChg>
        <pc:sldLayoutChg chg="add del replId">
          <pc:chgData name="Kyle Spurlock" userId="3f6d88b7f134e18d" providerId="LiveId" clId="{0474E669-5CCC-462A-B0B2-D967FCC554F6}" dt="2021-11-14T07:45:13.120" v="89" actId="26606"/>
          <pc:sldLayoutMkLst>
            <pc:docMk/>
            <pc:sldMasterMk cId="835437640" sldId="2147483660"/>
            <pc:sldLayoutMk cId="3955004240" sldId="2147483669"/>
          </pc:sldLayoutMkLst>
        </pc:sldLayoutChg>
        <pc:sldLayoutChg chg="add del replId">
          <pc:chgData name="Kyle Spurlock" userId="3f6d88b7f134e18d" providerId="LiveId" clId="{0474E669-5CCC-462A-B0B2-D967FCC554F6}" dt="2021-11-14T07:45:13.120" v="89" actId="26606"/>
          <pc:sldLayoutMkLst>
            <pc:docMk/>
            <pc:sldMasterMk cId="835437640" sldId="2147483660"/>
            <pc:sldLayoutMk cId="2230914501" sldId="2147483670"/>
          </pc:sldLayoutMkLst>
        </pc:sldLayoutChg>
        <pc:sldLayoutChg chg="add del replId">
          <pc:chgData name="Kyle Spurlock" userId="3f6d88b7f134e18d" providerId="LiveId" clId="{0474E669-5CCC-462A-B0B2-D967FCC554F6}" dt="2021-11-14T07:45:13.120" v="89" actId="26606"/>
          <pc:sldLayoutMkLst>
            <pc:docMk/>
            <pc:sldMasterMk cId="835437640" sldId="2147483660"/>
            <pc:sldLayoutMk cId="3795460855" sldId="2147483671"/>
          </pc:sldLayoutMkLst>
        </pc:sldLayoutChg>
      </pc:sldMasterChg>
      <pc:sldMasterChg chg="add del replId addSldLayout delSldLayout">
        <pc:chgData name="Kyle Spurlock" userId="3f6d88b7f134e18d" providerId="LiveId" clId="{0474E669-5CCC-462A-B0B2-D967FCC554F6}" dt="2021-11-14T07:45:02.524" v="81" actId="26606"/>
        <pc:sldMasterMkLst>
          <pc:docMk/>
          <pc:sldMasterMk cId="3586556283" sldId="2147483660"/>
        </pc:sldMasterMkLst>
        <pc:sldLayoutChg chg="add del">
          <pc:chgData name="Kyle Spurlock" userId="3f6d88b7f134e18d" providerId="LiveId" clId="{0474E669-5CCC-462A-B0B2-D967FCC554F6}" dt="2021-11-14T07:45:02.524" v="81" actId="26606"/>
          <pc:sldLayoutMkLst>
            <pc:docMk/>
            <pc:sldMasterMk cId="3586556283" sldId="2147483660"/>
            <pc:sldLayoutMk cId="3932837169" sldId="2147483661"/>
          </pc:sldLayoutMkLst>
        </pc:sldLayoutChg>
        <pc:sldLayoutChg chg="add del replId">
          <pc:chgData name="Kyle Spurlock" userId="3f6d88b7f134e18d" providerId="LiveId" clId="{0474E669-5CCC-462A-B0B2-D967FCC554F6}" dt="2021-11-14T07:45:02.524" v="81" actId="26606"/>
          <pc:sldLayoutMkLst>
            <pc:docMk/>
            <pc:sldMasterMk cId="3586556283" sldId="2147483660"/>
            <pc:sldLayoutMk cId="3380607075" sldId="2147483662"/>
          </pc:sldLayoutMkLst>
        </pc:sldLayoutChg>
        <pc:sldLayoutChg chg="add del replId">
          <pc:chgData name="Kyle Spurlock" userId="3f6d88b7f134e18d" providerId="LiveId" clId="{0474E669-5CCC-462A-B0B2-D967FCC554F6}" dt="2021-11-14T07:45:02.524" v="81" actId="26606"/>
          <pc:sldLayoutMkLst>
            <pc:docMk/>
            <pc:sldMasterMk cId="3586556283" sldId="2147483660"/>
            <pc:sldLayoutMk cId="1047574755" sldId="2147483663"/>
          </pc:sldLayoutMkLst>
        </pc:sldLayoutChg>
        <pc:sldLayoutChg chg="add del replId">
          <pc:chgData name="Kyle Spurlock" userId="3f6d88b7f134e18d" providerId="LiveId" clId="{0474E669-5CCC-462A-B0B2-D967FCC554F6}" dt="2021-11-14T07:45:02.524" v="81" actId="26606"/>
          <pc:sldLayoutMkLst>
            <pc:docMk/>
            <pc:sldMasterMk cId="3586556283" sldId="2147483660"/>
            <pc:sldLayoutMk cId="2903987980" sldId="2147483664"/>
          </pc:sldLayoutMkLst>
        </pc:sldLayoutChg>
        <pc:sldLayoutChg chg="add del replId">
          <pc:chgData name="Kyle Spurlock" userId="3f6d88b7f134e18d" providerId="LiveId" clId="{0474E669-5CCC-462A-B0B2-D967FCC554F6}" dt="2021-11-14T07:45:02.524" v="81" actId="26606"/>
          <pc:sldLayoutMkLst>
            <pc:docMk/>
            <pc:sldMasterMk cId="3586556283" sldId="2147483660"/>
            <pc:sldLayoutMk cId="1199846270" sldId="2147483665"/>
          </pc:sldLayoutMkLst>
        </pc:sldLayoutChg>
        <pc:sldLayoutChg chg="add del replId">
          <pc:chgData name="Kyle Spurlock" userId="3f6d88b7f134e18d" providerId="LiveId" clId="{0474E669-5CCC-462A-B0B2-D967FCC554F6}" dt="2021-11-14T07:45:02.524" v="81" actId="26606"/>
          <pc:sldLayoutMkLst>
            <pc:docMk/>
            <pc:sldMasterMk cId="3586556283" sldId="2147483660"/>
            <pc:sldLayoutMk cId="1565223585" sldId="2147483666"/>
          </pc:sldLayoutMkLst>
        </pc:sldLayoutChg>
        <pc:sldLayoutChg chg="add del replId">
          <pc:chgData name="Kyle Spurlock" userId="3f6d88b7f134e18d" providerId="LiveId" clId="{0474E669-5CCC-462A-B0B2-D967FCC554F6}" dt="2021-11-14T07:45:02.524" v="81" actId="26606"/>
          <pc:sldLayoutMkLst>
            <pc:docMk/>
            <pc:sldMasterMk cId="3586556283" sldId="2147483660"/>
            <pc:sldLayoutMk cId="3688457959" sldId="2147483667"/>
          </pc:sldLayoutMkLst>
        </pc:sldLayoutChg>
        <pc:sldLayoutChg chg="add del replId">
          <pc:chgData name="Kyle Spurlock" userId="3f6d88b7f134e18d" providerId="LiveId" clId="{0474E669-5CCC-462A-B0B2-D967FCC554F6}" dt="2021-11-14T07:45:02.524" v="81" actId="26606"/>
          <pc:sldLayoutMkLst>
            <pc:docMk/>
            <pc:sldMasterMk cId="3586556283" sldId="2147483660"/>
            <pc:sldLayoutMk cId="3928009859" sldId="2147483668"/>
          </pc:sldLayoutMkLst>
        </pc:sldLayoutChg>
        <pc:sldLayoutChg chg="add del replId">
          <pc:chgData name="Kyle Spurlock" userId="3f6d88b7f134e18d" providerId="LiveId" clId="{0474E669-5CCC-462A-B0B2-D967FCC554F6}" dt="2021-11-14T07:45:02.524" v="81" actId="26606"/>
          <pc:sldLayoutMkLst>
            <pc:docMk/>
            <pc:sldMasterMk cId="3586556283" sldId="2147483660"/>
            <pc:sldLayoutMk cId="2687647193" sldId="2147483669"/>
          </pc:sldLayoutMkLst>
        </pc:sldLayoutChg>
        <pc:sldLayoutChg chg="add del replId">
          <pc:chgData name="Kyle Spurlock" userId="3f6d88b7f134e18d" providerId="LiveId" clId="{0474E669-5CCC-462A-B0B2-D967FCC554F6}" dt="2021-11-14T07:45:02.524" v="81" actId="26606"/>
          <pc:sldLayoutMkLst>
            <pc:docMk/>
            <pc:sldMasterMk cId="3586556283" sldId="2147483660"/>
            <pc:sldLayoutMk cId="4280965210" sldId="2147483670"/>
          </pc:sldLayoutMkLst>
        </pc:sldLayoutChg>
        <pc:sldLayoutChg chg="add del replId">
          <pc:chgData name="Kyle Spurlock" userId="3f6d88b7f134e18d" providerId="LiveId" clId="{0474E669-5CCC-462A-B0B2-D967FCC554F6}" dt="2021-11-14T07:45:02.524" v="81" actId="26606"/>
          <pc:sldLayoutMkLst>
            <pc:docMk/>
            <pc:sldMasterMk cId="3586556283" sldId="2147483660"/>
            <pc:sldLayoutMk cId="3331950887" sldId="2147483671"/>
          </pc:sldLayoutMkLst>
        </pc:sldLayoutChg>
      </pc:sldMasterChg>
      <pc:sldMasterChg chg="add del replId addSldLayout delSldLayout">
        <pc:chgData name="Kyle Spurlock" userId="3f6d88b7f134e18d" providerId="LiveId" clId="{0474E669-5CCC-462A-B0B2-D967FCC554F6}" dt="2021-11-14T07:44:05.869" v="47" actId="26606"/>
        <pc:sldMasterMkLst>
          <pc:docMk/>
          <pc:sldMasterMk cId="3935569852" sldId="2147483660"/>
        </pc:sldMasterMkLst>
        <pc:sldLayoutChg chg="add del">
          <pc:chgData name="Kyle Spurlock" userId="3f6d88b7f134e18d" providerId="LiveId" clId="{0474E669-5CCC-462A-B0B2-D967FCC554F6}" dt="2021-11-14T07:44:05.869" v="47" actId="26606"/>
          <pc:sldLayoutMkLst>
            <pc:docMk/>
            <pc:sldMasterMk cId="3935569852" sldId="2147483660"/>
            <pc:sldLayoutMk cId="4152633151" sldId="2147483661"/>
          </pc:sldLayoutMkLst>
        </pc:sldLayoutChg>
        <pc:sldLayoutChg chg="add del replId">
          <pc:chgData name="Kyle Spurlock" userId="3f6d88b7f134e18d" providerId="LiveId" clId="{0474E669-5CCC-462A-B0B2-D967FCC554F6}" dt="2021-11-14T07:44:05.869" v="47" actId="26606"/>
          <pc:sldLayoutMkLst>
            <pc:docMk/>
            <pc:sldMasterMk cId="3935569852" sldId="2147483660"/>
            <pc:sldLayoutMk cId="1059406810" sldId="2147483662"/>
          </pc:sldLayoutMkLst>
        </pc:sldLayoutChg>
        <pc:sldLayoutChg chg="add del replId">
          <pc:chgData name="Kyle Spurlock" userId="3f6d88b7f134e18d" providerId="LiveId" clId="{0474E669-5CCC-462A-B0B2-D967FCC554F6}" dt="2021-11-14T07:44:05.869" v="47" actId="26606"/>
          <pc:sldLayoutMkLst>
            <pc:docMk/>
            <pc:sldMasterMk cId="3935569852" sldId="2147483660"/>
            <pc:sldLayoutMk cId="4213784703" sldId="2147483663"/>
          </pc:sldLayoutMkLst>
        </pc:sldLayoutChg>
        <pc:sldLayoutChg chg="add del replId">
          <pc:chgData name="Kyle Spurlock" userId="3f6d88b7f134e18d" providerId="LiveId" clId="{0474E669-5CCC-462A-B0B2-D967FCC554F6}" dt="2021-11-14T07:44:05.869" v="47" actId="26606"/>
          <pc:sldLayoutMkLst>
            <pc:docMk/>
            <pc:sldMasterMk cId="3935569852" sldId="2147483660"/>
            <pc:sldLayoutMk cId="3331260837" sldId="2147483664"/>
          </pc:sldLayoutMkLst>
        </pc:sldLayoutChg>
        <pc:sldLayoutChg chg="add del replId">
          <pc:chgData name="Kyle Spurlock" userId="3f6d88b7f134e18d" providerId="LiveId" clId="{0474E669-5CCC-462A-B0B2-D967FCC554F6}" dt="2021-11-14T07:44:05.869" v="47" actId="26606"/>
          <pc:sldLayoutMkLst>
            <pc:docMk/>
            <pc:sldMasterMk cId="3935569852" sldId="2147483660"/>
            <pc:sldLayoutMk cId="3232180356" sldId="2147483665"/>
          </pc:sldLayoutMkLst>
        </pc:sldLayoutChg>
        <pc:sldLayoutChg chg="add del replId">
          <pc:chgData name="Kyle Spurlock" userId="3f6d88b7f134e18d" providerId="LiveId" clId="{0474E669-5CCC-462A-B0B2-D967FCC554F6}" dt="2021-11-14T07:44:05.869" v="47" actId="26606"/>
          <pc:sldLayoutMkLst>
            <pc:docMk/>
            <pc:sldMasterMk cId="3935569852" sldId="2147483660"/>
            <pc:sldLayoutMk cId="4206015002" sldId="2147483666"/>
          </pc:sldLayoutMkLst>
        </pc:sldLayoutChg>
        <pc:sldLayoutChg chg="add del replId">
          <pc:chgData name="Kyle Spurlock" userId="3f6d88b7f134e18d" providerId="LiveId" clId="{0474E669-5CCC-462A-B0B2-D967FCC554F6}" dt="2021-11-14T07:44:05.869" v="47" actId="26606"/>
          <pc:sldLayoutMkLst>
            <pc:docMk/>
            <pc:sldMasterMk cId="3935569852" sldId="2147483660"/>
            <pc:sldLayoutMk cId="3182102542" sldId="2147483667"/>
          </pc:sldLayoutMkLst>
        </pc:sldLayoutChg>
        <pc:sldLayoutChg chg="add del replId">
          <pc:chgData name="Kyle Spurlock" userId="3f6d88b7f134e18d" providerId="LiveId" clId="{0474E669-5CCC-462A-B0B2-D967FCC554F6}" dt="2021-11-14T07:44:05.869" v="47" actId="26606"/>
          <pc:sldLayoutMkLst>
            <pc:docMk/>
            <pc:sldMasterMk cId="3935569852" sldId="2147483660"/>
            <pc:sldLayoutMk cId="4147463546" sldId="2147483668"/>
          </pc:sldLayoutMkLst>
        </pc:sldLayoutChg>
        <pc:sldLayoutChg chg="add del replId">
          <pc:chgData name="Kyle Spurlock" userId="3f6d88b7f134e18d" providerId="LiveId" clId="{0474E669-5CCC-462A-B0B2-D967FCC554F6}" dt="2021-11-14T07:44:05.869" v="47" actId="26606"/>
          <pc:sldLayoutMkLst>
            <pc:docMk/>
            <pc:sldMasterMk cId="3935569852" sldId="2147483660"/>
            <pc:sldLayoutMk cId="4268493502" sldId="2147483669"/>
          </pc:sldLayoutMkLst>
        </pc:sldLayoutChg>
        <pc:sldLayoutChg chg="add del replId">
          <pc:chgData name="Kyle Spurlock" userId="3f6d88b7f134e18d" providerId="LiveId" clId="{0474E669-5CCC-462A-B0B2-D967FCC554F6}" dt="2021-11-14T07:44:05.869" v="47" actId="26606"/>
          <pc:sldLayoutMkLst>
            <pc:docMk/>
            <pc:sldMasterMk cId="3935569852" sldId="2147483660"/>
            <pc:sldLayoutMk cId="3619513900" sldId="2147483670"/>
          </pc:sldLayoutMkLst>
        </pc:sldLayoutChg>
        <pc:sldLayoutChg chg="add del replId">
          <pc:chgData name="Kyle Spurlock" userId="3f6d88b7f134e18d" providerId="LiveId" clId="{0474E669-5CCC-462A-B0B2-D967FCC554F6}" dt="2021-11-14T07:44:05.869" v="47" actId="26606"/>
          <pc:sldLayoutMkLst>
            <pc:docMk/>
            <pc:sldMasterMk cId="3935569852" sldId="2147483660"/>
            <pc:sldLayoutMk cId="3903080602" sldId="2147483671"/>
          </pc:sldLayoutMkLst>
        </pc:sldLayoutChg>
      </pc:sldMasterChg>
      <pc:sldMasterChg chg="add del addSldLayout delSldLayout">
        <pc:chgData name="Kyle Spurlock" userId="3f6d88b7f134e18d" providerId="LiveId" clId="{0474E669-5CCC-462A-B0B2-D967FCC554F6}" dt="2021-11-14T07:45:05.016" v="85" actId="26606"/>
        <pc:sldMasterMkLst>
          <pc:docMk/>
          <pc:sldMasterMk cId="623140822" sldId="2147483673"/>
        </pc:sldMasterMkLst>
        <pc:sldLayoutChg chg="add del">
          <pc:chgData name="Kyle Spurlock" userId="3f6d88b7f134e18d" providerId="LiveId" clId="{0474E669-5CCC-462A-B0B2-D967FCC554F6}" dt="2021-11-14T07:45:05.016" v="85" actId="26606"/>
          <pc:sldLayoutMkLst>
            <pc:docMk/>
            <pc:sldMasterMk cId="623140822" sldId="2147483673"/>
            <pc:sldLayoutMk cId="3224620424" sldId="2147483662"/>
          </pc:sldLayoutMkLst>
        </pc:sldLayoutChg>
        <pc:sldLayoutChg chg="add del">
          <pc:chgData name="Kyle Spurlock" userId="3f6d88b7f134e18d" providerId="LiveId" clId="{0474E669-5CCC-462A-B0B2-D967FCC554F6}" dt="2021-11-14T07:45:05.016" v="85" actId="26606"/>
          <pc:sldLayoutMkLst>
            <pc:docMk/>
            <pc:sldMasterMk cId="623140822" sldId="2147483673"/>
            <pc:sldLayoutMk cId="3837225543" sldId="2147483663"/>
          </pc:sldLayoutMkLst>
        </pc:sldLayoutChg>
        <pc:sldLayoutChg chg="add del">
          <pc:chgData name="Kyle Spurlock" userId="3f6d88b7f134e18d" providerId="LiveId" clId="{0474E669-5CCC-462A-B0B2-D967FCC554F6}" dt="2021-11-14T07:45:05.016" v="85" actId="26606"/>
          <pc:sldLayoutMkLst>
            <pc:docMk/>
            <pc:sldMasterMk cId="623140822" sldId="2147483673"/>
            <pc:sldLayoutMk cId="254267631" sldId="2147483664"/>
          </pc:sldLayoutMkLst>
        </pc:sldLayoutChg>
        <pc:sldLayoutChg chg="add del">
          <pc:chgData name="Kyle Spurlock" userId="3f6d88b7f134e18d" providerId="LiveId" clId="{0474E669-5CCC-462A-B0B2-D967FCC554F6}" dt="2021-11-14T07:45:05.016" v="85" actId="26606"/>
          <pc:sldLayoutMkLst>
            <pc:docMk/>
            <pc:sldMasterMk cId="623140822" sldId="2147483673"/>
            <pc:sldLayoutMk cId="4067284794" sldId="2147483665"/>
          </pc:sldLayoutMkLst>
        </pc:sldLayoutChg>
        <pc:sldLayoutChg chg="add del">
          <pc:chgData name="Kyle Spurlock" userId="3f6d88b7f134e18d" providerId="LiveId" clId="{0474E669-5CCC-462A-B0B2-D967FCC554F6}" dt="2021-11-14T07:45:05.016" v="85" actId="26606"/>
          <pc:sldLayoutMkLst>
            <pc:docMk/>
            <pc:sldMasterMk cId="623140822" sldId="2147483673"/>
            <pc:sldLayoutMk cId="3216294183" sldId="2147483666"/>
          </pc:sldLayoutMkLst>
        </pc:sldLayoutChg>
        <pc:sldLayoutChg chg="add del">
          <pc:chgData name="Kyle Spurlock" userId="3f6d88b7f134e18d" providerId="LiveId" clId="{0474E669-5CCC-462A-B0B2-D967FCC554F6}" dt="2021-11-14T07:45:05.016" v="85" actId="26606"/>
          <pc:sldLayoutMkLst>
            <pc:docMk/>
            <pc:sldMasterMk cId="623140822" sldId="2147483673"/>
            <pc:sldLayoutMk cId="294058469" sldId="2147483667"/>
          </pc:sldLayoutMkLst>
        </pc:sldLayoutChg>
        <pc:sldLayoutChg chg="add del">
          <pc:chgData name="Kyle Spurlock" userId="3f6d88b7f134e18d" providerId="LiveId" clId="{0474E669-5CCC-462A-B0B2-D967FCC554F6}" dt="2021-11-14T07:45:05.016" v="85" actId="26606"/>
          <pc:sldLayoutMkLst>
            <pc:docMk/>
            <pc:sldMasterMk cId="623140822" sldId="2147483673"/>
            <pc:sldLayoutMk cId="259163914" sldId="2147483668"/>
          </pc:sldLayoutMkLst>
        </pc:sldLayoutChg>
        <pc:sldLayoutChg chg="add del">
          <pc:chgData name="Kyle Spurlock" userId="3f6d88b7f134e18d" providerId="LiveId" clId="{0474E669-5CCC-462A-B0B2-D967FCC554F6}" dt="2021-11-14T07:45:05.016" v="85" actId="26606"/>
          <pc:sldLayoutMkLst>
            <pc:docMk/>
            <pc:sldMasterMk cId="623140822" sldId="2147483673"/>
            <pc:sldLayoutMk cId="3675512157" sldId="2147483669"/>
          </pc:sldLayoutMkLst>
        </pc:sldLayoutChg>
        <pc:sldLayoutChg chg="add del">
          <pc:chgData name="Kyle Spurlock" userId="3f6d88b7f134e18d" providerId="LiveId" clId="{0474E669-5CCC-462A-B0B2-D967FCC554F6}" dt="2021-11-14T07:45:05.016" v="85" actId="26606"/>
          <pc:sldLayoutMkLst>
            <pc:docMk/>
            <pc:sldMasterMk cId="623140822" sldId="2147483673"/>
            <pc:sldLayoutMk cId="847919966" sldId="2147483670"/>
          </pc:sldLayoutMkLst>
        </pc:sldLayoutChg>
        <pc:sldLayoutChg chg="add del">
          <pc:chgData name="Kyle Spurlock" userId="3f6d88b7f134e18d" providerId="LiveId" clId="{0474E669-5CCC-462A-B0B2-D967FCC554F6}" dt="2021-11-14T07:45:05.016" v="85" actId="26606"/>
          <pc:sldLayoutMkLst>
            <pc:docMk/>
            <pc:sldMasterMk cId="623140822" sldId="2147483673"/>
            <pc:sldLayoutMk cId="378406623" sldId="2147483671"/>
          </pc:sldLayoutMkLst>
        </pc:sldLayoutChg>
        <pc:sldLayoutChg chg="add del">
          <pc:chgData name="Kyle Spurlock" userId="3f6d88b7f134e18d" providerId="LiveId" clId="{0474E669-5CCC-462A-B0B2-D967FCC554F6}" dt="2021-11-14T07:45:05.016" v="85" actId="26606"/>
          <pc:sldLayoutMkLst>
            <pc:docMk/>
            <pc:sldMasterMk cId="623140822" sldId="2147483673"/>
            <pc:sldLayoutMk cId="1628919461" sldId="2147483672"/>
          </pc:sldLayoutMkLst>
        </pc:sldLayoutChg>
      </pc:sldMasterChg>
      <pc:sldMasterChg chg="add del addSldLayout delSldLayout">
        <pc:chgData name="Kyle Spurlock" userId="3f6d88b7f134e18d" providerId="LiveId" clId="{0474E669-5CCC-462A-B0B2-D967FCC554F6}" dt="2021-11-14T07:44:01.964" v="43" actId="26606"/>
        <pc:sldMasterMkLst>
          <pc:docMk/>
          <pc:sldMasterMk cId="2384045466" sldId="2147483673"/>
        </pc:sldMasterMkLst>
        <pc:sldLayoutChg chg="add del">
          <pc:chgData name="Kyle Spurlock" userId="3f6d88b7f134e18d" providerId="LiveId" clId="{0474E669-5CCC-462A-B0B2-D967FCC554F6}" dt="2021-11-14T07:44:01.964" v="43" actId="26606"/>
          <pc:sldLayoutMkLst>
            <pc:docMk/>
            <pc:sldMasterMk cId="2384045466" sldId="2147483673"/>
            <pc:sldLayoutMk cId="2499297946" sldId="2147483662"/>
          </pc:sldLayoutMkLst>
        </pc:sldLayoutChg>
        <pc:sldLayoutChg chg="add del">
          <pc:chgData name="Kyle Spurlock" userId="3f6d88b7f134e18d" providerId="LiveId" clId="{0474E669-5CCC-462A-B0B2-D967FCC554F6}" dt="2021-11-14T07:44:01.964" v="43" actId="26606"/>
          <pc:sldLayoutMkLst>
            <pc:docMk/>
            <pc:sldMasterMk cId="2384045466" sldId="2147483673"/>
            <pc:sldLayoutMk cId="2503647350" sldId="2147483663"/>
          </pc:sldLayoutMkLst>
        </pc:sldLayoutChg>
        <pc:sldLayoutChg chg="add del">
          <pc:chgData name="Kyle Spurlock" userId="3f6d88b7f134e18d" providerId="LiveId" clId="{0474E669-5CCC-462A-B0B2-D967FCC554F6}" dt="2021-11-14T07:44:01.964" v="43" actId="26606"/>
          <pc:sldLayoutMkLst>
            <pc:docMk/>
            <pc:sldMasterMk cId="2384045466" sldId="2147483673"/>
            <pc:sldLayoutMk cId="1236319897" sldId="2147483664"/>
          </pc:sldLayoutMkLst>
        </pc:sldLayoutChg>
        <pc:sldLayoutChg chg="add del">
          <pc:chgData name="Kyle Spurlock" userId="3f6d88b7f134e18d" providerId="LiveId" clId="{0474E669-5CCC-462A-B0B2-D967FCC554F6}" dt="2021-11-14T07:44:01.964" v="43" actId="26606"/>
          <pc:sldLayoutMkLst>
            <pc:docMk/>
            <pc:sldMasterMk cId="2384045466" sldId="2147483673"/>
            <pc:sldLayoutMk cId="946833018" sldId="2147483665"/>
          </pc:sldLayoutMkLst>
        </pc:sldLayoutChg>
        <pc:sldLayoutChg chg="add del">
          <pc:chgData name="Kyle Spurlock" userId="3f6d88b7f134e18d" providerId="LiveId" clId="{0474E669-5CCC-462A-B0B2-D967FCC554F6}" dt="2021-11-14T07:44:01.964" v="43" actId="26606"/>
          <pc:sldLayoutMkLst>
            <pc:docMk/>
            <pc:sldMasterMk cId="2384045466" sldId="2147483673"/>
            <pc:sldLayoutMk cId="2774827778" sldId="2147483666"/>
          </pc:sldLayoutMkLst>
        </pc:sldLayoutChg>
        <pc:sldLayoutChg chg="add del">
          <pc:chgData name="Kyle Spurlock" userId="3f6d88b7f134e18d" providerId="LiveId" clId="{0474E669-5CCC-462A-B0B2-D967FCC554F6}" dt="2021-11-14T07:44:01.964" v="43" actId="26606"/>
          <pc:sldLayoutMkLst>
            <pc:docMk/>
            <pc:sldMasterMk cId="2384045466" sldId="2147483673"/>
            <pc:sldLayoutMk cId="2320388394" sldId="2147483667"/>
          </pc:sldLayoutMkLst>
        </pc:sldLayoutChg>
        <pc:sldLayoutChg chg="add del">
          <pc:chgData name="Kyle Spurlock" userId="3f6d88b7f134e18d" providerId="LiveId" clId="{0474E669-5CCC-462A-B0B2-D967FCC554F6}" dt="2021-11-14T07:44:01.964" v="43" actId="26606"/>
          <pc:sldLayoutMkLst>
            <pc:docMk/>
            <pc:sldMasterMk cId="2384045466" sldId="2147483673"/>
            <pc:sldLayoutMk cId="2173196880" sldId="2147483668"/>
          </pc:sldLayoutMkLst>
        </pc:sldLayoutChg>
        <pc:sldLayoutChg chg="add del">
          <pc:chgData name="Kyle Spurlock" userId="3f6d88b7f134e18d" providerId="LiveId" clId="{0474E669-5CCC-462A-B0B2-D967FCC554F6}" dt="2021-11-14T07:44:01.964" v="43" actId="26606"/>
          <pc:sldLayoutMkLst>
            <pc:docMk/>
            <pc:sldMasterMk cId="2384045466" sldId="2147483673"/>
            <pc:sldLayoutMk cId="125842699" sldId="2147483669"/>
          </pc:sldLayoutMkLst>
        </pc:sldLayoutChg>
        <pc:sldLayoutChg chg="add del">
          <pc:chgData name="Kyle Spurlock" userId="3f6d88b7f134e18d" providerId="LiveId" clId="{0474E669-5CCC-462A-B0B2-D967FCC554F6}" dt="2021-11-14T07:44:01.964" v="43" actId="26606"/>
          <pc:sldLayoutMkLst>
            <pc:docMk/>
            <pc:sldMasterMk cId="2384045466" sldId="2147483673"/>
            <pc:sldLayoutMk cId="1424818446" sldId="2147483670"/>
          </pc:sldLayoutMkLst>
        </pc:sldLayoutChg>
        <pc:sldLayoutChg chg="add del">
          <pc:chgData name="Kyle Spurlock" userId="3f6d88b7f134e18d" providerId="LiveId" clId="{0474E669-5CCC-462A-B0B2-D967FCC554F6}" dt="2021-11-14T07:44:01.964" v="43" actId="26606"/>
          <pc:sldLayoutMkLst>
            <pc:docMk/>
            <pc:sldMasterMk cId="2384045466" sldId="2147483673"/>
            <pc:sldLayoutMk cId="875621305" sldId="2147483671"/>
          </pc:sldLayoutMkLst>
        </pc:sldLayoutChg>
        <pc:sldLayoutChg chg="add del">
          <pc:chgData name="Kyle Spurlock" userId="3f6d88b7f134e18d" providerId="LiveId" clId="{0474E669-5CCC-462A-B0B2-D967FCC554F6}" dt="2021-11-14T07:44:01.964" v="43" actId="26606"/>
          <pc:sldLayoutMkLst>
            <pc:docMk/>
            <pc:sldMasterMk cId="2384045466" sldId="2147483673"/>
            <pc:sldLayoutMk cId="402588066" sldId="2147483672"/>
          </pc:sldLayoutMkLst>
        </pc:sldLayoutChg>
      </pc:sldMasterChg>
      <pc:sldMasterChg chg="add del addSldLayout delSldLayout">
        <pc:chgData name="Kyle Spurlock" userId="3f6d88b7f134e18d" providerId="LiveId" clId="{0474E669-5CCC-462A-B0B2-D967FCC554F6}" dt="2021-11-14T07:45:31.359" v="96" actId="26606"/>
        <pc:sldMasterMkLst>
          <pc:docMk/>
          <pc:sldMasterMk cId="1336196336" sldId="2147483686"/>
        </pc:sldMasterMkLst>
        <pc:sldLayoutChg chg="add del">
          <pc:chgData name="Kyle Spurlock" userId="3f6d88b7f134e18d" providerId="LiveId" clId="{0474E669-5CCC-462A-B0B2-D967FCC554F6}" dt="2021-11-14T07:45:31.359" v="96" actId="26606"/>
          <pc:sldLayoutMkLst>
            <pc:docMk/>
            <pc:sldMasterMk cId="1336196336" sldId="2147483686"/>
            <pc:sldLayoutMk cId="2351610949" sldId="2147483675"/>
          </pc:sldLayoutMkLst>
        </pc:sldLayoutChg>
        <pc:sldLayoutChg chg="add del">
          <pc:chgData name="Kyle Spurlock" userId="3f6d88b7f134e18d" providerId="LiveId" clId="{0474E669-5CCC-462A-B0B2-D967FCC554F6}" dt="2021-11-14T07:45:31.359" v="96" actId="26606"/>
          <pc:sldLayoutMkLst>
            <pc:docMk/>
            <pc:sldMasterMk cId="1336196336" sldId="2147483686"/>
            <pc:sldLayoutMk cId="79977877" sldId="2147483676"/>
          </pc:sldLayoutMkLst>
        </pc:sldLayoutChg>
        <pc:sldLayoutChg chg="add del">
          <pc:chgData name="Kyle Spurlock" userId="3f6d88b7f134e18d" providerId="LiveId" clId="{0474E669-5CCC-462A-B0B2-D967FCC554F6}" dt="2021-11-14T07:45:31.359" v="96" actId="26606"/>
          <pc:sldLayoutMkLst>
            <pc:docMk/>
            <pc:sldMasterMk cId="1336196336" sldId="2147483686"/>
            <pc:sldLayoutMk cId="25370989" sldId="2147483677"/>
          </pc:sldLayoutMkLst>
        </pc:sldLayoutChg>
        <pc:sldLayoutChg chg="add del">
          <pc:chgData name="Kyle Spurlock" userId="3f6d88b7f134e18d" providerId="LiveId" clId="{0474E669-5CCC-462A-B0B2-D967FCC554F6}" dt="2021-11-14T07:45:31.359" v="96" actId="26606"/>
          <pc:sldLayoutMkLst>
            <pc:docMk/>
            <pc:sldMasterMk cId="1336196336" sldId="2147483686"/>
            <pc:sldLayoutMk cId="2366975295" sldId="2147483678"/>
          </pc:sldLayoutMkLst>
        </pc:sldLayoutChg>
        <pc:sldLayoutChg chg="add del">
          <pc:chgData name="Kyle Spurlock" userId="3f6d88b7f134e18d" providerId="LiveId" clId="{0474E669-5CCC-462A-B0B2-D967FCC554F6}" dt="2021-11-14T07:45:31.359" v="96" actId="26606"/>
          <pc:sldLayoutMkLst>
            <pc:docMk/>
            <pc:sldMasterMk cId="1336196336" sldId="2147483686"/>
            <pc:sldLayoutMk cId="3405448563" sldId="2147483679"/>
          </pc:sldLayoutMkLst>
        </pc:sldLayoutChg>
        <pc:sldLayoutChg chg="add del">
          <pc:chgData name="Kyle Spurlock" userId="3f6d88b7f134e18d" providerId="LiveId" clId="{0474E669-5CCC-462A-B0B2-D967FCC554F6}" dt="2021-11-14T07:45:31.359" v="96" actId="26606"/>
          <pc:sldLayoutMkLst>
            <pc:docMk/>
            <pc:sldMasterMk cId="1336196336" sldId="2147483686"/>
            <pc:sldLayoutMk cId="3277471667" sldId="2147483680"/>
          </pc:sldLayoutMkLst>
        </pc:sldLayoutChg>
        <pc:sldLayoutChg chg="add del">
          <pc:chgData name="Kyle Spurlock" userId="3f6d88b7f134e18d" providerId="LiveId" clId="{0474E669-5CCC-462A-B0B2-D967FCC554F6}" dt="2021-11-14T07:45:31.359" v="96" actId="26606"/>
          <pc:sldLayoutMkLst>
            <pc:docMk/>
            <pc:sldMasterMk cId="1336196336" sldId="2147483686"/>
            <pc:sldLayoutMk cId="3654567346" sldId="2147483681"/>
          </pc:sldLayoutMkLst>
        </pc:sldLayoutChg>
        <pc:sldLayoutChg chg="add del">
          <pc:chgData name="Kyle Spurlock" userId="3f6d88b7f134e18d" providerId="LiveId" clId="{0474E669-5CCC-462A-B0B2-D967FCC554F6}" dt="2021-11-14T07:45:31.359" v="96" actId="26606"/>
          <pc:sldLayoutMkLst>
            <pc:docMk/>
            <pc:sldMasterMk cId="1336196336" sldId="2147483686"/>
            <pc:sldLayoutMk cId="3263502997" sldId="2147483682"/>
          </pc:sldLayoutMkLst>
        </pc:sldLayoutChg>
        <pc:sldLayoutChg chg="add del">
          <pc:chgData name="Kyle Spurlock" userId="3f6d88b7f134e18d" providerId="LiveId" clId="{0474E669-5CCC-462A-B0B2-D967FCC554F6}" dt="2021-11-14T07:45:31.359" v="96" actId="26606"/>
          <pc:sldLayoutMkLst>
            <pc:docMk/>
            <pc:sldMasterMk cId="1336196336" sldId="2147483686"/>
            <pc:sldLayoutMk cId="272129446" sldId="2147483683"/>
          </pc:sldLayoutMkLst>
        </pc:sldLayoutChg>
        <pc:sldLayoutChg chg="add del">
          <pc:chgData name="Kyle Spurlock" userId="3f6d88b7f134e18d" providerId="LiveId" clId="{0474E669-5CCC-462A-B0B2-D967FCC554F6}" dt="2021-11-14T07:45:31.359" v="96" actId="26606"/>
          <pc:sldLayoutMkLst>
            <pc:docMk/>
            <pc:sldMasterMk cId="1336196336" sldId="2147483686"/>
            <pc:sldLayoutMk cId="2172160411" sldId="2147483684"/>
          </pc:sldLayoutMkLst>
        </pc:sldLayoutChg>
        <pc:sldLayoutChg chg="add del">
          <pc:chgData name="Kyle Spurlock" userId="3f6d88b7f134e18d" providerId="LiveId" clId="{0474E669-5CCC-462A-B0B2-D967FCC554F6}" dt="2021-11-14T07:45:31.359" v="96" actId="26606"/>
          <pc:sldLayoutMkLst>
            <pc:docMk/>
            <pc:sldMasterMk cId="1336196336" sldId="2147483686"/>
            <pc:sldLayoutMk cId="249142207" sldId="2147483685"/>
          </pc:sldLayoutMkLst>
        </pc:sldLayoutChg>
      </pc:sldMasterChg>
      <pc:sldMasterChg chg="add del addSldLayout delSldLayout">
        <pc:chgData name="Kyle Spurlock" userId="3f6d88b7f134e18d" providerId="LiveId" clId="{0474E669-5CCC-462A-B0B2-D967FCC554F6}" dt="2021-11-14T07:44:30.104" v="59" actId="26606"/>
        <pc:sldMasterMkLst>
          <pc:docMk/>
          <pc:sldMasterMk cId="2355805349" sldId="2147483699"/>
        </pc:sldMasterMkLst>
        <pc:sldLayoutChg chg="add del">
          <pc:chgData name="Kyle Spurlock" userId="3f6d88b7f134e18d" providerId="LiveId" clId="{0474E669-5CCC-462A-B0B2-D967FCC554F6}" dt="2021-11-14T07:44:30.104" v="59" actId="26606"/>
          <pc:sldLayoutMkLst>
            <pc:docMk/>
            <pc:sldMasterMk cId="2355805349" sldId="2147483699"/>
            <pc:sldLayoutMk cId="2275458746" sldId="2147483688"/>
          </pc:sldLayoutMkLst>
        </pc:sldLayoutChg>
        <pc:sldLayoutChg chg="add del">
          <pc:chgData name="Kyle Spurlock" userId="3f6d88b7f134e18d" providerId="LiveId" clId="{0474E669-5CCC-462A-B0B2-D967FCC554F6}" dt="2021-11-14T07:44:30.104" v="59" actId="26606"/>
          <pc:sldLayoutMkLst>
            <pc:docMk/>
            <pc:sldMasterMk cId="2355805349" sldId="2147483699"/>
            <pc:sldLayoutMk cId="930929707" sldId="2147483689"/>
          </pc:sldLayoutMkLst>
        </pc:sldLayoutChg>
        <pc:sldLayoutChg chg="add del">
          <pc:chgData name="Kyle Spurlock" userId="3f6d88b7f134e18d" providerId="LiveId" clId="{0474E669-5CCC-462A-B0B2-D967FCC554F6}" dt="2021-11-14T07:44:30.104" v="59" actId="26606"/>
          <pc:sldLayoutMkLst>
            <pc:docMk/>
            <pc:sldMasterMk cId="2355805349" sldId="2147483699"/>
            <pc:sldLayoutMk cId="311095002" sldId="2147483690"/>
          </pc:sldLayoutMkLst>
        </pc:sldLayoutChg>
        <pc:sldLayoutChg chg="add del">
          <pc:chgData name="Kyle Spurlock" userId="3f6d88b7f134e18d" providerId="LiveId" clId="{0474E669-5CCC-462A-B0B2-D967FCC554F6}" dt="2021-11-14T07:44:30.104" v="59" actId="26606"/>
          <pc:sldLayoutMkLst>
            <pc:docMk/>
            <pc:sldMasterMk cId="2355805349" sldId="2147483699"/>
            <pc:sldLayoutMk cId="1989461595" sldId="2147483691"/>
          </pc:sldLayoutMkLst>
        </pc:sldLayoutChg>
        <pc:sldLayoutChg chg="add del">
          <pc:chgData name="Kyle Spurlock" userId="3f6d88b7f134e18d" providerId="LiveId" clId="{0474E669-5CCC-462A-B0B2-D967FCC554F6}" dt="2021-11-14T07:44:30.104" v="59" actId="26606"/>
          <pc:sldLayoutMkLst>
            <pc:docMk/>
            <pc:sldMasterMk cId="2355805349" sldId="2147483699"/>
            <pc:sldLayoutMk cId="3413202056" sldId="2147483692"/>
          </pc:sldLayoutMkLst>
        </pc:sldLayoutChg>
        <pc:sldLayoutChg chg="add del">
          <pc:chgData name="Kyle Spurlock" userId="3f6d88b7f134e18d" providerId="LiveId" clId="{0474E669-5CCC-462A-B0B2-D967FCC554F6}" dt="2021-11-14T07:44:30.104" v="59" actId="26606"/>
          <pc:sldLayoutMkLst>
            <pc:docMk/>
            <pc:sldMasterMk cId="2355805349" sldId="2147483699"/>
            <pc:sldLayoutMk cId="1433411709" sldId="2147483693"/>
          </pc:sldLayoutMkLst>
        </pc:sldLayoutChg>
        <pc:sldLayoutChg chg="add del">
          <pc:chgData name="Kyle Spurlock" userId="3f6d88b7f134e18d" providerId="LiveId" clId="{0474E669-5CCC-462A-B0B2-D967FCC554F6}" dt="2021-11-14T07:44:30.104" v="59" actId="26606"/>
          <pc:sldLayoutMkLst>
            <pc:docMk/>
            <pc:sldMasterMk cId="2355805349" sldId="2147483699"/>
            <pc:sldLayoutMk cId="3881423343" sldId="2147483694"/>
          </pc:sldLayoutMkLst>
        </pc:sldLayoutChg>
        <pc:sldLayoutChg chg="add del">
          <pc:chgData name="Kyle Spurlock" userId="3f6d88b7f134e18d" providerId="LiveId" clId="{0474E669-5CCC-462A-B0B2-D967FCC554F6}" dt="2021-11-14T07:44:30.104" v="59" actId="26606"/>
          <pc:sldLayoutMkLst>
            <pc:docMk/>
            <pc:sldMasterMk cId="2355805349" sldId="2147483699"/>
            <pc:sldLayoutMk cId="2559114255" sldId="2147483695"/>
          </pc:sldLayoutMkLst>
        </pc:sldLayoutChg>
        <pc:sldLayoutChg chg="add del">
          <pc:chgData name="Kyle Spurlock" userId="3f6d88b7f134e18d" providerId="LiveId" clId="{0474E669-5CCC-462A-B0B2-D967FCC554F6}" dt="2021-11-14T07:44:30.104" v="59" actId="26606"/>
          <pc:sldLayoutMkLst>
            <pc:docMk/>
            <pc:sldMasterMk cId="2355805349" sldId="2147483699"/>
            <pc:sldLayoutMk cId="669391216" sldId="2147483696"/>
          </pc:sldLayoutMkLst>
        </pc:sldLayoutChg>
        <pc:sldLayoutChg chg="add del">
          <pc:chgData name="Kyle Spurlock" userId="3f6d88b7f134e18d" providerId="LiveId" clId="{0474E669-5CCC-462A-B0B2-D967FCC554F6}" dt="2021-11-14T07:44:30.104" v="59" actId="26606"/>
          <pc:sldLayoutMkLst>
            <pc:docMk/>
            <pc:sldMasterMk cId="2355805349" sldId="2147483699"/>
            <pc:sldLayoutMk cId="1469663057" sldId="2147483697"/>
          </pc:sldLayoutMkLst>
        </pc:sldLayoutChg>
        <pc:sldLayoutChg chg="add del">
          <pc:chgData name="Kyle Spurlock" userId="3f6d88b7f134e18d" providerId="LiveId" clId="{0474E669-5CCC-462A-B0B2-D967FCC554F6}" dt="2021-11-14T07:44:30.104" v="59" actId="26606"/>
          <pc:sldLayoutMkLst>
            <pc:docMk/>
            <pc:sldMasterMk cId="2355805349" sldId="2147483699"/>
            <pc:sldLayoutMk cId="3944657197" sldId="2147483698"/>
          </pc:sldLayoutMkLst>
        </pc:sldLayoutChg>
      </pc:sldMasterChg>
      <pc:sldMasterChg chg="del delSldLayout">
        <pc:chgData name="Kyle Spurlock" userId="3f6d88b7f134e18d" providerId="LiveId" clId="{0474E669-5CCC-462A-B0B2-D967FCC554F6}" dt="2021-11-14T07:49:28.124" v="180" actId="26606"/>
        <pc:sldMasterMkLst>
          <pc:docMk/>
          <pc:sldMasterMk cId="3784541431" sldId="2147483699"/>
        </pc:sldMasterMkLst>
        <pc:sldLayoutChg chg="del">
          <pc:chgData name="Kyle Spurlock" userId="3f6d88b7f134e18d" providerId="LiveId" clId="{0474E669-5CCC-462A-B0B2-D967FCC554F6}" dt="2021-11-14T07:49:28.124" v="180" actId="26606"/>
          <pc:sldLayoutMkLst>
            <pc:docMk/>
            <pc:sldMasterMk cId="3784541431" sldId="2147483699"/>
            <pc:sldLayoutMk cId="826852268" sldId="2147483700"/>
          </pc:sldLayoutMkLst>
        </pc:sldLayoutChg>
        <pc:sldLayoutChg chg="del">
          <pc:chgData name="Kyle Spurlock" userId="3f6d88b7f134e18d" providerId="LiveId" clId="{0474E669-5CCC-462A-B0B2-D967FCC554F6}" dt="2021-11-14T07:49:28.124" v="180" actId="26606"/>
          <pc:sldLayoutMkLst>
            <pc:docMk/>
            <pc:sldMasterMk cId="3784541431" sldId="2147483699"/>
            <pc:sldLayoutMk cId="385750332" sldId="2147483701"/>
          </pc:sldLayoutMkLst>
        </pc:sldLayoutChg>
        <pc:sldLayoutChg chg="del">
          <pc:chgData name="Kyle Spurlock" userId="3f6d88b7f134e18d" providerId="LiveId" clId="{0474E669-5CCC-462A-B0B2-D967FCC554F6}" dt="2021-11-14T07:49:28.124" v="180" actId="26606"/>
          <pc:sldLayoutMkLst>
            <pc:docMk/>
            <pc:sldMasterMk cId="3784541431" sldId="2147483699"/>
            <pc:sldLayoutMk cId="2685122064" sldId="2147483702"/>
          </pc:sldLayoutMkLst>
        </pc:sldLayoutChg>
        <pc:sldLayoutChg chg="del">
          <pc:chgData name="Kyle Spurlock" userId="3f6d88b7f134e18d" providerId="LiveId" clId="{0474E669-5CCC-462A-B0B2-D967FCC554F6}" dt="2021-11-14T07:49:28.124" v="180" actId="26606"/>
          <pc:sldLayoutMkLst>
            <pc:docMk/>
            <pc:sldMasterMk cId="3784541431" sldId="2147483699"/>
            <pc:sldLayoutMk cId="1769549932" sldId="2147483703"/>
          </pc:sldLayoutMkLst>
        </pc:sldLayoutChg>
        <pc:sldLayoutChg chg="del">
          <pc:chgData name="Kyle Spurlock" userId="3f6d88b7f134e18d" providerId="LiveId" clId="{0474E669-5CCC-462A-B0B2-D967FCC554F6}" dt="2021-11-14T07:49:28.124" v="180" actId="26606"/>
          <pc:sldLayoutMkLst>
            <pc:docMk/>
            <pc:sldMasterMk cId="3784541431" sldId="2147483699"/>
            <pc:sldLayoutMk cId="2601703303" sldId="2147483704"/>
          </pc:sldLayoutMkLst>
        </pc:sldLayoutChg>
        <pc:sldLayoutChg chg="del">
          <pc:chgData name="Kyle Spurlock" userId="3f6d88b7f134e18d" providerId="LiveId" clId="{0474E669-5CCC-462A-B0B2-D967FCC554F6}" dt="2021-11-14T07:49:28.124" v="180" actId="26606"/>
          <pc:sldLayoutMkLst>
            <pc:docMk/>
            <pc:sldMasterMk cId="3784541431" sldId="2147483699"/>
            <pc:sldLayoutMk cId="3296266421" sldId="2147483705"/>
          </pc:sldLayoutMkLst>
        </pc:sldLayoutChg>
        <pc:sldLayoutChg chg="del">
          <pc:chgData name="Kyle Spurlock" userId="3f6d88b7f134e18d" providerId="LiveId" clId="{0474E669-5CCC-462A-B0B2-D967FCC554F6}" dt="2021-11-14T07:49:28.124" v="180" actId="26606"/>
          <pc:sldLayoutMkLst>
            <pc:docMk/>
            <pc:sldMasterMk cId="3784541431" sldId="2147483699"/>
            <pc:sldLayoutMk cId="706696256" sldId="2147483706"/>
          </pc:sldLayoutMkLst>
        </pc:sldLayoutChg>
        <pc:sldLayoutChg chg="del">
          <pc:chgData name="Kyle Spurlock" userId="3f6d88b7f134e18d" providerId="LiveId" clId="{0474E669-5CCC-462A-B0B2-D967FCC554F6}" dt="2021-11-14T07:49:28.124" v="180" actId="26606"/>
          <pc:sldLayoutMkLst>
            <pc:docMk/>
            <pc:sldMasterMk cId="3784541431" sldId="2147483699"/>
            <pc:sldLayoutMk cId="2636858980" sldId="2147483707"/>
          </pc:sldLayoutMkLst>
        </pc:sldLayoutChg>
        <pc:sldLayoutChg chg="del">
          <pc:chgData name="Kyle Spurlock" userId="3f6d88b7f134e18d" providerId="LiveId" clId="{0474E669-5CCC-462A-B0B2-D967FCC554F6}" dt="2021-11-14T07:49:28.124" v="180" actId="26606"/>
          <pc:sldLayoutMkLst>
            <pc:docMk/>
            <pc:sldMasterMk cId="3784541431" sldId="2147483699"/>
            <pc:sldLayoutMk cId="303582656" sldId="2147483708"/>
          </pc:sldLayoutMkLst>
        </pc:sldLayoutChg>
        <pc:sldLayoutChg chg="del">
          <pc:chgData name="Kyle Spurlock" userId="3f6d88b7f134e18d" providerId="LiveId" clId="{0474E669-5CCC-462A-B0B2-D967FCC554F6}" dt="2021-11-14T07:49:28.124" v="180" actId="26606"/>
          <pc:sldLayoutMkLst>
            <pc:docMk/>
            <pc:sldMasterMk cId="3784541431" sldId="2147483699"/>
            <pc:sldLayoutMk cId="2268204082" sldId="2147483709"/>
          </pc:sldLayoutMkLst>
        </pc:sldLayoutChg>
        <pc:sldLayoutChg chg="del">
          <pc:chgData name="Kyle Spurlock" userId="3f6d88b7f134e18d" providerId="LiveId" clId="{0474E669-5CCC-462A-B0B2-D967FCC554F6}" dt="2021-11-14T07:49:28.124" v="180" actId="26606"/>
          <pc:sldLayoutMkLst>
            <pc:docMk/>
            <pc:sldMasterMk cId="3784541431" sldId="2147483699"/>
            <pc:sldLayoutMk cId="2433723459" sldId="2147483710"/>
          </pc:sldLayoutMkLst>
        </pc:sldLayoutChg>
      </pc:sldMasterChg>
      <pc:sldMasterChg chg="add del addSldLayout delSldLayout">
        <pc:chgData name="Kyle Spurlock" userId="3f6d88b7f134e18d" providerId="LiveId" clId="{0474E669-5CCC-462A-B0B2-D967FCC554F6}" dt="2021-11-14T07:45:31.268" v="95" actId="26606"/>
        <pc:sldMasterMkLst>
          <pc:docMk/>
          <pc:sldMasterMk cId="1075155013" sldId="2147483725"/>
        </pc:sldMasterMkLst>
        <pc:sldLayoutChg chg="add del">
          <pc:chgData name="Kyle Spurlock" userId="3f6d88b7f134e18d" providerId="LiveId" clId="{0474E669-5CCC-462A-B0B2-D967FCC554F6}" dt="2021-11-14T07:45:31.268" v="95" actId="26606"/>
          <pc:sldLayoutMkLst>
            <pc:docMk/>
            <pc:sldMasterMk cId="1075155013" sldId="2147483725"/>
            <pc:sldLayoutMk cId="1899496708" sldId="2147483714"/>
          </pc:sldLayoutMkLst>
        </pc:sldLayoutChg>
        <pc:sldLayoutChg chg="add del">
          <pc:chgData name="Kyle Spurlock" userId="3f6d88b7f134e18d" providerId="LiveId" clId="{0474E669-5CCC-462A-B0B2-D967FCC554F6}" dt="2021-11-14T07:45:31.268" v="95" actId="26606"/>
          <pc:sldLayoutMkLst>
            <pc:docMk/>
            <pc:sldMasterMk cId="1075155013" sldId="2147483725"/>
            <pc:sldLayoutMk cId="1100843092" sldId="2147483715"/>
          </pc:sldLayoutMkLst>
        </pc:sldLayoutChg>
        <pc:sldLayoutChg chg="add del">
          <pc:chgData name="Kyle Spurlock" userId="3f6d88b7f134e18d" providerId="LiveId" clId="{0474E669-5CCC-462A-B0B2-D967FCC554F6}" dt="2021-11-14T07:45:31.268" v="95" actId="26606"/>
          <pc:sldLayoutMkLst>
            <pc:docMk/>
            <pc:sldMasterMk cId="1075155013" sldId="2147483725"/>
            <pc:sldLayoutMk cId="3369800311" sldId="2147483716"/>
          </pc:sldLayoutMkLst>
        </pc:sldLayoutChg>
        <pc:sldLayoutChg chg="add del">
          <pc:chgData name="Kyle Spurlock" userId="3f6d88b7f134e18d" providerId="LiveId" clId="{0474E669-5CCC-462A-B0B2-D967FCC554F6}" dt="2021-11-14T07:45:31.268" v="95" actId="26606"/>
          <pc:sldLayoutMkLst>
            <pc:docMk/>
            <pc:sldMasterMk cId="1075155013" sldId="2147483725"/>
            <pc:sldLayoutMk cId="4088081070" sldId="2147483717"/>
          </pc:sldLayoutMkLst>
        </pc:sldLayoutChg>
        <pc:sldLayoutChg chg="add del">
          <pc:chgData name="Kyle Spurlock" userId="3f6d88b7f134e18d" providerId="LiveId" clId="{0474E669-5CCC-462A-B0B2-D967FCC554F6}" dt="2021-11-14T07:45:31.268" v="95" actId="26606"/>
          <pc:sldLayoutMkLst>
            <pc:docMk/>
            <pc:sldMasterMk cId="1075155013" sldId="2147483725"/>
            <pc:sldLayoutMk cId="2656750372" sldId="2147483718"/>
          </pc:sldLayoutMkLst>
        </pc:sldLayoutChg>
        <pc:sldLayoutChg chg="add del">
          <pc:chgData name="Kyle Spurlock" userId="3f6d88b7f134e18d" providerId="LiveId" clId="{0474E669-5CCC-462A-B0B2-D967FCC554F6}" dt="2021-11-14T07:45:31.268" v="95" actId="26606"/>
          <pc:sldLayoutMkLst>
            <pc:docMk/>
            <pc:sldMasterMk cId="1075155013" sldId="2147483725"/>
            <pc:sldLayoutMk cId="1239609305" sldId="2147483719"/>
          </pc:sldLayoutMkLst>
        </pc:sldLayoutChg>
        <pc:sldLayoutChg chg="add del">
          <pc:chgData name="Kyle Spurlock" userId="3f6d88b7f134e18d" providerId="LiveId" clId="{0474E669-5CCC-462A-B0B2-D967FCC554F6}" dt="2021-11-14T07:45:31.268" v="95" actId="26606"/>
          <pc:sldLayoutMkLst>
            <pc:docMk/>
            <pc:sldMasterMk cId="1075155013" sldId="2147483725"/>
            <pc:sldLayoutMk cId="2185299846" sldId="2147483720"/>
          </pc:sldLayoutMkLst>
        </pc:sldLayoutChg>
        <pc:sldLayoutChg chg="add del">
          <pc:chgData name="Kyle Spurlock" userId="3f6d88b7f134e18d" providerId="LiveId" clId="{0474E669-5CCC-462A-B0B2-D967FCC554F6}" dt="2021-11-14T07:45:31.268" v="95" actId="26606"/>
          <pc:sldLayoutMkLst>
            <pc:docMk/>
            <pc:sldMasterMk cId="1075155013" sldId="2147483725"/>
            <pc:sldLayoutMk cId="3231406614" sldId="2147483721"/>
          </pc:sldLayoutMkLst>
        </pc:sldLayoutChg>
        <pc:sldLayoutChg chg="add del">
          <pc:chgData name="Kyle Spurlock" userId="3f6d88b7f134e18d" providerId="LiveId" clId="{0474E669-5CCC-462A-B0B2-D967FCC554F6}" dt="2021-11-14T07:45:31.268" v="95" actId="26606"/>
          <pc:sldLayoutMkLst>
            <pc:docMk/>
            <pc:sldMasterMk cId="1075155013" sldId="2147483725"/>
            <pc:sldLayoutMk cId="106049411" sldId="2147483722"/>
          </pc:sldLayoutMkLst>
        </pc:sldLayoutChg>
        <pc:sldLayoutChg chg="add del">
          <pc:chgData name="Kyle Spurlock" userId="3f6d88b7f134e18d" providerId="LiveId" clId="{0474E669-5CCC-462A-B0B2-D967FCC554F6}" dt="2021-11-14T07:45:31.268" v="95" actId="26606"/>
          <pc:sldLayoutMkLst>
            <pc:docMk/>
            <pc:sldMasterMk cId="1075155013" sldId="2147483725"/>
            <pc:sldLayoutMk cId="1366128420" sldId="2147483723"/>
          </pc:sldLayoutMkLst>
        </pc:sldLayoutChg>
        <pc:sldLayoutChg chg="add del">
          <pc:chgData name="Kyle Spurlock" userId="3f6d88b7f134e18d" providerId="LiveId" clId="{0474E669-5CCC-462A-B0B2-D967FCC554F6}" dt="2021-11-14T07:45:31.268" v="95" actId="26606"/>
          <pc:sldLayoutMkLst>
            <pc:docMk/>
            <pc:sldMasterMk cId="1075155013" sldId="2147483725"/>
            <pc:sldLayoutMk cId="268536567" sldId="2147483724"/>
          </pc:sldLayoutMkLst>
        </pc:sldLayoutChg>
      </pc:sldMasterChg>
      <pc:sldMasterChg chg="add del addSldLayout delSldLayout">
        <pc:chgData name="Kyle Spurlock" userId="3f6d88b7f134e18d" providerId="LiveId" clId="{0474E669-5CCC-462A-B0B2-D967FCC554F6}" dt="2021-11-14T07:50:02.583" v="213" actId="26606"/>
        <pc:sldMasterMkLst>
          <pc:docMk/>
          <pc:sldMasterMk cId="90722139" sldId="2147483737"/>
        </pc:sldMasterMkLst>
        <pc:sldLayoutChg chg="add del">
          <pc:chgData name="Kyle Spurlock" userId="3f6d88b7f134e18d" providerId="LiveId" clId="{0474E669-5CCC-462A-B0B2-D967FCC554F6}" dt="2021-11-14T07:50:02.583" v="213" actId="26606"/>
          <pc:sldLayoutMkLst>
            <pc:docMk/>
            <pc:sldMasterMk cId="90722139" sldId="2147483737"/>
            <pc:sldLayoutMk cId="3517245008" sldId="2147483726"/>
          </pc:sldLayoutMkLst>
        </pc:sldLayoutChg>
        <pc:sldLayoutChg chg="add del">
          <pc:chgData name="Kyle Spurlock" userId="3f6d88b7f134e18d" providerId="LiveId" clId="{0474E669-5CCC-462A-B0B2-D967FCC554F6}" dt="2021-11-14T07:50:02.583" v="213" actId="26606"/>
          <pc:sldLayoutMkLst>
            <pc:docMk/>
            <pc:sldMasterMk cId="90722139" sldId="2147483737"/>
            <pc:sldLayoutMk cId="3722341149" sldId="2147483727"/>
          </pc:sldLayoutMkLst>
        </pc:sldLayoutChg>
        <pc:sldLayoutChg chg="add del">
          <pc:chgData name="Kyle Spurlock" userId="3f6d88b7f134e18d" providerId="LiveId" clId="{0474E669-5CCC-462A-B0B2-D967FCC554F6}" dt="2021-11-14T07:50:02.583" v="213" actId="26606"/>
          <pc:sldLayoutMkLst>
            <pc:docMk/>
            <pc:sldMasterMk cId="90722139" sldId="2147483737"/>
            <pc:sldLayoutMk cId="1357740814" sldId="2147483728"/>
          </pc:sldLayoutMkLst>
        </pc:sldLayoutChg>
        <pc:sldLayoutChg chg="add del">
          <pc:chgData name="Kyle Spurlock" userId="3f6d88b7f134e18d" providerId="LiveId" clId="{0474E669-5CCC-462A-B0B2-D967FCC554F6}" dt="2021-11-14T07:50:02.583" v="213" actId="26606"/>
          <pc:sldLayoutMkLst>
            <pc:docMk/>
            <pc:sldMasterMk cId="90722139" sldId="2147483737"/>
            <pc:sldLayoutMk cId="3196332726" sldId="2147483729"/>
          </pc:sldLayoutMkLst>
        </pc:sldLayoutChg>
        <pc:sldLayoutChg chg="add del">
          <pc:chgData name="Kyle Spurlock" userId="3f6d88b7f134e18d" providerId="LiveId" clId="{0474E669-5CCC-462A-B0B2-D967FCC554F6}" dt="2021-11-14T07:50:02.583" v="213" actId="26606"/>
          <pc:sldLayoutMkLst>
            <pc:docMk/>
            <pc:sldMasterMk cId="90722139" sldId="2147483737"/>
            <pc:sldLayoutMk cId="2909022517" sldId="2147483730"/>
          </pc:sldLayoutMkLst>
        </pc:sldLayoutChg>
        <pc:sldLayoutChg chg="add del">
          <pc:chgData name="Kyle Spurlock" userId="3f6d88b7f134e18d" providerId="LiveId" clId="{0474E669-5CCC-462A-B0B2-D967FCC554F6}" dt="2021-11-14T07:50:02.583" v="213" actId="26606"/>
          <pc:sldLayoutMkLst>
            <pc:docMk/>
            <pc:sldMasterMk cId="90722139" sldId="2147483737"/>
            <pc:sldLayoutMk cId="2999476951" sldId="2147483731"/>
          </pc:sldLayoutMkLst>
        </pc:sldLayoutChg>
        <pc:sldLayoutChg chg="add del">
          <pc:chgData name="Kyle Spurlock" userId="3f6d88b7f134e18d" providerId="LiveId" clId="{0474E669-5CCC-462A-B0B2-D967FCC554F6}" dt="2021-11-14T07:50:02.583" v="213" actId="26606"/>
          <pc:sldLayoutMkLst>
            <pc:docMk/>
            <pc:sldMasterMk cId="90722139" sldId="2147483737"/>
            <pc:sldLayoutMk cId="1865942187" sldId="2147483732"/>
          </pc:sldLayoutMkLst>
        </pc:sldLayoutChg>
        <pc:sldLayoutChg chg="add del">
          <pc:chgData name="Kyle Spurlock" userId="3f6d88b7f134e18d" providerId="LiveId" clId="{0474E669-5CCC-462A-B0B2-D967FCC554F6}" dt="2021-11-14T07:50:02.583" v="213" actId="26606"/>
          <pc:sldLayoutMkLst>
            <pc:docMk/>
            <pc:sldMasterMk cId="90722139" sldId="2147483737"/>
            <pc:sldLayoutMk cId="3095935841" sldId="2147483733"/>
          </pc:sldLayoutMkLst>
        </pc:sldLayoutChg>
        <pc:sldLayoutChg chg="add del">
          <pc:chgData name="Kyle Spurlock" userId="3f6d88b7f134e18d" providerId="LiveId" clId="{0474E669-5CCC-462A-B0B2-D967FCC554F6}" dt="2021-11-14T07:50:02.583" v="213" actId="26606"/>
          <pc:sldLayoutMkLst>
            <pc:docMk/>
            <pc:sldMasterMk cId="90722139" sldId="2147483737"/>
            <pc:sldLayoutMk cId="1296153508" sldId="2147483734"/>
          </pc:sldLayoutMkLst>
        </pc:sldLayoutChg>
        <pc:sldLayoutChg chg="add del">
          <pc:chgData name="Kyle Spurlock" userId="3f6d88b7f134e18d" providerId="LiveId" clId="{0474E669-5CCC-462A-B0B2-D967FCC554F6}" dt="2021-11-14T07:50:02.583" v="213" actId="26606"/>
          <pc:sldLayoutMkLst>
            <pc:docMk/>
            <pc:sldMasterMk cId="90722139" sldId="2147483737"/>
            <pc:sldLayoutMk cId="3274892838" sldId="2147483735"/>
          </pc:sldLayoutMkLst>
        </pc:sldLayoutChg>
        <pc:sldLayoutChg chg="add del">
          <pc:chgData name="Kyle Spurlock" userId="3f6d88b7f134e18d" providerId="LiveId" clId="{0474E669-5CCC-462A-B0B2-D967FCC554F6}" dt="2021-11-14T07:50:02.583" v="213" actId="26606"/>
          <pc:sldLayoutMkLst>
            <pc:docMk/>
            <pc:sldMasterMk cId="90722139" sldId="2147483737"/>
            <pc:sldLayoutMk cId="2926295545" sldId="2147483736"/>
          </pc:sldLayoutMkLst>
        </pc:sldLayoutChg>
      </pc:sldMasterChg>
      <pc:sldMasterChg chg="add addSldLayout">
        <pc:chgData name="Kyle Spurlock" userId="3f6d88b7f134e18d" providerId="LiveId" clId="{0474E669-5CCC-462A-B0B2-D967FCC554F6}" dt="2021-11-14T07:50:02.583" v="213" actId="26606"/>
        <pc:sldMasterMkLst>
          <pc:docMk/>
          <pc:sldMasterMk cId="1941329789" sldId="2147483800"/>
        </pc:sldMasterMkLst>
        <pc:sldLayoutChg chg="add">
          <pc:chgData name="Kyle Spurlock" userId="3f6d88b7f134e18d" providerId="LiveId" clId="{0474E669-5CCC-462A-B0B2-D967FCC554F6}" dt="2021-11-14T07:50:02.583" v="213" actId="26606"/>
          <pc:sldLayoutMkLst>
            <pc:docMk/>
            <pc:sldMasterMk cId="1941329789" sldId="2147483800"/>
            <pc:sldLayoutMk cId="2216652522" sldId="2147483789"/>
          </pc:sldLayoutMkLst>
        </pc:sldLayoutChg>
        <pc:sldLayoutChg chg="add">
          <pc:chgData name="Kyle Spurlock" userId="3f6d88b7f134e18d" providerId="LiveId" clId="{0474E669-5CCC-462A-B0B2-D967FCC554F6}" dt="2021-11-14T07:50:02.583" v="213" actId="26606"/>
          <pc:sldLayoutMkLst>
            <pc:docMk/>
            <pc:sldMasterMk cId="1941329789" sldId="2147483800"/>
            <pc:sldLayoutMk cId="3614013275" sldId="2147483790"/>
          </pc:sldLayoutMkLst>
        </pc:sldLayoutChg>
        <pc:sldLayoutChg chg="add">
          <pc:chgData name="Kyle Spurlock" userId="3f6d88b7f134e18d" providerId="LiveId" clId="{0474E669-5CCC-462A-B0B2-D967FCC554F6}" dt="2021-11-14T07:50:02.583" v="213" actId="26606"/>
          <pc:sldLayoutMkLst>
            <pc:docMk/>
            <pc:sldMasterMk cId="1941329789" sldId="2147483800"/>
            <pc:sldLayoutMk cId="3846292530" sldId="2147483791"/>
          </pc:sldLayoutMkLst>
        </pc:sldLayoutChg>
        <pc:sldLayoutChg chg="add">
          <pc:chgData name="Kyle Spurlock" userId="3f6d88b7f134e18d" providerId="LiveId" clId="{0474E669-5CCC-462A-B0B2-D967FCC554F6}" dt="2021-11-14T07:50:02.583" v="213" actId="26606"/>
          <pc:sldLayoutMkLst>
            <pc:docMk/>
            <pc:sldMasterMk cId="1941329789" sldId="2147483800"/>
            <pc:sldLayoutMk cId="3972256377" sldId="2147483792"/>
          </pc:sldLayoutMkLst>
        </pc:sldLayoutChg>
        <pc:sldLayoutChg chg="add">
          <pc:chgData name="Kyle Spurlock" userId="3f6d88b7f134e18d" providerId="LiveId" clId="{0474E669-5CCC-462A-B0B2-D967FCC554F6}" dt="2021-11-14T07:50:02.583" v="213" actId="26606"/>
          <pc:sldLayoutMkLst>
            <pc:docMk/>
            <pc:sldMasterMk cId="1941329789" sldId="2147483800"/>
            <pc:sldLayoutMk cId="3996683991" sldId="2147483793"/>
          </pc:sldLayoutMkLst>
        </pc:sldLayoutChg>
        <pc:sldLayoutChg chg="add">
          <pc:chgData name="Kyle Spurlock" userId="3f6d88b7f134e18d" providerId="LiveId" clId="{0474E669-5CCC-462A-B0B2-D967FCC554F6}" dt="2021-11-14T07:50:02.583" v="213" actId="26606"/>
          <pc:sldLayoutMkLst>
            <pc:docMk/>
            <pc:sldMasterMk cId="1941329789" sldId="2147483800"/>
            <pc:sldLayoutMk cId="2466996412" sldId="2147483794"/>
          </pc:sldLayoutMkLst>
        </pc:sldLayoutChg>
        <pc:sldLayoutChg chg="add">
          <pc:chgData name="Kyle Spurlock" userId="3f6d88b7f134e18d" providerId="LiveId" clId="{0474E669-5CCC-462A-B0B2-D967FCC554F6}" dt="2021-11-14T07:50:02.583" v="213" actId="26606"/>
          <pc:sldLayoutMkLst>
            <pc:docMk/>
            <pc:sldMasterMk cId="1941329789" sldId="2147483800"/>
            <pc:sldLayoutMk cId="510444269" sldId="2147483795"/>
          </pc:sldLayoutMkLst>
        </pc:sldLayoutChg>
        <pc:sldLayoutChg chg="add">
          <pc:chgData name="Kyle Spurlock" userId="3f6d88b7f134e18d" providerId="LiveId" clId="{0474E669-5CCC-462A-B0B2-D967FCC554F6}" dt="2021-11-14T07:50:02.583" v="213" actId="26606"/>
          <pc:sldLayoutMkLst>
            <pc:docMk/>
            <pc:sldMasterMk cId="1941329789" sldId="2147483800"/>
            <pc:sldLayoutMk cId="1169190666" sldId="2147483796"/>
          </pc:sldLayoutMkLst>
        </pc:sldLayoutChg>
        <pc:sldLayoutChg chg="add">
          <pc:chgData name="Kyle Spurlock" userId="3f6d88b7f134e18d" providerId="LiveId" clId="{0474E669-5CCC-462A-B0B2-D967FCC554F6}" dt="2021-11-14T07:50:02.583" v="213" actId="26606"/>
          <pc:sldLayoutMkLst>
            <pc:docMk/>
            <pc:sldMasterMk cId="1941329789" sldId="2147483800"/>
            <pc:sldLayoutMk cId="3683647189" sldId="2147483797"/>
          </pc:sldLayoutMkLst>
        </pc:sldLayoutChg>
        <pc:sldLayoutChg chg="add">
          <pc:chgData name="Kyle Spurlock" userId="3f6d88b7f134e18d" providerId="LiveId" clId="{0474E669-5CCC-462A-B0B2-D967FCC554F6}" dt="2021-11-14T07:50:02.583" v="213" actId="26606"/>
          <pc:sldLayoutMkLst>
            <pc:docMk/>
            <pc:sldMasterMk cId="1941329789" sldId="2147483800"/>
            <pc:sldLayoutMk cId="1564690454" sldId="2147483798"/>
          </pc:sldLayoutMkLst>
        </pc:sldLayoutChg>
        <pc:sldLayoutChg chg="add">
          <pc:chgData name="Kyle Spurlock" userId="3f6d88b7f134e18d" providerId="LiveId" clId="{0474E669-5CCC-462A-B0B2-D967FCC554F6}" dt="2021-11-14T07:50:02.583" v="213" actId="26606"/>
          <pc:sldLayoutMkLst>
            <pc:docMk/>
            <pc:sldMasterMk cId="1941329789" sldId="2147483800"/>
            <pc:sldLayoutMk cId="2588314951" sldId="214748379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9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4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1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5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8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1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9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4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9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132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9" r:id="rId6"/>
    <p:sldLayoutId id="2147483794" r:id="rId7"/>
    <p:sldLayoutId id="2147483795" r:id="rId8"/>
    <p:sldLayoutId id="2147483796" r:id="rId9"/>
    <p:sldLayoutId id="2147483798" r:id="rId10"/>
    <p:sldLayoutId id="214748379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maps.com/data/us-citi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apis/dashboard" TargetMode="External"/><Relationship Id="rId2" Type="http://schemas.openxmlformats.org/officeDocument/2006/relationships/hyperlink" Target="https://cse.google.com/cse/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Google-Images-Search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Google-Images-Search/" TargetMode="External"/><Relationship Id="rId2" Type="http://schemas.openxmlformats.org/officeDocument/2006/relationships/hyperlink" Target="https://docs.tweepy.org/en/v3.8.0/streaming_how_t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otipy.readthedocs.io/en/2.19.0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twitter.com/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43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78B27-8427-4D9E-9A66-C389F452B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18454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B497F-6F4E-4223-9FEC-69EF25862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685799"/>
            <a:ext cx="6561245" cy="1603041"/>
          </a:xfrm>
        </p:spPr>
        <p:txBody>
          <a:bodyPr>
            <a:normAutofit/>
          </a:bodyPr>
          <a:lstStyle/>
          <a:p>
            <a:r>
              <a:rPr lang="en-US" sz="4000" dirty="0"/>
              <a:t>Machine Learning in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DA2FA-FE4C-44AC-8D68-7F7B33D98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2580305"/>
            <a:ext cx="2983158" cy="8763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Kyle Spurlock</a:t>
            </a:r>
          </a:p>
          <a:p>
            <a:r>
              <a:rPr lang="en-US" dirty="0">
                <a:solidFill>
                  <a:srgbClr val="FFFFFF"/>
                </a:solidFill>
              </a:rPr>
              <a:t>11/16/2021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2480C3-21A7-43F5-9070-D4ACB7435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0EC083-0A53-4954-B40D-58DE716A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E0B7F4D-C85E-48A0-96DF-660635DF22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ED81EDB-4C09-4811-9DC9-0E1902402C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ED912B6-9DD8-4B07-B08A-82FE15F36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339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663A-E65C-45E7-9E40-53CAF77E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524D-7468-4A2B-9CE2-4ECADCE733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Tells us who are the most connected or the most “important” individuals in the network.</a:t>
            </a:r>
          </a:p>
          <a:p>
            <a:endParaRPr lang="en-US" dirty="0"/>
          </a:p>
          <a:p>
            <a:r>
              <a:rPr lang="en-US" dirty="0"/>
              <a:t>Closeness</a:t>
            </a:r>
          </a:p>
          <a:p>
            <a:pPr lvl="1"/>
            <a:r>
              <a:rPr lang="en-US" dirty="0"/>
              <a:t>Based on inverse of average distance, kind of density based</a:t>
            </a:r>
          </a:p>
          <a:p>
            <a:pPr lvl="1"/>
            <a:endParaRPr lang="en-US" dirty="0"/>
          </a:p>
          <a:p>
            <a:r>
              <a:rPr lang="en-US" dirty="0"/>
              <a:t>Degree</a:t>
            </a:r>
          </a:p>
          <a:p>
            <a:pPr lvl="1"/>
            <a:r>
              <a:rPr lang="en-US" dirty="0"/>
              <a:t>What individuals have the most connections?</a:t>
            </a:r>
          </a:p>
          <a:p>
            <a:pPr lvl="1"/>
            <a:endParaRPr lang="en-US" dirty="0"/>
          </a:p>
          <a:p>
            <a:r>
              <a:rPr lang="en-US" dirty="0"/>
              <a:t>PageRank</a:t>
            </a:r>
          </a:p>
          <a:p>
            <a:pPr lvl="1"/>
            <a:r>
              <a:rPr lang="en-US" dirty="0"/>
              <a:t>Degree centrality, but also considers the child connections from a root node.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2480F63-BB67-4531-B581-8225DA1DF26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0078985"/>
              </p:ext>
            </p:extLst>
          </p:nvPr>
        </p:nvGraphicFramePr>
        <p:xfrm>
          <a:off x="6783356" y="2168275"/>
          <a:ext cx="4879910" cy="4008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5408">
                  <a:extLst>
                    <a:ext uri="{9D8B030D-6E8A-4147-A177-3AD203B41FA5}">
                      <a16:colId xmlns:a16="http://schemas.microsoft.com/office/drawing/2014/main" val="1382639895"/>
                    </a:ext>
                  </a:extLst>
                </a:gridCol>
                <a:gridCol w="1752839">
                  <a:extLst>
                    <a:ext uri="{9D8B030D-6E8A-4147-A177-3AD203B41FA5}">
                      <a16:colId xmlns:a16="http://schemas.microsoft.com/office/drawing/2014/main" val="1331927404"/>
                    </a:ext>
                  </a:extLst>
                </a:gridCol>
                <a:gridCol w="1364861">
                  <a:extLst>
                    <a:ext uri="{9D8B030D-6E8A-4147-A177-3AD203B41FA5}">
                      <a16:colId xmlns:a16="http://schemas.microsoft.com/office/drawing/2014/main" val="3722996976"/>
                    </a:ext>
                  </a:extLst>
                </a:gridCol>
                <a:gridCol w="176802">
                  <a:extLst>
                    <a:ext uri="{9D8B030D-6E8A-4147-A177-3AD203B41FA5}">
                      <a16:colId xmlns:a16="http://schemas.microsoft.com/office/drawing/2014/main" val="3520954775"/>
                    </a:ext>
                  </a:extLst>
                </a:gridCol>
              </a:tblGrid>
              <a:tr h="46284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User (Centrality Score)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67830"/>
                  </a:ext>
                </a:extLst>
              </a:tr>
              <a:tr h="462842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Closeness</a:t>
                      </a:r>
                      <a:endParaRPr lang="en-US" sz="12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Degree</a:t>
                      </a:r>
                      <a:endParaRPr lang="en-US" sz="12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PageRank</a:t>
                      </a:r>
                      <a:endParaRPr lang="en-US" sz="12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4425660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26 (0.1615)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8 (0.0112)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8 (0.00194)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10776592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54 (0.1557)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15 (0.011)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62 (0.00189)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11544352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13 (0.154)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10 (0.011)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21 (0.00189)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10832918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43 (0.1533)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56 (0.011)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67(0.00188)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8024560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21 (0.1524)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97 (0.0109)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56 (0.00187)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3895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84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0212ED-901D-4F34-ACA0-0B50D470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Data and Clustering - Geographic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E4319B-44F5-4469-A94D-E8A2C5216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Evolutionary Clustering</a:t>
            </a:r>
          </a:p>
        </p:txBody>
      </p:sp>
    </p:spTree>
    <p:extLst>
      <p:ext uri="{BB962C8B-B14F-4D97-AF65-F5344CB8AC3E}">
        <p14:creationId xmlns:p14="http://schemas.microsoft.com/office/powerpoint/2010/main" val="408988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9C26-D583-4595-8042-1BC9C03B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Data and Clustering – Geo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D8F4E-81F9-4066-B243-AE83F6C15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318032"/>
            <a:ext cx="9493249" cy="3854167"/>
          </a:xfrm>
        </p:spPr>
        <p:txBody>
          <a:bodyPr/>
          <a:lstStyle/>
          <a:p>
            <a:r>
              <a:rPr lang="en-US" dirty="0"/>
              <a:t>Similar setup to the last usage, just considering geographical data now.</a:t>
            </a:r>
          </a:p>
          <a:p>
            <a:endParaRPr lang="en-US" dirty="0"/>
          </a:p>
          <a:p>
            <a:r>
              <a:rPr lang="en-US" dirty="0"/>
              <a:t>Required more complicated techniques to extract relevant information.</a:t>
            </a:r>
          </a:p>
          <a:p>
            <a:pPr lvl="1"/>
            <a:r>
              <a:rPr lang="en-US" dirty="0"/>
              <a:t>Most people on Twitter rarely have geotag enabled.</a:t>
            </a:r>
          </a:p>
          <a:p>
            <a:pPr lvl="1"/>
            <a:r>
              <a:rPr lang="en-US" dirty="0"/>
              <a:t>Can extract more features from the location in their bio instead.</a:t>
            </a:r>
          </a:p>
          <a:p>
            <a:pPr lvl="1"/>
            <a:endParaRPr lang="en-US" dirty="0"/>
          </a:p>
          <a:p>
            <a:r>
              <a:rPr lang="en-US" dirty="0"/>
              <a:t>A “city, state” string was converted into latitude and longitude using a US cities database from </a:t>
            </a:r>
            <a:r>
              <a:rPr lang="en-US" dirty="0">
                <a:hlinkClick r:id="rId2"/>
              </a:rPr>
              <a:t>SimpleMaps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7325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6A67-B875-4FE9-B7FE-6489D364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Features – Part 2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11612E4-9A77-426F-8B79-88920E428C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919912"/>
              </p:ext>
            </p:extLst>
          </p:nvPr>
        </p:nvGraphicFramePr>
        <p:xfrm>
          <a:off x="5634436" y="2156766"/>
          <a:ext cx="6486525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353102" imgH="3057685" progId="Excel.Sheet.12">
                  <p:embed/>
                </p:oleObj>
              </mc:Choice>
              <mc:Fallback>
                <p:oleObj name="Worksheet" r:id="rId2" imgW="5353102" imgH="3057685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11612E4-9A77-426F-8B79-88920E428C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4436" y="2156766"/>
                        <a:ext cx="6486525" cy="370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36E1295-05B0-4989-833D-8A8AAA881CE5}"/>
              </a:ext>
            </a:extLst>
          </p:cNvPr>
          <p:cNvSpPr txBox="1"/>
          <p:nvPr/>
        </p:nvSpPr>
        <p:spPr>
          <a:xfrm>
            <a:off x="177571" y="2156766"/>
            <a:ext cx="5344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important </a:t>
            </a:r>
            <a:r>
              <a:rPr lang="en-US" dirty="0">
                <a:highlight>
                  <a:srgbClr val="00FF00"/>
                </a:highlight>
              </a:rPr>
              <a:t>pre-processing</a:t>
            </a:r>
            <a:r>
              <a:rPr lang="en-US" dirty="0"/>
              <a:t>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Matching city/state with latitude and longitude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Encoding tweet timestamps from datetime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1ACB9B-BD54-493B-8797-AE1D8FFEFB3A}"/>
              </a:ext>
            </a:extLst>
          </p:cNvPr>
          <p:cNvSpPr/>
          <p:nvPr/>
        </p:nvSpPr>
        <p:spPr>
          <a:xfrm>
            <a:off x="9898602" y="2068497"/>
            <a:ext cx="2222359" cy="3941686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45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2AC1-49E8-426B-805E-A30F4DB3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E982-4F2B-4F71-B918-B42F8723F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850" y="2165753"/>
            <a:ext cx="9376300" cy="3727661"/>
          </a:xfrm>
        </p:spPr>
        <p:txBody>
          <a:bodyPr/>
          <a:lstStyle/>
          <a:p>
            <a:r>
              <a:rPr lang="en-US" dirty="0"/>
              <a:t>Like normal clustering, but the clusters evolve with respect to time.</a:t>
            </a:r>
          </a:p>
          <a:p>
            <a:pPr lvl="1"/>
            <a:r>
              <a:rPr lang="en-US" dirty="0"/>
              <a:t>That’s why we need the timestamp.</a:t>
            </a:r>
          </a:p>
          <a:p>
            <a:pPr lvl="1"/>
            <a:endParaRPr lang="en-US" dirty="0"/>
          </a:p>
          <a:p>
            <a:r>
              <a:rPr lang="en-US" dirty="0"/>
              <a:t>In this case we are just clustering users who tweeted something about COVID-19 symptoms.</a:t>
            </a:r>
          </a:p>
          <a:p>
            <a:pPr lvl="1"/>
            <a:r>
              <a:rPr lang="en-US" dirty="0"/>
              <a:t>Consider more/different samples at different time intervals.</a:t>
            </a:r>
          </a:p>
          <a:p>
            <a:pPr lvl="1"/>
            <a:r>
              <a:rPr lang="en-US" dirty="0"/>
              <a:t>Features are just latitude and longitude.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Showcases that it can be simple to augment machine learning algorithms with just small changes.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69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1325-8CDD-4A64-B80C-426AC347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22" y="664087"/>
            <a:ext cx="9493249" cy="655476"/>
          </a:xfrm>
        </p:spPr>
        <p:txBody>
          <a:bodyPr>
            <a:normAutofit fontScale="90000"/>
          </a:bodyPr>
          <a:lstStyle/>
          <a:p>
            <a:r>
              <a:rPr lang="en-US" dirty="0"/>
              <a:t>Evolutionary DBSCAN</a:t>
            </a:r>
          </a:p>
        </p:txBody>
      </p:sp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9F6A7AAF-ADEC-41E5-B528-51C540361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554" y="1492214"/>
            <a:ext cx="7393724" cy="1754839"/>
          </a:xfrm>
          <a:prstGeom prst="rect">
            <a:avLst/>
          </a:prstGeom>
        </p:spPr>
      </p:pic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B50F9706-F2FC-4F9B-BBB6-F0F74F40B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56" y="3783598"/>
            <a:ext cx="7382026" cy="17548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462214-2215-4E78-A1AB-1C87FC5672C6}"/>
              </a:ext>
            </a:extLst>
          </p:cNvPr>
          <p:cNvSpPr txBox="1"/>
          <p:nvPr/>
        </p:nvSpPr>
        <p:spPr>
          <a:xfrm>
            <a:off x="135722" y="1997839"/>
            <a:ext cx="45066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a dynamic radius measure that changes how clusters are formed.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Alpha here just says: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Low alpha</a:t>
            </a:r>
            <a:r>
              <a:rPr lang="en-US" dirty="0"/>
              <a:t>, we want to mostly consider present info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High alpha</a:t>
            </a:r>
            <a:r>
              <a:rPr lang="en-US" dirty="0"/>
              <a:t>, we want to consider mostly past info</a:t>
            </a:r>
          </a:p>
        </p:txBody>
      </p:sp>
    </p:spTree>
    <p:extLst>
      <p:ext uri="{BB962C8B-B14F-4D97-AF65-F5344CB8AC3E}">
        <p14:creationId xmlns:p14="http://schemas.microsoft.com/office/powerpoint/2010/main" val="3850175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A01-F825-4F8B-A6FF-FFD1F720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214604"/>
            <a:ext cx="9493249" cy="674137"/>
          </a:xfrm>
        </p:spPr>
        <p:txBody>
          <a:bodyPr>
            <a:normAutofit fontScale="90000"/>
          </a:bodyPr>
          <a:lstStyle/>
          <a:p>
            <a:r>
              <a:rPr lang="en-US" dirty="0"/>
              <a:t>Evolutionary Louvain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1E372-112C-4ACE-BBA9-C978DD895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8132"/>
            <a:ext cx="4954555" cy="4654744"/>
          </a:xfrm>
        </p:spPr>
        <p:txBody>
          <a:bodyPr/>
          <a:lstStyle/>
          <a:p>
            <a:r>
              <a:rPr lang="en-US" dirty="0"/>
              <a:t>Louvain Method tries to cluster the network by maximizing a quantity known as Modularity.</a:t>
            </a:r>
          </a:p>
          <a:p>
            <a:pPr lvl="1"/>
            <a:r>
              <a:rPr lang="en-US" dirty="0"/>
              <a:t>It’s greedy and expensive, but it doesn’t require us to specify the number of clusters. (Big bonus for this application)</a:t>
            </a:r>
          </a:p>
          <a:p>
            <a:pPr lvl="1"/>
            <a:endParaRPr lang="en-US" dirty="0"/>
          </a:p>
          <a:p>
            <a:r>
              <a:rPr lang="en-US" dirty="0"/>
              <a:t>Here we apply “temporal smoothing” which reinforces past weights.</a:t>
            </a:r>
          </a:p>
          <a:p>
            <a:pPr lvl="1"/>
            <a:r>
              <a:rPr lang="en-US" dirty="0"/>
              <a:t>Makes sure the clusters don’t change too significantly from generation to generation.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C8FEC06-65D0-4B5F-83CE-B48FDB8C0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802" y="1706348"/>
            <a:ext cx="7345198" cy="1722652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A4B343D-BB76-40F4-A596-5E5E538AC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802" y="4099612"/>
            <a:ext cx="7321273" cy="172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64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0212ED-901D-4F34-ACA0-0B50D470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Applications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E4319B-44F5-4469-A94D-E8A2C5216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61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15CFC9-7F36-41A7-A444-364EB19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7294A7-41AF-492E-9481-FB86E87CE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is a simple but powerful tool for predicting continuous targets.</a:t>
            </a:r>
          </a:p>
          <a:p>
            <a:pPr lvl="1"/>
            <a:r>
              <a:rPr lang="en-US" dirty="0"/>
              <a:t>Has a lot of additional usages:</a:t>
            </a:r>
          </a:p>
          <a:p>
            <a:pPr lvl="2"/>
            <a:r>
              <a:rPr lang="en-US" dirty="0"/>
              <a:t>Feature selection/importance (coefficients)</a:t>
            </a:r>
          </a:p>
          <a:p>
            <a:pPr lvl="2"/>
            <a:r>
              <a:rPr lang="en-US" dirty="0"/>
              <a:t>Computer vision</a:t>
            </a:r>
          </a:p>
          <a:p>
            <a:pPr lvl="2"/>
            <a:r>
              <a:rPr lang="en-US" dirty="0"/>
              <a:t>Explainability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Performed more work dealing with COVID-19 data.</a:t>
            </a:r>
          </a:p>
          <a:p>
            <a:pPr lvl="1"/>
            <a:r>
              <a:rPr lang="en-US" dirty="0"/>
              <a:t>Didn’t have to collect the data this time, but doable.</a:t>
            </a:r>
          </a:p>
          <a:p>
            <a:pPr lvl="1"/>
            <a:r>
              <a:rPr lang="en-US" dirty="0"/>
              <a:t>Can we predict things like </a:t>
            </a:r>
            <a:r>
              <a:rPr lang="en-US" b="1" dirty="0"/>
              <a:t>confirmed cases </a:t>
            </a:r>
            <a:r>
              <a:rPr lang="en-US" dirty="0"/>
              <a:t>for the future using knowledge we have right now?</a:t>
            </a:r>
          </a:p>
        </p:txBody>
      </p:sp>
    </p:spTree>
    <p:extLst>
      <p:ext uri="{BB962C8B-B14F-4D97-AF65-F5344CB8AC3E}">
        <p14:creationId xmlns:p14="http://schemas.microsoft.com/office/powerpoint/2010/main" val="3889825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AA29-B39E-4860-B2FE-B97E56BF0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88" y="807869"/>
            <a:ext cx="9493249" cy="717982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Linear Regression (SLR)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B2874-0467-4CFB-A917-DFEE9094D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43100"/>
            <a:ext cx="5257754" cy="470362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725A61-CD03-4554-A5E2-D8D99B03E735}"/>
                  </a:ext>
                </a:extLst>
              </p:cNvPr>
              <p:cNvSpPr txBox="1"/>
              <p:nvPr/>
            </p:nvSpPr>
            <p:spPr>
              <a:xfrm>
                <a:off x="115078" y="1943100"/>
                <a:ext cx="5980922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It’s often a good idea to either plot the data when possible, or determine what features have correlation.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Simple Linear Regression is just this: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Look at feature pairs, how does this feature (y) change with respect to this other feature (x).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4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This dataset measures global COVID-19 statistics by day.</a:t>
                </a:r>
                <a:endParaRPr lang="en-US" dirty="0">
                  <a:solidFill>
                    <a:schemeClr val="accent4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725A61-CD03-4554-A5E2-D8D99B03E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8" y="1943100"/>
                <a:ext cx="5980922" cy="3693319"/>
              </a:xfrm>
              <a:prstGeom prst="rect">
                <a:avLst/>
              </a:prstGeom>
              <a:blipFill>
                <a:blip r:embed="rId3"/>
                <a:stretch>
                  <a:fillRect l="-714" t="-990" r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16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00C0-1EEC-4E43-B103-8FFC2F0F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2F32-AAA9-4C64-9177-3C593FA08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Myriad of ways to get data for machine learning applications</a:t>
            </a:r>
          </a:p>
          <a:p>
            <a:endParaRPr lang="en-US" dirty="0"/>
          </a:p>
          <a:p>
            <a:r>
              <a:rPr lang="en-US" dirty="0"/>
              <a:t>Let somebody else collect it:</a:t>
            </a:r>
          </a:p>
          <a:p>
            <a:pPr lvl="1"/>
            <a:r>
              <a:rPr lang="en-US" dirty="0"/>
              <a:t>UCI Repository</a:t>
            </a:r>
          </a:p>
          <a:p>
            <a:pPr lvl="1"/>
            <a:r>
              <a:rPr lang="en-US" dirty="0"/>
              <a:t>Kaggle</a:t>
            </a:r>
          </a:p>
          <a:p>
            <a:pPr lvl="1"/>
            <a:endParaRPr lang="en-US" dirty="0"/>
          </a:p>
          <a:p>
            <a:r>
              <a:rPr lang="en-US" dirty="0"/>
              <a:t>Collect it from your own projects or other applications:</a:t>
            </a:r>
          </a:p>
          <a:p>
            <a:pPr lvl="1"/>
            <a:r>
              <a:rPr lang="en-US" dirty="0"/>
              <a:t>Easy to find pre-made software to interact with API’s</a:t>
            </a:r>
          </a:p>
          <a:p>
            <a:pPr marL="2286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8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6F49-58F3-41BA-9E07-A6F07925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89" y="299482"/>
            <a:ext cx="9493249" cy="629205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Linear Regression (SLR)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3B842EB-83BD-4A05-BA6B-9D13ED81A2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962191"/>
              </p:ext>
            </p:extLst>
          </p:nvPr>
        </p:nvGraphicFramePr>
        <p:xfrm>
          <a:off x="4599784" y="1102309"/>
          <a:ext cx="7289224" cy="5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88999" imgH="4741148" progId="Word.Document.12">
                  <p:embed/>
                </p:oleObj>
              </mc:Choice>
              <mc:Fallback>
                <p:oleObj name="Document" r:id="rId2" imgW="5788999" imgH="4741148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3B842EB-83BD-4A05-BA6B-9D13ED81A2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99784" y="1102309"/>
                        <a:ext cx="7289224" cy="5970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594139-9DF5-4E3B-917B-A0E129EC4B1B}"/>
              </a:ext>
            </a:extLst>
          </p:cNvPr>
          <p:cNvSpPr txBox="1"/>
          <p:nvPr/>
        </p:nvSpPr>
        <p:spPr>
          <a:xfrm>
            <a:off x="187767" y="1238525"/>
            <a:ext cx="42405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ways to measure how effective a regressor model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Coefficient of Determination (r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en-US" dirty="0"/>
              <a:t>tells us how well our model learns the variance of the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SLR is often very good for a lot of cases, but in some cases like </a:t>
            </a:r>
            <a:r>
              <a:rPr lang="en-US" dirty="0">
                <a:highlight>
                  <a:srgbClr val="00FF00"/>
                </a:highlight>
              </a:rPr>
              <a:t>(c)</a:t>
            </a:r>
            <a:r>
              <a:rPr lang="en-US" dirty="0"/>
              <a:t> or </a:t>
            </a:r>
            <a:r>
              <a:rPr lang="en-US" dirty="0">
                <a:highlight>
                  <a:srgbClr val="00FF00"/>
                </a:highlight>
              </a:rPr>
              <a:t>(d)</a:t>
            </a:r>
            <a:r>
              <a:rPr lang="en-US" dirty="0"/>
              <a:t>, there is no linear relationship.</a:t>
            </a:r>
          </a:p>
        </p:txBody>
      </p:sp>
    </p:spTree>
    <p:extLst>
      <p:ext uri="{BB962C8B-B14F-4D97-AF65-F5344CB8AC3E}">
        <p14:creationId xmlns:p14="http://schemas.microsoft.com/office/powerpoint/2010/main" val="34820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051F-9ACC-45E5-A610-D435FF8A0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376" y="322372"/>
            <a:ext cx="9493249" cy="709104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Linear Regression (MLR)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1A061-7E31-41A1-BB6B-0B3205844C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4376" y="1401652"/>
                <a:ext cx="4577918" cy="5133976"/>
              </a:xfrm>
            </p:spPr>
            <p:txBody>
              <a:bodyPr/>
              <a:lstStyle/>
              <a:p>
                <a:r>
                  <a:rPr lang="en-US" dirty="0"/>
                  <a:t>An extension of the linear equation lets us consider how multiple features impact a target (y):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+…+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Also allows us to do interesting things like graph in 3-dimensions.</a:t>
                </a:r>
              </a:p>
              <a:p>
                <a:pPr lvl="1"/>
                <a:r>
                  <a:rPr lang="en-US" dirty="0"/>
                  <a:t>Sometimes shows the relationship better (b)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4"/>
                    </a:solidFill>
                  </a:rPr>
                  <a:t>This dataset shows COVID-19 case information by individual region.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1A061-7E31-41A1-BB6B-0B3205844C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4376" y="1401652"/>
                <a:ext cx="4577918" cy="5133976"/>
              </a:xfrm>
              <a:blipFill>
                <a:blip r:embed="rId2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436A398-291C-481B-9911-C93E4799C3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782713"/>
              </p:ext>
            </p:extLst>
          </p:nvPr>
        </p:nvGraphicFramePr>
        <p:xfrm>
          <a:off x="5521000" y="1401652"/>
          <a:ext cx="6471906" cy="2689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728906" imgH="2381930" progId="Word.Document.12">
                  <p:embed/>
                </p:oleObj>
              </mc:Choice>
              <mc:Fallback>
                <p:oleObj name="Document" r:id="rId3" imgW="5728906" imgH="2381930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436A398-291C-481B-9911-C93E4799C3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1000" y="1401652"/>
                        <a:ext cx="6471906" cy="2689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E34025D-07FC-4BB9-9285-987278AF50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220" y="4007892"/>
            <a:ext cx="3043465" cy="27246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6603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CD0C-A2D6-44BA-8215-1F905E9D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9560-8347-404C-BB95-BC95139D5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for classification, often the score of a model does not determine how effective it will be in practice.</a:t>
            </a:r>
          </a:p>
          <a:p>
            <a:pPr lvl="1"/>
            <a:r>
              <a:rPr lang="en-US" dirty="0"/>
              <a:t>In classification problems, class imbalance can skew predictions on unseen data.</a:t>
            </a:r>
          </a:p>
          <a:p>
            <a:pPr lvl="1"/>
            <a:endParaRPr lang="en-US" dirty="0"/>
          </a:p>
          <a:p>
            <a:r>
              <a:rPr lang="en-US" dirty="0"/>
              <a:t>In regression, we want to leave the model with some variability for future samples.</a:t>
            </a:r>
          </a:p>
          <a:p>
            <a:pPr lvl="1"/>
            <a:r>
              <a:rPr lang="en-US" dirty="0"/>
              <a:t>Otherwise, it will become “overfitted” to the training data.</a:t>
            </a:r>
          </a:p>
          <a:p>
            <a:pPr lvl="1"/>
            <a:endParaRPr lang="en-US" dirty="0"/>
          </a:p>
          <a:p>
            <a:r>
              <a:rPr lang="en-US" dirty="0"/>
              <a:t>Regularization helps with this by penalizing the model through its coefficients.</a:t>
            </a:r>
            <a:endParaRPr 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1273805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CD0C-A2D6-44BA-8215-1F905E9D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86" y="250100"/>
            <a:ext cx="9493249" cy="735737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Regularization with MLR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9560-8347-404C-BB95-BC95139D5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86" y="1857375"/>
            <a:ext cx="4876800" cy="475052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LASSO</a:t>
            </a:r>
            <a:r>
              <a:rPr lang="en-US" dirty="0"/>
              <a:t> shrinks coefficient weights towards 0.</a:t>
            </a:r>
          </a:p>
          <a:p>
            <a:pPr lvl="1"/>
            <a:r>
              <a:rPr lang="en-US" dirty="0"/>
              <a:t>Often considered a very effective feature selection method.</a:t>
            </a:r>
          </a:p>
          <a:p>
            <a:pPr lvl="1"/>
            <a:endParaRPr lang="en-US" dirty="0"/>
          </a:p>
          <a:p>
            <a:r>
              <a:rPr lang="en-US" b="1" dirty="0"/>
              <a:t>Ridge </a:t>
            </a:r>
            <a:r>
              <a:rPr lang="en-US" dirty="0"/>
              <a:t>shrinks coefficients towards each other</a:t>
            </a:r>
            <a:r>
              <a:rPr lang="en-US" b="1" dirty="0"/>
              <a:t>.</a:t>
            </a:r>
          </a:p>
          <a:p>
            <a:pPr lvl="1"/>
            <a:r>
              <a:rPr lang="en-US" dirty="0"/>
              <a:t>Reduces collinearity (features are linearly inferable).</a:t>
            </a:r>
          </a:p>
          <a:p>
            <a:pPr lvl="1"/>
            <a:endParaRPr lang="en-US" dirty="0"/>
          </a:p>
          <a:p>
            <a:r>
              <a:rPr lang="en-US" b="1" dirty="0"/>
              <a:t>Elastic Net </a:t>
            </a:r>
            <a:r>
              <a:rPr lang="en-US" dirty="0"/>
              <a:t>combines both to reap both benefits.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This dataset shows COVID-19 case information by individual region.</a:t>
            </a:r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4CA6877-63C0-4C70-B208-0F8F82ED48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719070"/>
              </p:ext>
            </p:extLst>
          </p:nvPr>
        </p:nvGraphicFramePr>
        <p:xfrm>
          <a:off x="5385786" y="1235937"/>
          <a:ext cx="6728517" cy="5688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28906" imgH="4844255" progId="Word.Document.12">
                  <p:embed/>
                </p:oleObj>
              </mc:Choice>
              <mc:Fallback>
                <p:oleObj name="Document" r:id="rId2" imgW="5728906" imgH="4844255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4CA6877-63C0-4C70-B208-0F8F82ED48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85786" y="1235937"/>
                        <a:ext cx="6728517" cy="5688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5485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A996-82B4-4049-8576-3962A39E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10" y="242472"/>
            <a:ext cx="9493249" cy="744615"/>
          </a:xfrm>
        </p:spPr>
        <p:txBody>
          <a:bodyPr>
            <a:normAutofit fontScale="90000"/>
          </a:bodyPr>
          <a:lstStyle/>
          <a:p>
            <a:r>
              <a:rPr lang="en-US" dirty="0"/>
              <a:t>Polynomial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17C9B-9A54-4736-BEAD-14B52801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210" y="1198485"/>
            <a:ext cx="4876800" cy="5149049"/>
          </a:xfrm>
        </p:spPr>
        <p:txBody>
          <a:bodyPr/>
          <a:lstStyle/>
          <a:p>
            <a:r>
              <a:rPr lang="en-US" dirty="0"/>
              <a:t>Essentially, a specialized MLR.</a:t>
            </a:r>
          </a:p>
          <a:p>
            <a:pPr lvl="1"/>
            <a:r>
              <a:rPr lang="en-US" dirty="0"/>
              <a:t>Converts features into polynomials of varying degrees.</a:t>
            </a:r>
          </a:p>
          <a:p>
            <a:pPr lvl="1"/>
            <a:r>
              <a:rPr lang="en-US" dirty="0"/>
              <a:t>Allows for polynomial relationships between features to be found related to target(s).</a:t>
            </a:r>
          </a:p>
          <a:p>
            <a:pPr lvl="1"/>
            <a:endParaRPr lang="en-US" dirty="0"/>
          </a:p>
          <a:p>
            <a:r>
              <a:rPr lang="en-US" dirty="0"/>
              <a:t>Similar rules of regularization also can be applied here.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This dataset shows COVID-19 case information by individual region.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5140E94-B2B4-41C9-AA6A-A955E324F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981410"/>
              </p:ext>
            </p:extLst>
          </p:nvPr>
        </p:nvGraphicFramePr>
        <p:xfrm>
          <a:off x="5661010" y="1198485"/>
          <a:ext cx="6634963" cy="5508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58773" imgH="4781886" progId="Word.Document.12">
                  <p:embed/>
                </p:oleObj>
              </mc:Choice>
              <mc:Fallback>
                <p:oleObj name="Document" r:id="rId2" imgW="5758773" imgH="4781886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5140E94-B2B4-41C9-AA6A-A955E324FB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61010" y="1198485"/>
                        <a:ext cx="6634963" cy="5508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534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8E34-629E-4609-8CBC-041C6CA9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6"/>
            <a:ext cx="9493249" cy="886626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B25292-3FAF-4E0C-A3E1-7C196F4C0B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7863" y="1473694"/>
                <a:ext cx="5945080" cy="4920447"/>
              </a:xfrm>
            </p:spPr>
            <p:txBody>
              <a:bodyPr/>
              <a:lstStyle/>
              <a:p>
                <a:r>
                  <a:rPr lang="en-US" dirty="0"/>
                  <a:t>Can also use regression for classification.</a:t>
                </a:r>
              </a:p>
              <a:p>
                <a:pPr lvl="1"/>
                <a:r>
                  <a:rPr lang="en-US" dirty="0"/>
                  <a:t>Treats the probability of a classification as the target.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𝑙𝑜𝑔𝑖𝑡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𝑙𝑜𝑔𝑖𝑡</m:t>
                    </m:r>
                    <m:r>
                      <a:rPr lang="en-GB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+…+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4"/>
                    </a:solidFill>
                  </a:rPr>
                  <a:t>This dataset has binary and discrete features that correspond to common COVID-19 symptoms, as well as a patients point of exposure.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B25292-3FAF-4E0C-A3E1-7C196F4C0B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863" y="1473694"/>
                <a:ext cx="5945080" cy="4920447"/>
              </a:xfrm>
              <a:blipFill>
                <a:blip r:embed="rId2"/>
                <a:stretch>
                  <a:fillRect l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B533504-4341-48BB-9884-72DCF9DEA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9010" y="365126"/>
            <a:ext cx="3991810" cy="2914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3D5CF0-935D-4A1E-96AC-3433142C8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0549" y="3578744"/>
            <a:ext cx="4245982" cy="3139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1332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0212ED-901D-4F34-ACA0-0B50D470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E4319B-44F5-4469-A94D-E8A2C5216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63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0212ED-901D-4F34-ACA0-0B50D470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Image Data for CNN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D25183-44B5-485E-B32D-3B1183D50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mentioned earlier, it is easy to source data to test on a CNN.</a:t>
            </a:r>
          </a:p>
          <a:p>
            <a:pPr lvl="1"/>
            <a:r>
              <a:rPr lang="en-US" dirty="0">
                <a:hlinkClick r:id="rId2"/>
              </a:rPr>
              <a:t>https://cse.google.com/cse/all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https://console.cloud.google.com/apis/dashboard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https://pypi.org/project/Google-Images-Search/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Biggest concern once you have images is how to preprocess them?</a:t>
            </a:r>
          </a:p>
          <a:p>
            <a:pPr lvl="1"/>
            <a:r>
              <a:rPr lang="en-US" dirty="0"/>
              <a:t>File format</a:t>
            </a:r>
          </a:p>
          <a:p>
            <a:pPr lvl="1"/>
            <a:r>
              <a:rPr lang="en-US" dirty="0"/>
              <a:t>Dimensions</a:t>
            </a:r>
          </a:p>
          <a:p>
            <a:pPr lvl="1"/>
            <a:r>
              <a:rPr lang="en-US" dirty="0"/>
              <a:t>Colour channels</a:t>
            </a:r>
          </a:p>
        </p:txBody>
      </p:sp>
    </p:spTree>
    <p:extLst>
      <p:ext uri="{BB962C8B-B14F-4D97-AF65-F5344CB8AC3E}">
        <p14:creationId xmlns:p14="http://schemas.microsoft.com/office/powerpoint/2010/main" val="4001916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0212ED-901D-4F34-ACA0-0B50D470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for ANN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D25183-44B5-485E-B32D-3B1183D50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my capstone project was spent on training a neural network to play the game Snake.</a:t>
            </a:r>
          </a:p>
          <a:p>
            <a:endParaRPr lang="en-US" dirty="0"/>
          </a:p>
          <a:p>
            <a:r>
              <a:rPr lang="en-US" dirty="0"/>
              <a:t>What kinds of features are required to describe the environment to the model?</a:t>
            </a:r>
          </a:p>
          <a:p>
            <a:pPr lvl="1"/>
            <a:r>
              <a:rPr lang="en-US" dirty="0"/>
              <a:t>Position</a:t>
            </a:r>
          </a:p>
          <a:p>
            <a:pPr lvl="1"/>
            <a:r>
              <a:rPr lang="en-US" dirty="0"/>
              <a:t>Direction to food</a:t>
            </a:r>
          </a:p>
          <a:p>
            <a:pPr lvl="1"/>
            <a:r>
              <a:rPr lang="en-US" dirty="0"/>
              <a:t>Obstacles nearby?</a:t>
            </a:r>
          </a:p>
        </p:txBody>
      </p:sp>
    </p:spTree>
    <p:extLst>
      <p:ext uri="{BB962C8B-B14F-4D97-AF65-F5344CB8AC3E}">
        <p14:creationId xmlns:p14="http://schemas.microsoft.com/office/powerpoint/2010/main" val="3240853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0212ED-901D-4F34-ACA0-0B50D470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for ANN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D25183-44B5-485E-B32D-3B1183D50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kinds of features are required to describe the environment to the model?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Collected 28,784 of these samples by just randomly generating moves.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F7F9EFC-8CF0-4578-AE09-EFABDE017F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427897"/>
              </p:ext>
            </p:extLst>
          </p:nvPr>
        </p:nvGraphicFramePr>
        <p:xfrm>
          <a:off x="0" y="2971800"/>
          <a:ext cx="12120563" cy="182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24831" imgH="1343065" progId="Excel.Sheet.12">
                  <p:embed/>
                </p:oleObj>
              </mc:Choice>
              <mc:Fallback>
                <p:oleObj name="Worksheet" r:id="rId2" imgW="8924831" imgH="134306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F7F9EFC-8CF0-4578-AE09-EFABDE017F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2971800"/>
                        <a:ext cx="12120563" cy="1824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434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CBB8-2E79-43E4-8D4F-0B793365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from an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792DF-2373-44B2-9813-9F76F6709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just collect data manually for web-applications that use REST API.</a:t>
            </a:r>
          </a:p>
          <a:p>
            <a:endParaRPr lang="en-US" dirty="0"/>
          </a:p>
          <a:p>
            <a:r>
              <a:rPr lang="en-US" dirty="0"/>
              <a:t>Process further simplified by packages that process API requests for you:</a:t>
            </a:r>
          </a:p>
          <a:p>
            <a:pPr lvl="1"/>
            <a:r>
              <a:rPr lang="en-US" dirty="0"/>
              <a:t>Twitter: </a:t>
            </a:r>
            <a:r>
              <a:rPr lang="en-US" dirty="0">
                <a:hlinkClick r:id="rId2"/>
              </a:rPr>
              <a:t>Tweepy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Google Images/any image repository: </a:t>
            </a:r>
            <a:r>
              <a:rPr lang="en-US" dirty="0">
                <a:hlinkClick r:id="rId3"/>
              </a:rPr>
              <a:t>Google-Image-Search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Spotify: </a:t>
            </a:r>
            <a:r>
              <a:rPr lang="en-US" dirty="0">
                <a:hlinkClick r:id="rId4"/>
              </a:rPr>
              <a:t>Spotipy</a:t>
            </a:r>
            <a:r>
              <a:rPr lang="en-US" dirty="0"/>
              <a:t> library</a:t>
            </a:r>
          </a:p>
          <a:p>
            <a:pPr lvl="1"/>
            <a:endParaRPr lang="en-US" dirty="0"/>
          </a:p>
          <a:p>
            <a:r>
              <a:rPr lang="en-US" dirty="0"/>
              <a:t>Likely any online data source you can think of probably has a Python library to interact with it.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04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5D48-CDDA-4763-AD2F-4214557ED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457200"/>
            <a:ext cx="9493249" cy="895350"/>
          </a:xfrm>
        </p:spPr>
        <p:txBody>
          <a:bodyPr/>
          <a:lstStyle/>
          <a:p>
            <a:r>
              <a:rPr lang="en-US" dirty="0"/>
              <a:t>Feature Engineering for ANN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91A8D4F-22E2-467B-8FAE-639D3A375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8" y="1955800"/>
            <a:ext cx="5357899" cy="1860622"/>
          </a:xfr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A93AD3C-3861-4EF8-A87C-0B63C342E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470" y="1955800"/>
            <a:ext cx="4400550" cy="444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064BC7-7C8D-4ED2-8841-1DC8522044A2}"/>
              </a:ext>
            </a:extLst>
          </p:cNvPr>
          <p:cNvSpPr txBox="1"/>
          <p:nvPr/>
        </p:nvSpPr>
        <p:spPr>
          <a:xfrm>
            <a:off x="560179" y="4178300"/>
            <a:ext cx="5357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Roughly 97% accuracy on a 20% test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Still not perfect, but it has some good moves!</a:t>
            </a:r>
          </a:p>
        </p:txBody>
      </p:sp>
    </p:spTree>
    <p:extLst>
      <p:ext uri="{BB962C8B-B14F-4D97-AF65-F5344CB8AC3E}">
        <p14:creationId xmlns:p14="http://schemas.microsoft.com/office/powerpoint/2010/main" val="2686909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31F95A-2F3B-46F8-9C5F-8D887BB1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1368862"/>
            <a:ext cx="9972675" cy="3679656"/>
          </a:xfrm>
        </p:spPr>
        <p:txBody>
          <a:bodyPr/>
          <a:lstStyle/>
          <a:p>
            <a:r>
              <a:rPr lang="en-US" dirty="0"/>
              <a:t>Generating Your Own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891AB-E9D3-4625-9459-3D3AEBE43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11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B2A876-F87B-49B1-A70E-B3D3E439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Your Own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C01FBD-4FD6-40BE-9F04-069C9FEE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4876800" cy="3854167"/>
          </a:xfrm>
        </p:spPr>
        <p:txBody>
          <a:bodyPr/>
          <a:lstStyle/>
          <a:p>
            <a:r>
              <a:rPr lang="en-US" dirty="0"/>
              <a:t>Lastly, sometimes it is helpful to just create some dummy data to work with.</a:t>
            </a:r>
          </a:p>
          <a:p>
            <a:pPr lvl="1"/>
            <a:r>
              <a:rPr lang="en-US" dirty="0"/>
              <a:t>Commonly referred to as toy examples</a:t>
            </a:r>
          </a:p>
          <a:p>
            <a:pPr lvl="1"/>
            <a:endParaRPr lang="en-US" dirty="0"/>
          </a:p>
          <a:p>
            <a:r>
              <a:rPr lang="en-US" dirty="0"/>
              <a:t>Can be just as easy as pulling samples from a distribution and clustering them to find a class.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ED5803-597B-4507-A3EF-4CA7DCEB1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85" y="2318032"/>
            <a:ext cx="4965079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86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4269C9-0AC7-487C-9CB2-44B68DED43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EA0B4A0-4A41-4773-A505-92900C182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13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4269C9-0AC7-487C-9CB2-44B68DED43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EA0B4A0-4A41-4773-A505-92900C182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1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40C9-DF87-44E0-A357-093BE68D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460C-848C-436F-B497-A4ABB7EC6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most API’s, all that is usually required to get started is some access keys:</a:t>
            </a:r>
          </a:p>
          <a:p>
            <a:pPr lvl="1"/>
            <a:r>
              <a:rPr lang="en-US" dirty="0"/>
              <a:t>For Twitter’s case can get them here: </a:t>
            </a:r>
            <a:r>
              <a:rPr lang="en-US" dirty="0">
                <a:hlinkClick r:id="rId2"/>
              </a:rPr>
              <a:t>https://developer.twitter.com/en</a:t>
            </a: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What I’ve used this for in COVID-19 related research:</a:t>
            </a:r>
          </a:p>
          <a:p>
            <a:pPr lvl="1"/>
            <a:r>
              <a:rPr lang="en-US" dirty="0"/>
              <a:t>Finding connections between users that tweet something about COVID-19.</a:t>
            </a:r>
          </a:p>
          <a:p>
            <a:pPr lvl="1"/>
            <a:r>
              <a:rPr lang="en-US" dirty="0"/>
              <a:t>Recording geographical information for users.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Since there is no visibly extraneous connections for these samples, can use </a:t>
            </a:r>
            <a:r>
              <a:rPr lang="en-US" dirty="0">
                <a:highlight>
                  <a:srgbClr val="00FF00"/>
                </a:highlight>
              </a:rPr>
              <a:t>clustering</a:t>
            </a:r>
            <a:r>
              <a:rPr lang="en-US" dirty="0"/>
              <a:t> to find associations.</a:t>
            </a:r>
          </a:p>
        </p:txBody>
      </p:sp>
    </p:spTree>
    <p:extLst>
      <p:ext uri="{BB962C8B-B14F-4D97-AF65-F5344CB8AC3E}">
        <p14:creationId xmlns:p14="http://schemas.microsoft.com/office/powerpoint/2010/main" val="422089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9C26-D583-4595-8042-1BC9C03B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Data and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D8F4E-81F9-4066-B243-AE83F6C15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318032"/>
            <a:ext cx="9493249" cy="3854167"/>
          </a:xfrm>
        </p:spPr>
        <p:txBody>
          <a:bodyPr/>
          <a:lstStyle/>
          <a:p>
            <a:r>
              <a:rPr lang="en-US" dirty="0"/>
              <a:t>Demonstration</a:t>
            </a:r>
          </a:p>
          <a:p>
            <a:endParaRPr lang="en-US" dirty="0"/>
          </a:p>
          <a:p>
            <a:r>
              <a:rPr lang="en-US" dirty="0"/>
              <a:t>Features required:</a:t>
            </a:r>
          </a:p>
          <a:p>
            <a:pPr lvl="1"/>
            <a:r>
              <a:rPr lang="en-US" dirty="0"/>
              <a:t>ID, which needs to be encoded into a discrete value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Can turn this into an adjacency matrix of users that shows the connections between them.</a:t>
            </a:r>
          </a:p>
          <a:p>
            <a:pPr lvl="1"/>
            <a:r>
              <a:rPr lang="en-US" dirty="0"/>
              <a:t>The weight or distance between two users is defined as how nested they are in each other’s networks.</a:t>
            </a:r>
          </a:p>
        </p:txBody>
      </p:sp>
    </p:spTree>
    <p:extLst>
      <p:ext uri="{BB962C8B-B14F-4D97-AF65-F5344CB8AC3E}">
        <p14:creationId xmlns:p14="http://schemas.microsoft.com/office/powerpoint/2010/main" val="329908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6A67-B875-4FE9-B7FE-6489D364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Features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377E99F-612C-41FB-BEFC-E37F0A9C1B01}"/>
              </a:ext>
            </a:extLst>
          </p:cNvPr>
          <p:cNvSpPr/>
          <p:nvPr/>
        </p:nvSpPr>
        <p:spPr>
          <a:xfrm>
            <a:off x="2484087" y="3617108"/>
            <a:ext cx="1125360" cy="770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E11537E-D9BF-4837-B914-91737AD34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821476"/>
              </p:ext>
            </p:extLst>
          </p:nvPr>
        </p:nvGraphicFramePr>
        <p:xfrm>
          <a:off x="295429" y="2823097"/>
          <a:ext cx="1847542" cy="235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542">
                  <a:extLst>
                    <a:ext uri="{9D8B030D-6E8A-4147-A177-3AD203B41FA5}">
                      <a16:colId xmlns:a16="http://schemas.microsoft.com/office/drawing/2014/main" val="142671460"/>
                    </a:ext>
                  </a:extLst>
                </a:gridCol>
              </a:tblGrid>
              <a:tr h="4716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286504"/>
                  </a:ext>
                </a:extLst>
              </a:tr>
              <a:tr h="4716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0092"/>
                  </a:ext>
                </a:extLst>
              </a:tr>
              <a:tr h="4716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19875"/>
                  </a:ext>
                </a:extLst>
              </a:tr>
              <a:tr h="4716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690146"/>
                  </a:ext>
                </a:extLst>
              </a:tr>
              <a:tr h="4716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39258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5758846-A726-4815-993B-0112DA28E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426240"/>
              </p:ext>
            </p:extLst>
          </p:nvPr>
        </p:nvGraphicFramePr>
        <p:xfrm>
          <a:off x="3950563" y="2823097"/>
          <a:ext cx="2955018" cy="235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06">
                  <a:extLst>
                    <a:ext uri="{9D8B030D-6E8A-4147-A177-3AD203B41FA5}">
                      <a16:colId xmlns:a16="http://schemas.microsoft.com/office/drawing/2014/main" val="142671460"/>
                    </a:ext>
                  </a:extLst>
                </a:gridCol>
                <a:gridCol w="985006">
                  <a:extLst>
                    <a:ext uri="{9D8B030D-6E8A-4147-A177-3AD203B41FA5}">
                      <a16:colId xmlns:a16="http://schemas.microsoft.com/office/drawing/2014/main" val="3730396766"/>
                    </a:ext>
                  </a:extLst>
                </a:gridCol>
                <a:gridCol w="985006">
                  <a:extLst>
                    <a:ext uri="{9D8B030D-6E8A-4147-A177-3AD203B41FA5}">
                      <a16:colId xmlns:a16="http://schemas.microsoft.com/office/drawing/2014/main" val="1324607804"/>
                    </a:ext>
                  </a:extLst>
                </a:gridCol>
              </a:tblGrid>
              <a:tr h="4716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286504"/>
                  </a:ext>
                </a:extLst>
              </a:tr>
              <a:tr h="4716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0092"/>
                  </a:ext>
                </a:extLst>
              </a:tr>
              <a:tr h="4716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19875"/>
                  </a:ext>
                </a:extLst>
              </a:tr>
              <a:tr h="4716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690146"/>
                  </a:ext>
                </a:extLst>
              </a:tr>
              <a:tr h="4716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392586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AC998C35-25A8-4891-857F-A04760B18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322199"/>
              </p:ext>
            </p:extLst>
          </p:nvPr>
        </p:nvGraphicFramePr>
        <p:xfrm>
          <a:off x="8472751" y="3086101"/>
          <a:ext cx="3423820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4764">
                  <a:extLst>
                    <a:ext uri="{9D8B030D-6E8A-4147-A177-3AD203B41FA5}">
                      <a16:colId xmlns:a16="http://schemas.microsoft.com/office/drawing/2014/main" val="4143391505"/>
                    </a:ext>
                  </a:extLst>
                </a:gridCol>
                <a:gridCol w="684764">
                  <a:extLst>
                    <a:ext uri="{9D8B030D-6E8A-4147-A177-3AD203B41FA5}">
                      <a16:colId xmlns:a16="http://schemas.microsoft.com/office/drawing/2014/main" val="2167900009"/>
                    </a:ext>
                  </a:extLst>
                </a:gridCol>
                <a:gridCol w="684764">
                  <a:extLst>
                    <a:ext uri="{9D8B030D-6E8A-4147-A177-3AD203B41FA5}">
                      <a16:colId xmlns:a16="http://schemas.microsoft.com/office/drawing/2014/main" val="3154594820"/>
                    </a:ext>
                  </a:extLst>
                </a:gridCol>
                <a:gridCol w="684764">
                  <a:extLst>
                    <a:ext uri="{9D8B030D-6E8A-4147-A177-3AD203B41FA5}">
                      <a16:colId xmlns:a16="http://schemas.microsoft.com/office/drawing/2014/main" val="1383253457"/>
                    </a:ext>
                  </a:extLst>
                </a:gridCol>
                <a:gridCol w="684764">
                  <a:extLst>
                    <a:ext uri="{9D8B030D-6E8A-4147-A177-3AD203B41FA5}">
                      <a16:colId xmlns:a16="http://schemas.microsoft.com/office/drawing/2014/main" val="3572728774"/>
                    </a:ext>
                  </a:extLst>
                </a:gridCol>
              </a:tblGrid>
              <a:tr h="3598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13234"/>
                  </a:ext>
                </a:extLst>
              </a:tr>
              <a:tr h="359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8647"/>
                  </a:ext>
                </a:extLst>
              </a:tr>
              <a:tr h="359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33921"/>
                  </a:ext>
                </a:extLst>
              </a:tr>
              <a:tr h="359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00943"/>
                  </a:ext>
                </a:extLst>
              </a:tr>
              <a:tr h="359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70176"/>
                  </a:ext>
                </a:extLst>
              </a:tr>
            </a:tbl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DC604781-722E-4E5A-B301-F3925F068386}"/>
              </a:ext>
            </a:extLst>
          </p:cNvPr>
          <p:cNvSpPr/>
          <p:nvPr/>
        </p:nvSpPr>
        <p:spPr>
          <a:xfrm>
            <a:off x="7126486" y="3617108"/>
            <a:ext cx="1125360" cy="770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DC4A55-C144-4318-9D0F-2EC5861F0D1A}"/>
              </a:ext>
            </a:extLst>
          </p:cNvPr>
          <p:cNvSpPr txBox="1"/>
          <p:nvPr/>
        </p:nvSpPr>
        <p:spPr>
          <a:xfrm>
            <a:off x="186184" y="5214722"/>
            <a:ext cx="206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Vertex list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E588DF-D923-4AD8-8692-703E7E89549B}"/>
              </a:ext>
            </a:extLst>
          </p:cNvPr>
          <p:cNvSpPr txBox="1"/>
          <p:nvPr/>
        </p:nvSpPr>
        <p:spPr>
          <a:xfrm>
            <a:off x="4395056" y="5225364"/>
            <a:ext cx="206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list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B75EFE-9480-4941-83A4-7AF1CC4EC305}"/>
              </a:ext>
            </a:extLst>
          </p:cNvPr>
          <p:cNvSpPr txBox="1"/>
          <p:nvPr/>
        </p:nvSpPr>
        <p:spPr>
          <a:xfrm>
            <a:off x="9474563" y="5054923"/>
            <a:ext cx="2066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Weighted 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371909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B68F-06E2-48D2-8204-C4F2B8E6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1449"/>
            <a:ext cx="5797118" cy="38185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Agglomerative Hierarchical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1369BF-0E22-43B6-8BDE-62A59E98E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10261" y="739370"/>
            <a:ext cx="3578905" cy="2482264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C10160-12D3-4D4F-80F0-7DEB09B18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10261" y="3636367"/>
            <a:ext cx="3548440" cy="2589402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C01827D-8759-4282-8659-ABFB00E0B804}"/>
              </a:ext>
            </a:extLst>
          </p:cNvPr>
          <p:cNvSpPr txBox="1"/>
          <p:nvPr/>
        </p:nvSpPr>
        <p:spPr>
          <a:xfrm>
            <a:off x="1101012" y="2827175"/>
            <a:ext cx="4994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Recursively merge all samples into clusters until they are all within one cluster.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Complete linkage merges based on </a:t>
            </a:r>
            <a:r>
              <a:rPr lang="en-US" b="1" dirty="0"/>
              <a:t>farthest</a:t>
            </a:r>
            <a:r>
              <a:rPr lang="en-US" dirty="0"/>
              <a:t> two samples in a cluster.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discover optimal number of clusters based on </a:t>
            </a:r>
            <a:r>
              <a:rPr lang="en-US" dirty="0">
                <a:highlight>
                  <a:srgbClr val="00FF00"/>
                </a:highlight>
              </a:rPr>
              <a:t>biggest gap </a:t>
            </a:r>
            <a:r>
              <a:rPr lang="en-US" dirty="0"/>
              <a:t>in mergers.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03D5499-A95D-417B-BBE9-8CC859F6FEF7}"/>
              </a:ext>
            </a:extLst>
          </p:cNvPr>
          <p:cNvSpPr/>
          <p:nvPr/>
        </p:nvSpPr>
        <p:spPr>
          <a:xfrm>
            <a:off x="7940726" y="4428803"/>
            <a:ext cx="3548440" cy="213064"/>
          </a:xfrm>
          <a:prstGeom prst="ellipse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1254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B68F-06E2-48D2-8204-C4F2B8E6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1449"/>
            <a:ext cx="4386173" cy="38185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K-Means++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1369BF-0E22-43B6-8BDE-62A59E98E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85171" y="739370"/>
            <a:ext cx="3629086" cy="2482264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C10160-12D3-4D4F-80F0-7DEB09B18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19363" y="3596934"/>
            <a:ext cx="3732471" cy="2589402"/>
          </a:xfrm>
          <a:prstGeom prst="rect">
            <a:avLst/>
          </a:prstGeom>
          <a:noFill/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C4902B0-DACD-4297-A647-3968FF61C54D}"/>
              </a:ext>
            </a:extLst>
          </p:cNvPr>
          <p:cNvSpPr/>
          <p:nvPr/>
        </p:nvSpPr>
        <p:spPr>
          <a:xfrm>
            <a:off x="10218198" y="5069150"/>
            <a:ext cx="213064" cy="221941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617E67-8B10-4F82-A931-9A96B5FE2B72}"/>
              </a:ext>
            </a:extLst>
          </p:cNvPr>
          <p:cNvSpPr txBox="1"/>
          <p:nvPr/>
        </p:nvSpPr>
        <p:spPr>
          <a:xfrm>
            <a:off x="591234" y="2705768"/>
            <a:ext cx="60945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Centroid-based, randomly select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centre’s</a:t>
            </a:r>
            <a:r>
              <a:rPr lang="en-US" dirty="0"/>
              <a:t> to cluster samples around.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K-Means++ utilizes a probability function to find next centroids.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optimal number of clusters via WCSS aka “The Elbow Method”.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Elbow point</a:t>
            </a:r>
          </a:p>
        </p:txBody>
      </p:sp>
    </p:spTree>
    <p:extLst>
      <p:ext uri="{BB962C8B-B14F-4D97-AF65-F5344CB8AC3E}">
        <p14:creationId xmlns:p14="http://schemas.microsoft.com/office/powerpoint/2010/main" val="467818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730DB67-F996-4CA9-811B-BE18C4E62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6B68F-06E2-48D2-8204-C4F2B8E6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72505"/>
            <a:ext cx="6747027" cy="23829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Spectral Clustering (with K-Means)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1369BF-0E22-43B6-8BDE-62A59E98E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5171" y="685801"/>
            <a:ext cx="3629086" cy="2589402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C10160-12D3-4D4F-80F0-7DEB09B18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9944" y="3596934"/>
            <a:ext cx="3759539" cy="2589402"/>
          </a:xfrm>
          <a:prstGeom prst="rect">
            <a:avLst/>
          </a:prstGeom>
          <a:noFill/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0553756-6A5B-4E8F-B6B6-CBC9E1605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92C1E0-AC64-4FB8-9C5D-53F2912E0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C481EBA-AA22-47B8-9923-C533FBED0D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39B0D21-DD67-45EA-9E89-67A1D375FE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D03D03-D101-4F71-A99D-3C3891336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5AF97BF-6BD3-4E54-BB91-053661E565E4}"/>
              </a:ext>
            </a:extLst>
          </p:cNvPr>
          <p:cNvSpPr txBox="1"/>
          <p:nvPr/>
        </p:nvSpPr>
        <p:spPr>
          <a:xfrm>
            <a:off x="1101012" y="2827175"/>
            <a:ext cx="4994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Clustering on the eigenvectors of a graph’s Laplacian: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 = D (diagonal) – A (adjacency)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find how many clusters for algorithms like K-Means by finding the “</a:t>
            </a:r>
            <a:r>
              <a:rPr lang="en-US" dirty="0">
                <a:highlight>
                  <a:srgbClr val="00FF00"/>
                </a:highlight>
              </a:rPr>
              <a:t>spectral gap</a:t>
            </a:r>
            <a:r>
              <a:rPr lang="en-US" dirty="0"/>
              <a:t>” in the eigenvalues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486CDC-27E9-4A4E-B96F-0F932DA41A2C}"/>
              </a:ext>
            </a:extLst>
          </p:cNvPr>
          <p:cNvSpPr/>
          <p:nvPr/>
        </p:nvSpPr>
        <p:spPr>
          <a:xfrm>
            <a:off x="9800948" y="5495277"/>
            <a:ext cx="230819" cy="23969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39249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</TotalTime>
  <Words>1573</Words>
  <Application>Microsoft Office PowerPoint</Application>
  <PresentationFormat>Widescreen</PresentationFormat>
  <Paragraphs>292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Cambria Math</vt:lpstr>
      <vt:lpstr>Consolas</vt:lpstr>
      <vt:lpstr>Franklin Gothic Heavy</vt:lpstr>
      <vt:lpstr>Times New Roman</vt:lpstr>
      <vt:lpstr>StreetscapeVTI</vt:lpstr>
      <vt:lpstr>Microsoft Excel Worksheet</vt:lpstr>
      <vt:lpstr>Microsoft Word Document</vt:lpstr>
      <vt:lpstr>Machine Learning in Practice</vt:lpstr>
      <vt:lpstr>Finding Data</vt:lpstr>
      <vt:lpstr>Data Collection from an API</vt:lpstr>
      <vt:lpstr>Twitter Data</vt:lpstr>
      <vt:lpstr>Twitter Data and Clustering</vt:lpstr>
      <vt:lpstr>Twitter Features</vt:lpstr>
      <vt:lpstr>Agglomerative Hierarchical</vt:lpstr>
      <vt:lpstr>K-Means++</vt:lpstr>
      <vt:lpstr>Spectral Clustering (with K-Means)</vt:lpstr>
      <vt:lpstr>Centrality</vt:lpstr>
      <vt:lpstr>Twitter Data and Clustering - Geographic</vt:lpstr>
      <vt:lpstr>Twitter Data and Clustering – Geo</vt:lpstr>
      <vt:lpstr>Twitter Features – Part 2</vt:lpstr>
      <vt:lpstr>Evolutionary Clustering</vt:lpstr>
      <vt:lpstr>Evolutionary DBSCAN</vt:lpstr>
      <vt:lpstr>Evolutionary Louvain Method</vt:lpstr>
      <vt:lpstr>Regression Applications</vt:lpstr>
      <vt:lpstr>Regression</vt:lpstr>
      <vt:lpstr>Simple Linear Regression (SLR)</vt:lpstr>
      <vt:lpstr>Simple Linear Regression (SLR)</vt:lpstr>
      <vt:lpstr>Multiple Linear Regression (MLR)</vt:lpstr>
      <vt:lpstr>Regularization </vt:lpstr>
      <vt:lpstr>Regularization with MLR</vt:lpstr>
      <vt:lpstr>Polynomial Regression</vt:lpstr>
      <vt:lpstr>Logistic Regression</vt:lpstr>
      <vt:lpstr>Neural Networks</vt:lpstr>
      <vt:lpstr>Collecting Image Data for CNN</vt:lpstr>
      <vt:lpstr>Feature Engineering for ANN</vt:lpstr>
      <vt:lpstr>Feature Engineering for ANN</vt:lpstr>
      <vt:lpstr>Feature Engineering for ANN</vt:lpstr>
      <vt:lpstr>Generating Your Own Data</vt:lpstr>
      <vt:lpstr>Generating Your Own Data</vt:lpstr>
      <vt:lpstr>Any 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CS430 Regression</dc:title>
  <dc:creator>Kyle Spurlock</dc:creator>
  <cp:lastModifiedBy>Kyle Spurlock</cp:lastModifiedBy>
  <cp:revision>1</cp:revision>
  <dcterms:created xsi:type="dcterms:W3CDTF">2021-11-14T07:42:51Z</dcterms:created>
  <dcterms:modified xsi:type="dcterms:W3CDTF">2021-11-16T08:56:02Z</dcterms:modified>
</cp:coreProperties>
</file>