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17" r:id="rId6"/>
    <p:sldId id="316" r:id="rId7"/>
    <p:sldId id="318" r:id="rId8"/>
    <p:sldId id="319" r:id="rId9"/>
    <p:sldId id="320" r:id="rId10"/>
    <p:sldId id="321" r:id="rId11"/>
  </p:sldIdLst>
  <p:sldSz cx="12188825" cy="6858000"/>
  <p:notesSz cx="6858000" cy="9144000"/>
  <p:custDataLst>
    <p:tags r:id="rId1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-846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 rtl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2017/5/1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9796" y="1828800"/>
            <a:ext cx="10225136" cy="2895600"/>
          </a:xfrm>
        </p:spPr>
        <p:txBody>
          <a:bodyPr rtlCol="0"/>
          <a:lstStyle/>
          <a:p>
            <a:r>
              <a:rPr lang="en-US" altLang="zh-CN" dirty="0" smtClean="0"/>
              <a:t>H5 </a:t>
            </a:r>
            <a:r>
              <a:rPr lang="en-US" altLang="zh-CN" dirty="0" smtClean="0"/>
              <a:t>——</a:t>
            </a:r>
            <a:r>
              <a:rPr lang="en-US" dirty="0" err="1" smtClean="0"/>
              <a:t>Web</a:t>
            </a:r>
            <a:r>
              <a:rPr lang="en-US" altLang="zh-CN" dirty="0" err="1" smtClean="0"/>
              <a:t>S</a:t>
            </a:r>
            <a:r>
              <a:rPr lang="en-US" dirty="0" err="1" smtClean="0"/>
              <a:t>ocket</a:t>
            </a:r>
            <a:r>
              <a:rPr lang="zh-CN" altLang="en-US" dirty="0" smtClean="0"/>
              <a:t>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49796" y="4800600"/>
            <a:ext cx="8745017" cy="1219200"/>
          </a:xfrm>
        </p:spPr>
        <p:txBody>
          <a:bodyPr rtlCol="0"/>
          <a:lstStyle/>
          <a:p>
            <a:pPr rtl="0"/>
            <a:r>
              <a:rPr lang="en-US" altLang="zh-CN" dirty="0" smtClean="0"/>
              <a:t>——H5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长连接技术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本次讲解内容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1884" y="2276872"/>
            <a:ext cx="97930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什么是</a:t>
            </a:r>
            <a:r>
              <a:rPr lang="en-US" altLang="zh-CN" sz="3200" dirty="0" err="1" smtClean="0"/>
              <a:t>websocket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2.h5  </a:t>
            </a:r>
            <a:r>
              <a:rPr lang="en-US" altLang="zh-CN" sz="3200" dirty="0" err="1" smtClean="0"/>
              <a:t>websocket</a:t>
            </a:r>
            <a:r>
              <a:rPr lang="zh-CN" altLang="en-US" sz="3200" dirty="0" smtClean="0"/>
              <a:t>的使用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3.springboot+h5</a:t>
            </a:r>
            <a:r>
              <a:rPr lang="zh-CN" altLang="en-US" sz="3200" dirty="0" smtClean="0"/>
              <a:t>例子</a:t>
            </a:r>
            <a:endParaRPr lang="zh-CN" altLang="en-US" sz="32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什</a:t>
            </a:r>
            <a:r>
              <a:rPr lang="zh-CN" altLang="en-US" dirty="0" smtClean="0"/>
              <a:t>么是</a:t>
            </a:r>
            <a:r>
              <a:rPr lang="en-US" altLang="zh-CN" dirty="0" err="1" smtClean="0"/>
              <a:t>websocket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916832"/>
            <a:ext cx="9289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协议是基于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的一种新的网络协议。它实现了浏览器与服务器全双工</a:t>
            </a:r>
            <a:r>
              <a:rPr lang="en-US" altLang="zh-CN" dirty="0" smtClean="0"/>
              <a:t>(full-duplex)</a:t>
            </a:r>
            <a:r>
              <a:rPr lang="zh-CN" altLang="en-US" dirty="0" smtClean="0"/>
              <a:t>通信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可以通俗的解释为服务器主动发送信息给客户端。</a:t>
            </a:r>
          </a:p>
          <a:p>
            <a:r>
              <a:rPr lang="en-US" altLang="zh-CN" dirty="0" smtClean="0"/>
              <a:t>Web Socket</a:t>
            </a:r>
            <a:r>
              <a:rPr lang="zh-CN" altLang="en-US" dirty="0" smtClean="0"/>
              <a:t>协议是一个标准化的协议，这意味着服务器和客户端借助此协议进行的的实时传输是可能的。</a:t>
            </a:r>
            <a:r>
              <a:rPr lang="en-US" altLang="zh-CN" dirty="0" smtClean="0"/>
              <a:t>Web Socket</a:t>
            </a:r>
            <a:r>
              <a:rPr lang="zh-CN" altLang="en-US" dirty="0" smtClean="0"/>
              <a:t>正成为一个跨平台的服务器和客户端之间实时传输协议。这个标准协议使得新型应用</a:t>
            </a:r>
            <a:r>
              <a:rPr lang="en-US" altLang="zh-CN" dirty="0" smtClean="0"/>
              <a:t>(app)</a:t>
            </a:r>
            <a:r>
              <a:rPr lang="zh-CN" altLang="en-US" dirty="0" smtClean="0"/>
              <a:t>的出现，实时网络应用</a:t>
            </a:r>
            <a:r>
              <a:rPr lang="en-US" altLang="zh-CN" dirty="0" smtClean="0"/>
              <a:t>(app)</a:t>
            </a:r>
            <a:r>
              <a:rPr lang="zh-CN" altLang="en-US" dirty="0" smtClean="0"/>
              <a:t>的速度大大加快。</a:t>
            </a:r>
            <a:r>
              <a:rPr lang="en-US" altLang="zh-CN" dirty="0" smtClean="0"/>
              <a:t>Web Socket</a:t>
            </a:r>
            <a:r>
              <a:rPr lang="zh-CN" altLang="en-US" dirty="0" smtClean="0"/>
              <a:t>最大的优点是它提供了单个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连接上的</a:t>
            </a:r>
            <a:r>
              <a:rPr lang="zh-CN" altLang="en-US" b="1" dirty="0" smtClean="0"/>
              <a:t>双向</a:t>
            </a:r>
            <a:r>
              <a:rPr lang="zh-CN" altLang="en-US" dirty="0" smtClean="0"/>
              <a:t>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H5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5900" y="2204864"/>
            <a:ext cx="9649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1.WebSocket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H5</a:t>
            </a:r>
            <a:r>
              <a:rPr lang="zh-CN" altLang="en-US" sz="2400" dirty="0" smtClean="0"/>
              <a:t>的一个新增特性（支持</a:t>
            </a:r>
            <a:r>
              <a:rPr lang="en-US" altLang="zh-CN" sz="2400" dirty="0" smtClean="0"/>
              <a:t>IE10+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定义：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websocket</a:t>
            </a:r>
            <a:r>
              <a:rPr lang="en-US" altLang="zh-CN" sz="2400" dirty="0" smtClean="0"/>
              <a:t> = new </a:t>
            </a:r>
            <a:r>
              <a:rPr lang="en-US" altLang="zh-CN" sz="2400" dirty="0" err="1" smtClean="0"/>
              <a:t>WebSocket</a:t>
            </a:r>
            <a:r>
              <a:rPr lang="en-US" altLang="zh-CN" sz="2400" dirty="0" smtClean="0"/>
              <a:t>(“</a:t>
            </a:r>
            <a:r>
              <a:rPr lang="en-US" altLang="zh-CN" sz="2800" dirty="0" err="1" smtClean="0"/>
              <a:t>ws</a:t>
            </a:r>
            <a:r>
              <a:rPr lang="en-US" altLang="zh-CN" sz="2400" dirty="0" smtClean="0"/>
              <a:t>://&lt;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&gt;”)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可将</a:t>
            </a:r>
            <a:r>
              <a:rPr lang="en-US" altLang="zh-CN" sz="2400" dirty="0" err="1" smtClean="0"/>
              <a:t>Websocket</a:t>
            </a:r>
            <a:r>
              <a:rPr lang="zh-CN" altLang="en-US" sz="2400" dirty="0" smtClean="0"/>
              <a:t>视为一个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abstract,</a:t>
            </a:r>
            <a:r>
              <a:rPr lang="zh-CN" altLang="en-US" sz="2400" dirty="0" smtClean="0"/>
              <a:t>一些指定方法需要自己实现，同时有自带的内置方法</a:t>
            </a:r>
            <a:endParaRPr lang="en-US" altLang="zh-CN" sz="24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260648"/>
            <a:ext cx="9144001" cy="699864"/>
          </a:xfrm>
        </p:spPr>
        <p:txBody>
          <a:bodyPr/>
          <a:lstStyle/>
          <a:p>
            <a:r>
              <a:rPr lang="zh-CN" altLang="en-US" dirty="0" smtClean="0"/>
              <a:t>接口方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5900" y="1124744"/>
          <a:ext cx="81258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err="1" smtClean="0"/>
                        <a:t>websocket</a:t>
                      </a:r>
                      <a:r>
                        <a:rPr lang="zh-CN" altLang="en-US" dirty="0" smtClean="0"/>
                        <a:t>初始化成功以后调用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服务端向客户端发送数据时调用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socket</a:t>
                      </a:r>
                      <a:r>
                        <a:rPr lang="zh-CN" altLang="en-US" dirty="0" smtClean="0"/>
                        <a:t>关闭时调用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onerror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发生错误时调用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5900" y="3356992"/>
            <a:ext cx="2082621" cy="59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内置方法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13892" y="4077072"/>
          <a:ext cx="8125884" cy="138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客户端向服务端发送信息时使用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关闭连接时使用同时会调用</a:t>
                      </a:r>
                      <a:r>
                        <a:rPr lang="en-US" altLang="zh-CN" dirty="0" err="1" smtClean="0"/>
                        <a:t>onclose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使用举例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1988840"/>
            <a:ext cx="9073008" cy="432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+ JS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5900" y="2060848"/>
            <a:ext cx="9361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/>
              <a:t>SpringBoot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的一个轻量级框架，和</a:t>
            </a:r>
            <a:r>
              <a:rPr lang="en-US" altLang="zh-CN" sz="2400" dirty="0" err="1" smtClean="0"/>
              <a:t>springmvc</a:t>
            </a:r>
            <a:r>
              <a:rPr lang="zh-CN" altLang="en-US" sz="2400" dirty="0" smtClean="0"/>
              <a:t>不同的是，</a:t>
            </a:r>
            <a:r>
              <a:rPr lang="en-US" altLang="zh-CN" sz="2400" dirty="0" err="1" smtClean="0"/>
              <a:t>springboot</a:t>
            </a:r>
            <a:r>
              <a:rPr lang="zh-CN" altLang="en-US" sz="2400" dirty="0" smtClean="0"/>
              <a:t>约定大于配置。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地址：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https</a:t>
            </a:r>
            <a:r>
              <a:rPr lang="en-US" altLang="zh-CN" sz="2400" dirty="0" smtClean="0"/>
              <a:t>://github.com/ksqb0156596/websocket-simple-demo.git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0</TotalTime>
  <Words>439</Words>
  <Application>Microsoft Office PowerPoint</Application>
  <PresentationFormat>自定义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tf02895261</vt:lpstr>
      <vt:lpstr>H5 ——WebSocket技术</vt:lpstr>
      <vt:lpstr>本次讲解内容</vt:lpstr>
      <vt:lpstr>什么是websocket</vt:lpstr>
      <vt:lpstr>H5 WebSocket的使用</vt:lpstr>
      <vt:lpstr>接口方法</vt:lpstr>
      <vt:lpstr>使用举例</vt:lpstr>
      <vt:lpstr>SpringBoot + 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2017-05-01T11:48:24Z</dcterms:created>
  <dcterms:modified xsi:type="dcterms:W3CDTF">2017-05-01T13:46:41Z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