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jeet Singh" userId="9c78f225-ea1e-4091-9cd7-76cd45c6e639" providerId="ADAL" clId="{FB81A120-787D-4529-A575-9725554B9B02}"/>
    <pc:docChg chg="modSld">
      <pc:chgData name="Manjeet Singh" userId="9c78f225-ea1e-4091-9cd7-76cd45c6e639" providerId="ADAL" clId="{FB81A120-787D-4529-A575-9725554B9B02}" dt="2023-10-28T06:12:25.219" v="2" actId="20577"/>
      <pc:docMkLst>
        <pc:docMk/>
      </pc:docMkLst>
      <pc:sldChg chg="modSp mod">
        <pc:chgData name="Manjeet Singh" userId="9c78f225-ea1e-4091-9cd7-76cd45c6e639" providerId="ADAL" clId="{FB81A120-787D-4529-A575-9725554B9B02}" dt="2023-10-28T06:12:25.219" v="2" actId="20577"/>
        <pc:sldMkLst>
          <pc:docMk/>
          <pc:sldMk cId="2946598061" sldId="258"/>
        </pc:sldMkLst>
        <pc:spChg chg="mod">
          <ac:chgData name="Manjeet Singh" userId="9c78f225-ea1e-4091-9cd7-76cd45c6e639" providerId="ADAL" clId="{FB81A120-787D-4529-A575-9725554B9B02}" dt="2023-10-28T06:12:25.219" v="2" actId="20577"/>
          <ac:spMkLst>
            <pc:docMk/>
            <pc:sldMk cId="2946598061" sldId="258"/>
            <ac:spMk id="3" creationId="{E6E46F39-39AA-CBF8-6EA2-BBCC96C5F57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29DF-9167-6098-5951-A19F51BF6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6D727-CA0F-0963-F35E-139815249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46575-38D4-894D-A8EA-16A68682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E28C-6F10-442C-A966-E0BE7F6054C9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E8624-DE02-8FE1-B7AF-412BB767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B2C40-002C-B053-072D-35B23A64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C441-2B75-4379-99F0-9F7E8C45E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9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828E-3697-12F6-2611-28017BE7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C7B25-8E52-8A28-744F-6BFFDC292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F1ABD-1DD7-98BE-A174-B780B60A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E28C-6F10-442C-A966-E0BE7F6054C9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61409-502C-DAC8-BEB9-D2899668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0102B-90C4-612A-5B6A-0B3069B3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C441-2B75-4379-99F0-9F7E8C45E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2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D4E5A-9FA1-18AA-E9E3-0E1980A52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AAF79-BB3B-DF0A-8C8B-C56EC1EC9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5072D-4F53-EDE1-96DD-E7C65EB1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E28C-6F10-442C-A966-E0BE7F6054C9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F725C-5791-FD3F-0FC2-1C329B0C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2E5E1-4A04-BB79-BB49-DBADC628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C441-2B75-4379-99F0-9F7E8C45E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0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7F8E-513C-ED05-4726-8C5584601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DA0EA-C4B3-259F-5E40-472E808F8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29544-5B03-A21E-7B3D-3C343611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E28C-6F10-442C-A966-E0BE7F6054C9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5248B-8252-7FDD-F328-276476D2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F3D38-182F-D308-6816-D68946110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C441-2B75-4379-99F0-9F7E8C45E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4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9612-4B92-96EF-45C0-51F2434A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0618E-1053-D967-5023-A61D41BC2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6F1C0-152F-A343-52A5-12F5A796C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E28C-6F10-442C-A966-E0BE7F6054C9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3BF8B-54A2-8207-ED8F-581753DB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C83B6-E314-44F7-2B59-67A39065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C441-2B75-4379-99F0-9F7E8C45E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5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5559-92FC-A928-B15D-12D4C04D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C6D69-FC4A-941B-F212-8AE54C321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FEFF1-3CEA-5BD7-7AD0-3EFC1EC34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80616-E3EC-4ECF-882C-107F2AFD4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E28C-6F10-442C-A966-E0BE7F6054C9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AE5A0-0EC4-69F8-9760-7E0A1EBF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BD602-F212-1963-02DF-ED34CF3F7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C441-2B75-4379-99F0-9F7E8C45E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4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6D39-0388-639B-509E-01A3E3A2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0DC7E-A9AD-2478-AA7C-5ECE94368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E6CE5-FDD4-231F-2B1D-3D9A513DA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11929-FFA0-C757-2B25-F62BF07ED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FA3CF-54A5-D3C2-36FA-394E1BBED4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27E41C-A07D-946D-CBA8-DBA5B0F3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E28C-6F10-442C-A966-E0BE7F6054C9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52DF2-5C16-DFE9-E530-71417508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A3C11-D8AC-58B7-3595-70D84C34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C441-2B75-4379-99F0-9F7E8C45E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2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D3C9-C816-5F11-F804-98AAF678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C56A8-0CDE-7CA1-3C4D-79B53445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E28C-6F10-442C-A966-E0BE7F6054C9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8E5FB-1A80-BFFA-FEE7-19EACB39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753D2-0A13-A1BE-1908-5645E26D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C441-2B75-4379-99F0-9F7E8C45E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6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A8E6BE-EAA8-D413-754A-F198E02F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E28C-6F10-442C-A966-E0BE7F6054C9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14215E-14D1-0CFD-D297-FD608186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5E52C-8251-E847-0FF4-A6F8F6ED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C441-2B75-4379-99F0-9F7E8C45E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8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753E-F196-4A6A-76A1-6819C2B4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D422A-62DF-058F-AB83-7613D3CA2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A596A-A624-D4F2-9B0B-3BA86064E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E5CD8-8E6A-DD62-3F61-CDF8B7AB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E28C-6F10-442C-A966-E0BE7F6054C9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9C66A-2D2B-BCE1-2650-5DD349E4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14A2A-0052-ABFC-4DF3-7D564875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C441-2B75-4379-99F0-9F7E8C45E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9860-E1A8-354D-BB63-90CC2ABE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AB97C-2C99-3AD5-5026-6994D5EFF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FF5D3-FF38-813E-9790-7B486869C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E277D-61E6-6EAF-310B-42A7922D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E28C-6F10-442C-A966-E0BE7F6054C9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66D6C-088C-8706-1EA6-D010FF412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37D70-7223-B800-4933-DB40E437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C441-2B75-4379-99F0-9F7E8C45E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174B17-6D76-9488-C0F8-75993FA31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47D9F-3D91-8BC9-25EB-FC6C556B7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717A6-41FE-37B1-A751-8D10377BD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2E28C-6F10-442C-A966-E0BE7F6054C9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4F3C0-F755-B929-805A-26A1A0E2B1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D6704-C3C2-D102-063E-E1B838ACA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C441-2B75-4379-99F0-9F7E8C45E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5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E6A2-80FD-F73D-A031-E86A141D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522"/>
          </a:xfrm>
        </p:spPr>
        <p:txBody>
          <a:bodyPr>
            <a:normAutofit/>
          </a:bodyPr>
          <a:lstStyle/>
          <a:p>
            <a:r>
              <a:rPr lang="en-US" sz="3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Smart Lightweight Medical Query System (</a:t>
            </a:r>
            <a:r>
              <a:rPr lang="en-US" sz="3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SLiMQ</a:t>
            </a:r>
            <a:r>
              <a:rPr lang="en-US" sz="3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46F39-39AA-CBF8-6EA2-BBCC96C5F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722"/>
            <a:ext cx="10515600" cy="5017273"/>
          </a:xfrm>
        </p:spPr>
        <p:txBody>
          <a:bodyPr>
            <a:normAutofit fontScale="92500" lnSpcReduction="20000"/>
          </a:bodyPr>
          <a:lstStyle/>
          <a:p>
            <a:r>
              <a:rPr lang="en-US" sz="19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19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esign a smart medical response system to aid doctors</a:t>
            </a:r>
          </a:p>
          <a:p>
            <a:r>
              <a:rPr lang="en-US" sz="19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9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 solution should be lightweight enough to run on off the shelf machines/edge devices</a:t>
            </a:r>
          </a:p>
          <a:p>
            <a:endParaRPr lang="en-US" sz="19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</a:p>
          <a:p>
            <a:pPr lvl="1"/>
            <a:r>
              <a:rPr 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python/</a:t>
            </a:r>
            <a:r>
              <a:rPr lang="en-US" sz="1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environment (you can create a pure C++ application as well)</a:t>
            </a:r>
          </a:p>
          <a:p>
            <a:pPr lvl="1"/>
            <a:r>
              <a:rPr 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Pre-trained LLM for answer completion</a:t>
            </a:r>
          </a:p>
          <a:p>
            <a:pPr lvl="1"/>
            <a:r>
              <a:rPr 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mechanism to store and access the local shared data</a:t>
            </a:r>
          </a:p>
          <a:p>
            <a:r>
              <a:rPr lang="en-US" sz="18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Deliverables:</a:t>
            </a:r>
          </a:p>
          <a:p>
            <a:pPr lvl="1"/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sz="1800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upyter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Notebook/Standalone app containing </a:t>
            </a:r>
            <a:r>
              <a:rPr lang="en-US" sz="18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solution</a:t>
            </a:r>
            <a:endParaRPr lang="en-US" sz="14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4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271D0F-12B6-5581-680A-F955FB54A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355938"/>
              </p:ext>
            </p:extLst>
          </p:nvPr>
        </p:nvGraphicFramePr>
        <p:xfrm>
          <a:off x="2318329" y="2065117"/>
          <a:ext cx="5937250" cy="2246313"/>
        </p:xfrm>
        <a:graphic>
          <a:graphicData uri="http://schemas.openxmlformats.org/drawingml/2006/table">
            <a:tbl>
              <a:tblPr firstRow="1" firstCol="1" bandRow="1"/>
              <a:tblGrid>
                <a:gridCol w="5937250">
                  <a:extLst>
                    <a:ext uri="{9D8B030D-6E8A-4147-A177-3AD203B41FA5}">
                      <a16:colId xmlns:a16="http://schemas.microsoft.com/office/drawing/2014/main" val="9099869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</a:t>
                      </a:r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What are tips for managing my bipolar disorder? </a:t>
                      </a:r>
                      <a:b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100" kern="100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</a:t>
                      </a: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Along with seeing your doctor and therapist and taking your medicines, simple daily habits can make a difference. Start with these strategies.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 panose="020F0502020204030204" pitchFamily="34" charset="0"/>
                        <a:buChar char="-"/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Pay attention to your sleep. This is especially important for people with bipolar disorder... (178 words truncated) 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 panose="020F0502020204030204" pitchFamily="34" charset="0"/>
                        <a:buChar char="-"/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Eat well. There’s no specific diet... (29 words truncated)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 panose="020F0502020204030204" pitchFamily="34" charset="0"/>
                        <a:buChar char="-"/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Focus on the basics: Favor fruits, vegetables, lean protein, and whole grains. And cut down on fat, salt, and sugar. 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 panose="020F0502020204030204" pitchFamily="34" charset="0"/>
                        <a:buChar char="-"/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Tame stress. (81 words truncated) You can also listen to music or spend time with positive people who are good company. (73 words truncated)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 panose="020F0502020204030204" pitchFamily="34" charset="0"/>
                        <a:buChar char="-"/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Limit caffeine. It can keep you up at night and possibly affect your mood. (47 words truncated) 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SzPts val="1100"/>
                        <a:buFont typeface="Calibri" panose="020F0502020204030204" pitchFamily="34" charset="0"/>
                        <a:buChar char="-"/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Avoid alcohol and drugs. They can affect how your medications work.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829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59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25F3-4DF0-2C17-7C0B-8F23EEBF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24786"/>
            <a:ext cx="10512424" cy="638160"/>
          </a:xfrm>
        </p:spPr>
        <p:txBody>
          <a:bodyPr/>
          <a:lstStyle/>
          <a:p>
            <a:r>
              <a:rPr lang="en-US" dirty="0"/>
              <a:t>Problem workflow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2D342-729D-E851-7781-E97DE4A85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67624"/>
            <a:ext cx="4821541" cy="4627659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LLMs have knowledge cutoff or not trained for specific use cases or private data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 the external documents (MASHQA) to refine your result</a:t>
            </a:r>
            <a:endParaRPr lang="en-US" sz="1600" kern="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Example: </a:t>
            </a:r>
          </a:p>
          <a:p>
            <a:pPr marL="685800" lvl="1" indent="-2286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Query, "What are tips for managing my bipolar disorder?”</a:t>
            </a:r>
          </a:p>
          <a:p>
            <a:pPr marL="685800" lvl="1" indent="-2286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anilla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LLM: “Using a psychiatric medication can help you manage your mood and anxiety”</a:t>
            </a:r>
          </a:p>
          <a:p>
            <a:pPr marL="685800" lvl="1" indent="-2286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Using docs: “Establish routines. Regular sleep, eating, and activity appear to help people with bipolar disorder”</a:t>
            </a: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en-US" sz="1800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Further detailed challenges are shared in the problem statement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DAAF8C-148B-D408-5E24-DE4EA8E06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958" y="1367624"/>
            <a:ext cx="5711142" cy="38722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0193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336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Smart Lightweight Medical Query System (SLiMQ)</vt:lpstr>
      <vt:lpstr>Problem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Lightweight Medical Query System (SLiMQ)</dc:title>
  <dc:creator>Gaurav Kumar</dc:creator>
  <cp:lastModifiedBy>Manjeet Singh</cp:lastModifiedBy>
  <cp:revision>1</cp:revision>
  <dcterms:created xsi:type="dcterms:W3CDTF">2023-10-28T05:19:52Z</dcterms:created>
  <dcterms:modified xsi:type="dcterms:W3CDTF">2023-10-28T06:12:27Z</dcterms:modified>
</cp:coreProperties>
</file>