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8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37" y="1922107"/>
            <a:ext cx="10058400" cy="213671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PROJECT: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Power Point Presentation on:</a:t>
            </a:r>
            <a:b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Price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54F01-3B2A-4661-B48D-A0640A28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89" y="-525878"/>
            <a:ext cx="4566021" cy="33250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FD51B-F233-4135-BF77-BEBB9DF7B452}"/>
              </a:ext>
            </a:extLst>
          </p:cNvPr>
          <p:cNvSpPr txBox="1"/>
          <p:nvPr/>
        </p:nvSpPr>
        <p:spPr>
          <a:xfrm>
            <a:off x="1066799" y="4599992"/>
            <a:ext cx="2323323" cy="11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KISHORE KUMAR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254BE-13DD-43CA-9C3A-569194DE5739}"/>
              </a:ext>
            </a:extLst>
          </p:cNvPr>
          <p:cNvSpPr txBox="1"/>
          <p:nvPr/>
        </p:nvSpPr>
        <p:spPr>
          <a:xfrm>
            <a:off x="9053803" y="4422711"/>
            <a:ext cx="2323322" cy="104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No.: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Internship_33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objective is to predict House price which can be resolve by use of regression-based algorithm.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75D97F-0C1D-4D4C-8D12-C71460BB4C14}"/>
              </a:ext>
            </a:extLst>
          </p:cNvPr>
          <p:cNvSpPr txBox="1"/>
          <p:nvPr/>
        </p:nvSpPr>
        <p:spPr>
          <a:xfrm>
            <a:off x="0" y="13062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 to Housing Price Prediction 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80105-8134-4DD7-A73B-6293E062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166"/>
            <a:ext cx="12191999" cy="58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129555"/>
              </p:ext>
            </p:extLst>
          </p:nvPr>
        </p:nvGraphicFramePr>
        <p:xfrm>
          <a:off x="968991" y="2049145"/>
          <a:ext cx="10186371" cy="396468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:a16="http://schemas.microsoft.com/office/drawing/2014/main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:a16="http://schemas.microsoft.com/office/drawing/2014/main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:a16="http://schemas.microsoft.com/office/drawing/2014/main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Algorithm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/>
                        <a:t>0.34 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2643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10" y="541236"/>
            <a:ext cx="7872736" cy="52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80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1300</Words>
  <Application>Microsoft Office PowerPoint</Application>
  <PresentationFormat>Widescreen</PresentationFormat>
  <Paragraphs>124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 SemiLight</vt:lpstr>
      <vt:lpstr>Calibri</vt:lpstr>
      <vt:lpstr>Calibri Light</vt:lpstr>
      <vt:lpstr>Wingdings</vt:lpstr>
      <vt:lpstr>Retrospect</vt:lpstr>
      <vt:lpstr>NAME OF THE PROJECT:  A Power Point Presentation on: Housing Price Prediction</vt:lpstr>
      <vt:lpstr>PowerPoint Presentation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Machine Learning Algorithm Used</vt:lpstr>
      <vt:lpstr>ML Model Building Flow</vt:lpstr>
      <vt:lpstr>Key Findings and Conclusions of the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kishore kumar</cp:lastModifiedBy>
  <cp:revision>12</cp:revision>
  <dcterms:created xsi:type="dcterms:W3CDTF">2022-02-24T16:00:26Z</dcterms:created>
  <dcterms:modified xsi:type="dcterms:W3CDTF">2022-12-29T13:40:27Z</dcterms:modified>
</cp:coreProperties>
</file>