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04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434" y="-20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EFC1-6999-4BAC-AECD-E295C6807CA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8CDE-AB1F-41D8-8CD6-54AD48E2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3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EFC1-6999-4BAC-AECD-E295C6807CA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8CDE-AB1F-41D8-8CD6-54AD48E2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4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EFC1-6999-4BAC-AECD-E295C6807CA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8CDE-AB1F-41D8-8CD6-54AD48E2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3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EFC1-6999-4BAC-AECD-E295C6807CA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8CDE-AB1F-41D8-8CD6-54AD48E2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9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EFC1-6999-4BAC-AECD-E295C6807CA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8CDE-AB1F-41D8-8CD6-54AD48E2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0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EFC1-6999-4BAC-AECD-E295C6807CA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8CDE-AB1F-41D8-8CD6-54AD48E2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EFC1-6999-4BAC-AECD-E295C6807CA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8CDE-AB1F-41D8-8CD6-54AD48E2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EFC1-6999-4BAC-AECD-E295C6807CA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8CDE-AB1F-41D8-8CD6-54AD48E2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0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EFC1-6999-4BAC-AECD-E295C6807CA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8CDE-AB1F-41D8-8CD6-54AD48E2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EFC1-6999-4BAC-AECD-E295C6807CA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8CDE-AB1F-41D8-8CD6-54AD48E2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5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EFC1-6999-4BAC-AECD-E295C6807CA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8CDE-AB1F-41D8-8CD6-54AD48E2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1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9EFC1-6999-4BAC-AECD-E295C6807CA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98CDE-AB1F-41D8-8CD6-54AD48E2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8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601200" cy="1296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/>
          </a:p>
        </p:txBody>
      </p:sp>
      <p:grpSp>
        <p:nvGrpSpPr>
          <p:cNvPr id="13" name="Group 12"/>
          <p:cNvGrpSpPr/>
          <p:nvPr/>
        </p:nvGrpSpPr>
        <p:grpSpPr>
          <a:xfrm>
            <a:off x="0" y="1296033"/>
            <a:ext cx="9601200" cy="11505567"/>
            <a:chOff x="0" y="4564572"/>
            <a:chExt cx="9601200" cy="4618862"/>
          </a:xfrm>
        </p:grpSpPr>
        <p:sp>
          <p:nvSpPr>
            <p:cNvPr id="8" name="Rectangle 7"/>
            <p:cNvSpPr/>
            <p:nvPr/>
          </p:nvSpPr>
          <p:spPr>
            <a:xfrm>
              <a:off x="0" y="4564572"/>
              <a:ext cx="9601200" cy="4618862"/>
            </a:xfrm>
            <a:prstGeom prst="rect">
              <a:avLst/>
            </a:prstGeom>
            <a:solidFill>
              <a:srgbClr val="1804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7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2010" y="4652868"/>
              <a:ext cx="4546854" cy="4443626"/>
            </a:xfrm>
            <a:prstGeom prst="roundRect">
              <a:avLst>
                <a:gd name="adj" fmla="val 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7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886325" y="4652868"/>
              <a:ext cx="4622292" cy="4443626"/>
            </a:xfrm>
            <a:prstGeom prst="roundRect">
              <a:avLst>
                <a:gd name="adj" fmla="val 544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7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17" y="1682691"/>
            <a:ext cx="4018548" cy="1818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17" y="3630808"/>
            <a:ext cx="4018548" cy="20022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17" y="5762456"/>
            <a:ext cx="4018548" cy="213107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19" y="8054157"/>
            <a:ext cx="4018548" cy="17962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8458" y="5762453"/>
            <a:ext cx="4338023" cy="21017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8459" y="1682692"/>
            <a:ext cx="4338023" cy="18187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8458" y="3630807"/>
            <a:ext cx="4338023" cy="200228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8458" y="7893526"/>
            <a:ext cx="4342074" cy="189201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460644" y="9950880"/>
            <a:ext cx="3769586" cy="25019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>
                <a:solidFill>
                  <a:srgbClr val="002060"/>
                </a:solidFill>
              </a:rPr>
              <a:t>MINITAB has many advantages for statistics, for example it save time when we are interested in making basic descriptive statistics for a large size sample, conducting hypotheses testing, writing a statistical report and scanning given data. For These data </a:t>
            </a:r>
            <a:r>
              <a:rPr lang="en-US" sz="1600" dirty="0" smtClean="0">
                <a:solidFill>
                  <a:srgbClr val="002060"/>
                </a:solidFill>
              </a:rPr>
              <a:t>analysis.</a:t>
            </a:r>
          </a:p>
          <a:p>
            <a:pPr algn="just"/>
            <a:r>
              <a:rPr lang="en-US" sz="1600" dirty="0" smtClean="0">
                <a:solidFill>
                  <a:srgbClr val="002060"/>
                </a:solidFill>
              </a:rPr>
              <a:t>It is a better choice than excel because of its user friendliness 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02310" y="158760"/>
            <a:ext cx="6709790" cy="100510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Exploratory Data </a:t>
            </a:r>
            <a:r>
              <a:rPr lang="en-US" sz="3200" dirty="0"/>
              <a:t>A</a:t>
            </a:r>
            <a:r>
              <a:rPr lang="en-US" sz="3200" dirty="0" smtClean="0"/>
              <a:t>nalysis </a:t>
            </a:r>
          </a:p>
          <a:p>
            <a:pPr algn="ctr"/>
            <a:r>
              <a:rPr lang="en-US" sz="2400" dirty="0" smtClean="0"/>
              <a:t>Using Minitab</a:t>
            </a:r>
            <a:endParaRPr lang="en-US" sz="2400" dirty="0"/>
          </a:p>
        </p:txBody>
      </p:sp>
      <p:sp>
        <p:nvSpPr>
          <p:cNvPr id="25" name="Snip Diagonal Corner Rectangle 24"/>
          <p:cNvSpPr/>
          <p:nvPr/>
        </p:nvSpPr>
        <p:spPr>
          <a:xfrm>
            <a:off x="72010" y="165100"/>
            <a:ext cx="1058290" cy="970302"/>
          </a:xfrm>
          <a:prstGeom prst="snip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Quality control sessional</a:t>
            </a:r>
            <a:endParaRPr lang="en-US" sz="1400" dirty="0"/>
          </a:p>
        </p:txBody>
      </p:sp>
      <p:sp>
        <p:nvSpPr>
          <p:cNvPr id="26" name="Snip Diagonal Corner Rectangle 25"/>
          <p:cNvSpPr/>
          <p:nvPr/>
        </p:nvSpPr>
        <p:spPr>
          <a:xfrm>
            <a:off x="8047291" y="230582"/>
            <a:ext cx="1461326" cy="861457"/>
          </a:xfrm>
          <a:prstGeom prst="snip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Shamit</a:t>
            </a:r>
            <a:r>
              <a:rPr lang="en-US" dirty="0" smtClean="0"/>
              <a:t> Raja</a:t>
            </a:r>
          </a:p>
          <a:p>
            <a:pPr algn="ctr"/>
            <a:r>
              <a:rPr lang="en-US" dirty="0" smtClean="0"/>
              <a:t>201636048</a:t>
            </a:r>
          </a:p>
          <a:p>
            <a:pPr algn="ctr"/>
            <a:r>
              <a:rPr lang="en-US" dirty="0" smtClean="0"/>
              <a:t>IPE-1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8458" y="9946168"/>
            <a:ext cx="4338023" cy="250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2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69</Words>
  <Application>Microsoft Office PowerPoint</Application>
  <PresentationFormat>A3 Paper (297x420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8</cp:revision>
  <dcterms:created xsi:type="dcterms:W3CDTF">2018-08-28T11:50:23Z</dcterms:created>
  <dcterms:modified xsi:type="dcterms:W3CDTF">2018-08-28T12:45:59Z</dcterms:modified>
</cp:coreProperties>
</file>