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18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17E6-3283-8E4E-B715-503BDABBD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0"/>
            <a:ext cx="8676222" cy="3200400"/>
          </a:xfrm>
        </p:spPr>
        <p:txBody>
          <a:bodyPr/>
          <a:lstStyle/>
          <a:p>
            <a:r>
              <a:rPr lang="en-US" dirty="0"/>
              <a:t>Covid-19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36430-0A3E-E445-8C74-80AF4DEBC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429000"/>
            <a:ext cx="8676222" cy="1905000"/>
          </a:xfrm>
        </p:spPr>
        <p:txBody>
          <a:bodyPr/>
          <a:lstStyle/>
          <a:p>
            <a:r>
              <a:rPr lang="en-US" dirty="0" err="1"/>
              <a:t>Srn</a:t>
            </a:r>
            <a:r>
              <a:rPr lang="en-US" dirty="0"/>
              <a:t> – pes1ug20cs186</a:t>
            </a:r>
          </a:p>
          <a:p>
            <a:r>
              <a:rPr lang="en-US" dirty="0"/>
              <a:t>Assignment id – Covid_9</a:t>
            </a:r>
          </a:p>
        </p:txBody>
      </p:sp>
    </p:spTree>
    <p:extLst>
      <p:ext uri="{BB962C8B-B14F-4D97-AF65-F5344CB8AC3E}">
        <p14:creationId xmlns:p14="http://schemas.microsoft.com/office/powerpoint/2010/main" val="272702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705E3D-1286-D249-97BA-AD788B701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877" y="1612106"/>
            <a:ext cx="5549560" cy="363378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DA8346-C1D9-AB4F-BF40-C1FA843A050D}"/>
              </a:ext>
            </a:extLst>
          </p:cNvPr>
          <p:cNvSpPr txBox="1">
            <a:spLocks/>
          </p:cNvSpPr>
          <p:nvPr/>
        </p:nvSpPr>
        <p:spPr>
          <a:xfrm>
            <a:off x="3653971" y="0"/>
            <a:ext cx="5596844" cy="111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Consider this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88E71-5AE6-DC4D-8DFD-422A6FE76D69}"/>
              </a:ext>
            </a:extLst>
          </p:cNvPr>
          <p:cNvSpPr txBox="1"/>
          <p:nvPr/>
        </p:nvSpPr>
        <p:spPr>
          <a:xfrm>
            <a:off x="6814458" y="1602241"/>
            <a:ext cx="510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plot shows that Europe has a greater fatality rate than America and needs addressal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the previous plots and the plot beside, we can conclude that the spread of Covid-19 in Europe was massive than America.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1" dirty="0"/>
              <a:t>IT IS TRUE THAT EUROPE HAS BEEN AFFECTED WORSE THAN AMERICA BY COVID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4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452B-8A24-2A49-8399-F0437AD4B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0121" y="3037114"/>
            <a:ext cx="5650480" cy="783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NOTE – Given the small dataset of only 236 rows, outlier removal would result in extreme reduction of data for analysis, hence data has been treated, instead of dropping outliers.</a:t>
            </a:r>
          </a:p>
        </p:txBody>
      </p:sp>
    </p:spTree>
    <p:extLst>
      <p:ext uri="{BB962C8B-B14F-4D97-AF65-F5344CB8AC3E}">
        <p14:creationId xmlns:p14="http://schemas.microsoft.com/office/powerpoint/2010/main" val="334765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8BF186-57F4-C744-8B97-42EA29E183D7}"/>
              </a:ext>
            </a:extLst>
          </p:cNvPr>
          <p:cNvSpPr txBox="1"/>
          <p:nvPr/>
        </p:nvSpPr>
        <p:spPr>
          <a:xfrm>
            <a:off x="1317172" y="1926770"/>
            <a:ext cx="102652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onset of year 2020, the world has been widely affected by the contagious coronavirus, popularly addressed as Covid-19.</a:t>
            </a:r>
          </a:p>
          <a:p>
            <a:endParaRPr lang="en-US" dirty="0"/>
          </a:p>
          <a:p>
            <a:r>
              <a:rPr lang="en-US" dirty="0"/>
              <a:t>Normal life had been crippling since then, nation wide lockdowns, relief measures, donations, and other governmental measures in a systematic way have ensured that today, life is returning to normalcy and our country’s economy is also recovering .</a:t>
            </a:r>
          </a:p>
          <a:p>
            <a:endParaRPr lang="en-US" dirty="0"/>
          </a:p>
          <a:p>
            <a:r>
              <a:rPr lang="en-US" dirty="0"/>
              <a:t>As a part of Internal Assessment, Data Analysis has been performed on WHO’s dataset created during these hard times, which is explained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31488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A919-68FC-8341-9D34-F9D387DE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328" y="2286000"/>
            <a:ext cx="9905998" cy="1905000"/>
          </a:xfrm>
        </p:spPr>
        <p:txBody>
          <a:bodyPr/>
          <a:lstStyle/>
          <a:p>
            <a:r>
              <a:rPr lang="en-US" dirty="0"/>
              <a:t>Data visualizations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311302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0FB3C2-54B9-3747-94C2-DD496EE87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08" y="831850"/>
            <a:ext cx="5651500" cy="5194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E3447A-24A5-8A4D-9D79-A0E8654066C4}"/>
              </a:ext>
            </a:extLst>
          </p:cNvPr>
          <p:cNvSpPr txBox="1"/>
          <p:nvPr/>
        </p:nvSpPr>
        <p:spPr>
          <a:xfrm>
            <a:off x="6988629" y="1166842"/>
            <a:ext cx="46590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remote countries like Togo, Montenegro, fatality rate is high compared to other developed countries like Germany and Denmark</a:t>
            </a:r>
          </a:p>
          <a:p>
            <a:endParaRPr lang="en-US" dirty="0"/>
          </a:p>
          <a:p>
            <a:r>
              <a:rPr lang="en-US" dirty="0"/>
              <a:t>This denotes lack of medical facilities in these under-developed countries. There is a correlation between the higher fatality rate and the economic status of these countries.</a:t>
            </a:r>
          </a:p>
          <a:p>
            <a:endParaRPr lang="en-US" dirty="0"/>
          </a:p>
          <a:p>
            <a:r>
              <a:rPr lang="en-US" dirty="0"/>
              <a:t>Need to address where developed countries extend a medical facilities and other services to these underdeveloped countries and fight the covid battle.</a:t>
            </a:r>
          </a:p>
        </p:txBody>
      </p:sp>
    </p:spTree>
    <p:extLst>
      <p:ext uri="{BB962C8B-B14F-4D97-AF65-F5344CB8AC3E}">
        <p14:creationId xmlns:p14="http://schemas.microsoft.com/office/powerpoint/2010/main" val="298388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8AD6E1B-FBB2-9847-AE8D-3F0278551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29" y="728510"/>
            <a:ext cx="6360905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16978E-A4CE-3B44-B8EC-136DE7025BBD}"/>
              </a:ext>
            </a:extLst>
          </p:cNvPr>
          <p:cNvSpPr txBox="1"/>
          <p:nvPr/>
        </p:nvSpPr>
        <p:spPr>
          <a:xfrm>
            <a:off x="486810" y="1644223"/>
            <a:ext cx="46590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last 24 hours Europe region is showing a boom in it’s active Covid Cases.</a:t>
            </a:r>
          </a:p>
          <a:p>
            <a:endParaRPr lang="en-US" dirty="0"/>
          </a:p>
          <a:p>
            <a:r>
              <a:rPr lang="en-US" dirty="0"/>
              <a:t>Spread in the Region needs to be controlled – calls for a lockdown in Africa and Europe.</a:t>
            </a:r>
          </a:p>
          <a:p>
            <a:endParaRPr lang="en-US" dirty="0"/>
          </a:p>
          <a:p>
            <a:r>
              <a:rPr lang="en-US" dirty="0"/>
              <a:t>On the brighter side, South East Asia has cases significantly low compared to Europe or Africa. This highlights the quality healthcare workforce in the region.</a:t>
            </a:r>
          </a:p>
        </p:txBody>
      </p:sp>
    </p:spTree>
    <p:extLst>
      <p:ext uri="{BB962C8B-B14F-4D97-AF65-F5344CB8AC3E}">
        <p14:creationId xmlns:p14="http://schemas.microsoft.com/office/powerpoint/2010/main" val="79468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CC9F-22A5-3A40-9145-E8D00842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830" y="2313214"/>
            <a:ext cx="9905998" cy="1905000"/>
          </a:xfrm>
        </p:spPr>
        <p:txBody>
          <a:bodyPr/>
          <a:lstStyle/>
          <a:p>
            <a:r>
              <a:rPr lang="en-US" dirty="0"/>
              <a:t>Europe vs America visualizations </a:t>
            </a:r>
          </a:p>
        </p:txBody>
      </p:sp>
    </p:spTree>
    <p:extLst>
      <p:ext uri="{BB962C8B-B14F-4D97-AF65-F5344CB8AC3E}">
        <p14:creationId xmlns:p14="http://schemas.microsoft.com/office/powerpoint/2010/main" val="110118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B5BD-C9DC-E545-A559-E69A5076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971" y="0"/>
            <a:ext cx="5596844" cy="1110343"/>
          </a:xfrm>
        </p:spPr>
        <p:txBody>
          <a:bodyPr/>
          <a:lstStyle/>
          <a:p>
            <a:r>
              <a:rPr lang="en-US" dirty="0"/>
              <a:t>Consider these plots</a:t>
            </a:r>
          </a:p>
        </p:txBody>
      </p:sp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0C4EC4EF-6C8B-054C-9A73-AA44BA64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10" y="1257644"/>
            <a:ext cx="4109358" cy="2845682"/>
          </a:xfrm>
          <a:prstGeom prst="rect">
            <a:avLst/>
          </a:prstGeom>
        </p:spPr>
      </p:pic>
      <p:pic>
        <p:nvPicPr>
          <p:cNvPr id="13" name="Picture 12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B4E702E2-FDF4-B747-B6AE-0DD002193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08" y="1257644"/>
            <a:ext cx="5370968" cy="29570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EDA01DB-AC92-AF4C-AD7F-36B5C194D0A0}"/>
              </a:ext>
            </a:extLst>
          </p:cNvPr>
          <p:cNvSpPr txBox="1"/>
          <p:nvPr/>
        </p:nvSpPr>
        <p:spPr>
          <a:xfrm>
            <a:off x="1236210" y="4686300"/>
            <a:ext cx="10450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from plots we see that there has been an exponential increase in the number of cases in Europe then America.</a:t>
            </a:r>
          </a:p>
          <a:p>
            <a:endParaRPr lang="en-US" dirty="0"/>
          </a:p>
          <a:p>
            <a:r>
              <a:rPr lang="en-US" dirty="0"/>
              <a:t>On the darker side, deaths are also on a greater rate than America, which needs to be addressed.</a:t>
            </a:r>
          </a:p>
        </p:txBody>
      </p:sp>
    </p:spTree>
    <p:extLst>
      <p:ext uri="{BB962C8B-B14F-4D97-AF65-F5344CB8AC3E}">
        <p14:creationId xmlns:p14="http://schemas.microsoft.com/office/powerpoint/2010/main" val="87558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A6CA321-9300-424E-9858-BF34ABB0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07" y="1338022"/>
            <a:ext cx="5156668" cy="3147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34A14A-38BE-C646-BEEE-3D0A38325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27" y="1338023"/>
            <a:ext cx="5307796" cy="314700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B41DA93-4CCD-4C41-BBA1-7BBBB0D2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971" y="0"/>
            <a:ext cx="5596844" cy="1110343"/>
          </a:xfrm>
        </p:spPr>
        <p:txBody>
          <a:bodyPr/>
          <a:lstStyle/>
          <a:p>
            <a:r>
              <a:rPr lang="en-US" dirty="0"/>
              <a:t>Consider these plots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97314-F0B1-6742-8661-1638FB5745CE}"/>
              </a:ext>
            </a:extLst>
          </p:cNvPr>
          <p:cNvSpPr txBox="1"/>
          <p:nvPr/>
        </p:nvSpPr>
        <p:spPr>
          <a:xfrm>
            <a:off x="778507" y="4957763"/>
            <a:ext cx="1078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Clearly there is a boom in the cases in last 24 hours, in Europe than America.</a:t>
            </a:r>
          </a:p>
          <a:p>
            <a:r>
              <a:rPr lang="en-US" dirty="0"/>
              <a:t>Analysis over the week also show that there is a massive increase in cases of Europe than America – spread is exponential.</a:t>
            </a:r>
          </a:p>
        </p:txBody>
      </p:sp>
    </p:spTree>
    <p:extLst>
      <p:ext uri="{BB962C8B-B14F-4D97-AF65-F5344CB8AC3E}">
        <p14:creationId xmlns:p14="http://schemas.microsoft.com/office/powerpoint/2010/main" val="183000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449A50-4004-3F40-BF35-AE632DEF4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092" y="1127130"/>
            <a:ext cx="4912535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90EB94-E06E-FD4A-930B-302743231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633" y="1076768"/>
            <a:ext cx="5397450" cy="319134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DC325A-B60F-0E4A-9945-96517547869B}"/>
              </a:ext>
            </a:extLst>
          </p:cNvPr>
          <p:cNvSpPr txBox="1">
            <a:spLocks/>
          </p:cNvSpPr>
          <p:nvPr/>
        </p:nvSpPr>
        <p:spPr>
          <a:xfrm>
            <a:off x="3653971" y="0"/>
            <a:ext cx="5596844" cy="111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Consider these plots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17832-8A11-2944-8EDC-EEFC5C2A5DDC}"/>
              </a:ext>
            </a:extLst>
          </p:cNvPr>
          <p:cNvSpPr txBox="1"/>
          <p:nvPr/>
        </p:nvSpPr>
        <p:spPr>
          <a:xfrm>
            <a:off x="742092" y="4672013"/>
            <a:ext cx="10745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brighter side we can conclude that America has better healthcare facilities than Europe and a quality workforce. </a:t>
            </a:r>
          </a:p>
          <a:p>
            <a:endParaRPr lang="en-US" dirty="0"/>
          </a:p>
          <a:p>
            <a:r>
              <a:rPr lang="en-US" dirty="0"/>
              <a:t>Europe is a matter of concern since death count in spanning in a day or a week is also vast.</a:t>
            </a:r>
          </a:p>
        </p:txBody>
      </p:sp>
    </p:spTree>
    <p:extLst>
      <p:ext uri="{BB962C8B-B14F-4D97-AF65-F5344CB8AC3E}">
        <p14:creationId xmlns:p14="http://schemas.microsoft.com/office/powerpoint/2010/main" val="1101618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3125</TotalTime>
  <Words>472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Covid-19 Analysis report</vt:lpstr>
      <vt:lpstr>PowerPoint Presentation</vt:lpstr>
      <vt:lpstr>Data visualizations and conclusions</vt:lpstr>
      <vt:lpstr>PowerPoint Presentation</vt:lpstr>
      <vt:lpstr>PowerPoint Presentation</vt:lpstr>
      <vt:lpstr>Europe vs America visualizations </vt:lpstr>
      <vt:lpstr>Consider these plots</vt:lpstr>
      <vt:lpstr>Consider these plots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Analysis report</dc:title>
  <dc:creator>Ramalakshmi K S</dc:creator>
  <cp:lastModifiedBy>Ramalakshmi K S</cp:lastModifiedBy>
  <cp:revision>3</cp:revision>
  <dcterms:created xsi:type="dcterms:W3CDTF">2021-11-14T06:31:59Z</dcterms:created>
  <dcterms:modified xsi:type="dcterms:W3CDTF">2021-11-16T10:37:22Z</dcterms:modified>
</cp:coreProperties>
</file>