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10-Nov-19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10-Nov-19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10-Nov-19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10-Nov-19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10-Nov-19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CB53-0154-43D5-ADA1-A146D185DC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 on Indian Premier league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48433-9DFD-4355-83F0-4543DAC13B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By Ranjith KS</a:t>
            </a:r>
          </a:p>
        </p:txBody>
      </p:sp>
    </p:spTree>
    <p:extLst>
      <p:ext uri="{BB962C8B-B14F-4D97-AF65-F5344CB8AC3E}">
        <p14:creationId xmlns:p14="http://schemas.microsoft.com/office/powerpoint/2010/main" val="224848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24C2-2292-417D-9F6B-D7C797E9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CC0D4-4266-427B-9B72-DD095AE52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79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</vt:lpstr>
      <vt:lpstr>Exploratory data analysis on Indian Premier league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on Indian Premier league</dc:title>
  <dc:creator>KS, Ranjith</dc:creator>
  <cp:lastModifiedBy>KS, Ranjith</cp:lastModifiedBy>
  <cp:revision>1</cp:revision>
  <dcterms:created xsi:type="dcterms:W3CDTF">2019-11-10T10:25:52Z</dcterms:created>
  <dcterms:modified xsi:type="dcterms:W3CDTF">2019-11-10T10:28:21Z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bac993-578d-4fb6-a024-e1968d57a18c_Enabled">
    <vt:lpwstr>True</vt:lpwstr>
  </property>
  <property fmtid="{D5CDD505-2E9C-101B-9397-08002B2CF9AE}" pid="3" name="MSIP_Label_1ebac993-578d-4fb6-a024-e1968d57a18c_SiteId">
    <vt:lpwstr>ae4df1f7-611e-444f-897e-f964e1205171</vt:lpwstr>
  </property>
  <property fmtid="{D5CDD505-2E9C-101B-9397-08002B2CF9AE}" pid="4" name="MSIP_Label_1ebac993-578d-4fb6-a024-e1968d57a18c_Owner">
    <vt:lpwstr>rk185212@ncr.com</vt:lpwstr>
  </property>
  <property fmtid="{D5CDD505-2E9C-101B-9397-08002B2CF9AE}" pid="5" name="MSIP_Label_1ebac993-578d-4fb6-a024-e1968d57a18c_SetDate">
    <vt:lpwstr>2019-11-10T10:26:56.1704945Z</vt:lpwstr>
  </property>
  <property fmtid="{D5CDD505-2E9C-101B-9397-08002B2CF9AE}" pid="6" name="MSIP_Label_1ebac993-578d-4fb6-a024-e1968d57a18c_Name">
    <vt:lpwstr>Personal</vt:lpwstr>
  </property>
  <property fmtid="{D5CDD505-2E9C-101B-9397-08002B2CF9AE}" pid="7" name="MSIP_Label_1ebac993-578d-4fb6-a024-e1968d57a18c_Application">
    <vt:lpwstr>Microsoft Azure Information Protection</vt:lpwstr>
  </property>
  <property fmtid="{D5CDD505-2E9C-101B-9397-08002B2CF9AE}" pid="8" name="MSIP_Label_1ebac993-578d-4fb6-a024-e1968d57a18c_ActionId">
    <vt:lpwstr>25a75310-6f20-450d-915c-c392af730f66</vt:lpwstr>
  </property>
  <property fmtid="{D5CDD505-2E9C-101B-9397-08002B2CF9AE}" pid="9" name="MSIP_Label_1ebac993-578d-4fb6-a024-e1968d57a18c_Extended_MSFT_Method">
    <vt:lpwstr>Manual</vt:lpwstr>
  </property>
  <property fmtid="{D5CDD505-2E9C-101B-9397-08002B2CF9AE}" pid="10" name="Sensitivity">
    <vt:lpwstr>Personal</vt:lpwstr>
  </property>
</Properties>
</file>