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12201fd3aa5ccf7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12201fd3aa5ccf7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12201fd3aa5ccf7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12201fd3aa5ccf7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12201fd3aa5ccf7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12201fd3aa5ccf7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2201fd3aa5ccf7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2201fd3aa5ccf7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12201fd3aa5ccf7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12201fd3aa5ccf7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12201fd3aa5ccf7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12201fd3aa5ccf7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12201fd3aa5ccf7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12201fd3aa5ccf7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12201fd3aa5ccf7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12201fd3aa5ccf7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12201fd3aa5ccf7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12201fd3aa5ccf7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12201fd3aa5ccf7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12201fd3aa5ccf7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INFS 740 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Sravishtta Kommineni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87900" y="18856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Project 1 - Google AdWords 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Project 2- Stocker (hands-on with tools)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AdWords API idea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of the advertisers use a trial-and-error when setting various settings like the following: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Target gender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Target 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Budget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etc...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returned from the API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2906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use Google’s own query language in order to query reports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AdWords Query Language (AWQL)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Reports include: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124" y="1750075"/>
            <a:ext cx="3735977" cy="332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262175"/>
            <a:ext cx="3247500" cy="26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is to design an analytical model, very similar to the analytical model Professor Brodsky was talking about in his decision guidance systems.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775" y="1075223"/>
            <a:ext cx="4619401" cy="34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297750"/>
            <a:ext cx="8368200" cy="3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was the overall idea of the idea Dr. Brodsky and I discussed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the scope of this class, the idea was to programatically set up an Ad Campaign through the Google AdWords 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These are the steps needed to do that: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Request Developer Token (takes 2-5 days)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test manager and test manager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Set-up OAuth2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Configure client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API Request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Had to wait 5 days for the developer token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Could not properly set up the test manager account, and could not find enough resources to solve this problem.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But, I do want to work with Dr. Brodsky next semester towards the analytical model, which </a:t>
            </a:r>
            <a:r>
              <a:rPr lang="en"/>
              <a:t>optimizes</a:t>
            </a:r>
            <a:r>
              <a:rPr lang="en"/>
              <a:t> the control inputs based on prior data towards an objective for advertising.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19377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2: Stocker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ReactJS - Front-end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Firebase Authentication - User Authentication with e-mail and password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Cloud Firestore -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Financial Modeling Prep API - for </a:t>
            </a:r>
            <a:r>
              <a:rPr lang="en"/>
              <a:t>retrieving</a:t>
            </a:r>
            <a:r>
              <a:rPr lang="en"/>
              <a:t> real-time stock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