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1" r:id="rId4"/>
    <p:sldId id="258" r:id="rId5"/>
    <p:sldId id="263" r:id="rId6"/>
    <p:sldId id="264" r:id="rId7"/>
    <p:sldId id="265" r:id="rId8"/>
    <p:sldId id="266" r:id="rId9"/>
    <p:sldId id="260" r:id="rId10"/>
    <p:sldId id="259" r:id="rId11"/>
    <p:sldId id="267" r:id="rId12"/>
    <p:sldId id="268" r:id="rId13"/>
    <p:sldId id="269" r:id="rId14"/>
    <p:sldId id="27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73B4C-D880-C54B-A02D-83E739E0DDD9}" v="4" dt="2023-04-26T17:20:34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8"/>
    <p:restoredTop sz="96966"/>
  </p:normalViewPr>
  <p:slideViewPr>
    <p:cSldViewPr snapToGrid="0">
      <p:cViewPr varScale="1">
        <p:scale>
          <a:sx n="157" d="100"/>
          <a:sy n="157" d="100"/>
        </p:scale>
        <p:origin x="5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aton Raymond" userId="86636dc59d3eb6a3" providerId="LiveId" clId="{DFC73B4C-D880-C54B-A02D-83E739E0DDD9}"/>
    <pc:docChg chg="undo redo custSel addSld delSld modSld sldOrd">
      <pc:chgData name="Keaton Raymond" userId="86636dc59d3eb6a3" providerId="LiveId" clId="{DFC73B4C-D880-C54B-A02D-83E739E0DDD9}" dt="2023-04-29T20:16:14.361" v="3445" actId="20577"/>
      <pc:docMkLst>
        <pc:docMk/>
      </pc:docMkLst>
      <pc:sldChg chg="modNotesTx">
        <pc:chgData name="Keaton Raymond" userId="86636dc59d3eb6a3" providerId="LiveId" clId="{DFC73B4C-D880-C54B-A02D-83E739E0DDD9}" dt="2023-04-27T18:30:29.872" v="880" actId="20577"/>
        <pc:sldMkLst>
          <pc:docMk/>
          <pc:sldMk cId="3463792734" sldId="256"/>
        </pc:sldMkLst>
      </pc:sldChg>
      <pc:sldChg chg="modSp mod modNotesTx">
        <pc:chgData name="Keaton Raymond" userId="86636dc59d3eb6a3" providerId="LiveId" clId="{DFC73B4C-D880-C54B-A02D-83E739E0DDD9}" dt="2023-04-29T20:14:04.195" v="3051" actId="20577"/>
        <pc:sldMkLst>
          <pc:docMk/>
          <pc:sldMk cId="2469745540" sldId="257"/>
        </pc:sldMkLst>
        <pc:spChg chg="mod">
          <ac:chgData name="Keaton Raymond" userId="86636dc59d3eb6a3" providerId="LiveId" clId="{DFC73B4C-D880-C54B-A02D-83E739E0DDD9}" dt="2023-04-29T20:14:04.195" v="3051" actId="20577"/>
          <ac:spMkLst>
            <pc:docMk/>
            <pc:sldMk cId="2469745540" sldId="257"/>
            <ac:spMk id="3" creationId="{13108218-B89D-D39F-F331-1025574E6FA3}"/>
          </ac:spMkLst>
        </pc:spChg>
      </pc:sldChg>
      <pc:sldChg chg="modSp mod modNotesTx">
        <pc:chgData name="Keaton Raymond" userId="86636dc59d3eb6a3" providerId="LiveId" clId="{DFC73B4C-D880-C54B-A02D-83E739E0DDD9}" dt="2023-04-29T19:07:47.843" v="2478" actId="20577"/>
        <pc:sldMkLst>
          <pc:docMk/>
          <pc:sldMk cId="3817847232" sldId="258"/>
        </pc:sldMkLst>
        <pc:spChg chg="mod">
          <ac:chgData name="Keaton Raymond" userId="86636dc59d3eb6a3" providerId="LiveId" clId="{DFC73B4C-D880-C54B-A02D-83E739E0DDD9}" dt="2023-04-29T19:07:47.843" v="2478" actId="20577"/>
          <ac:spMkLst>
            <pc:docMk/>
            <pc:sldMk cId="3817847232" sldId="258"/>
            <ac:spMk id="3" creationId="{925025AA-4C7A-B1C1-14DD-44A708B66086}"/>
          </ac:spMkLst>
        </pc:spChg>
      </pc:sldChg>
      <pc:sldChg chg="modSp mod ord">
        <pc:chgData name="Keaton Raymond" userId="86636dc59d3eb6a3" providerId="LiveId" clId="{DFC73B4C-D880-C54B-A02D-83E739E0DDD9}" dt="2023-04-26T17:53:28.412" v="753" actId="20577"/>
        <pc:sldMkLst>
          <pc:docMk/>
          <pc:sldMk cId="1674056526" sldId="259"/>
        </pc:sldMkLst>
        <pc:spChg chg="mod">
          <ac:chgData name="Keaton Raymond" userId="86636dc59d3eb6a3" providerId="LiveId" clId="{DFC73B4C-D880-C54B-A02D-83E739E0DDD9}" dt="2023-04-26T17:53:28.412" v="753" actId="20577"/>
          <ac:spMkLst>
            <pc:docMk/>
            <pc:sldMk cId="1674056526" sldId="259"/>
            <ac:spMk id="2" creationId="{0121640B-ACAA-EF5E-D637-961FA61DB797}"/>
          </ac:spMkLst>
        </pc:spChg>
      </pc:sldChg>
      <pc:sldChg chg="del">
        <pc:chgData name="Keaton Raymond" userId="86636dc59d3eb6a3" providerId="LiveId" clId="{DFC73B4C-D880-C54B-A02D-83E739E0DDD9}" dt="2023-04-26T17:22:50.139" v="0" actId="2696"/>
        <pc:sldMkLst>
          <pc:docMk/>
          <pc:sldMk cId="1762004236" sldId="261"/>
        </pc:sldMkLst>
      </pc:sldChg>
      <pc:sldChg chg="modSp new mod">
        <pc:chgData name="Keaton Raymond" userId="86636dc59d3eb6a3" providerId="LiveId" clId="{DFC73B4C-D880-C54B-A02D-83E739E0DDD9}" dt="2023-04-28T20:29:58.302" v="1390" actId="20577"/>
        <pc:sldMkLst>
          <pc:docMk/>
          <pc:sldMk cId="2674239143" sldId="261"/>
        </pc:sldMkLst>
        <pc:spChg chg="mod">
          <ac:chgData name="Keaton Raymond" userId="86636dc59d3eb6a3" providerId="LiveId" clId="{DFC73B4C-D880-C54B-A02D-83E739E0DDD9}" dt="2023-04-26T17:23:03.908" v="14" actId="20577"/>
          <ac:spMkLst>
            <pc:docMk/>
            <pc:sldMk cId="2674239143" sldId="261"/>
            <ac:spMk id="2" creationId="{66729209-2A45-648A-5265-6DEE905E21F7}"/>
          </ac:spMkLst>
        </pc:spChg>
        <pc:spChg chg="mod">
          <ac:chgData name="Keaton Raymond" userId="86636dc59d3eb6a3" providerId="LiveId" clId="{DFC73B4C-D880-C54B-A02D-83E739E0DDD9}" dt="2023-04-26T17:23:07.298" v="23" actId="20577"/>
          <ac:spMkLst>
            <pc:docMk/>
            <pc:sldMk cId="2674239143" sldId="261"/>
            <ac:spMk id="3" creationId="{54857CE0-D332-49E1-8B2D-212A46679FEC}"/>
          </ac:spMkLst>
        </pc:spChg>
        <pc:spChg chg="mod">
          <ac:chgData name="Keaton Raymond" userId="86636dc59d3eb6a3" providerId="LiveId" clId="{DFC73B4C-D880-C54B-A02D-83E739E0DDD9}" dt="2023-04-28T20:29:58.302" v="1390" actId="20577"/>
          <ac:spMkLst>
            <pc:docMk/>
            <pc:sldMk cId="2674239143" sldId="261"/>
            <ac:spMk id="4" creationId="{A1C7575D-2BCD-7F24-B838-E579911FCB8A}"/>
          </ac:spMkLst>
        </pc:spChg>
        <pc:spChg chg="mod">
          <ac:chgData name="Keaton Raymond" userId="86636dc59d3eb6a3" providerId="LiveId" clId="{DFC73B4C-D880-C54B-A02D-83E739E0DDD9}" dt="2023-04-26T17:23:08.387" v="24" actId="20577"/>
          <ac:spMkLst>
            <pc:docMk/>
            <pc:sldMk cId="2674239143" sldId="261"/>
            <ac:spMk id="5" creationId="{B9A0CA03-DA8D-82D5-CEEA-6035442F7C0E}"/>
          </ac:spMkLst>
        </pc:spChg>
        <pc:spChg chg="mod">
          <ac:chgData name="Keaton Raymond" userId="86636dc59d3eb6a3" providerId="LiveId" clId="{DFC73B4C-D880-C54B-A02D-83E739E0DDD9}" dt="2023-04-26T17:28:19.521" v="719" actId="20577"/>
          <ac:spMkLst>
            <pc:docMk/>
            <pc:sldMk cId="2674239143" sldId="261"/>
            <ac:spMk id="6" creationId="{D707E437-B493-F5C4-E77C-A51CE32E1A8C}"/>
          </ac:spMkLst>
        </pc:spChg>
      </pc:sldChg>
      <pc:sldChg chg="new del">
        <pc:chgData name="Keaton Raymond" userId="86636dc59d3eb6a3" providerId="LiveId" clId="{DFC73B4C-D880-C54B-A02D-83E739E0DDD9}" dt="2023-04-26T17:29:13.680" v="721" actId="2696"/>
        <pc:sldMkLst>
          <pc:docMk/>
          <pc:sldMk cId="1177011938" sldId="262"/>
        </pc:sldMkLst>
      </pc:sldChg>
      <pc:sldChg chg="modSp new mod">
        <pc:chgData name="Keaton Raymond" userId="86636dc59d3eb6a3" providerId="LiveId" clId="{DFC73B4C-D880-C54B-A02D-83E739E0DDD9}" dt="2023-04-26T17:30:01.264" v="736" actId="20577"/>
        <pc:sldMkLst>
          <pc:docMk/>
          <pc:sldMk cId="2533028444" sldId="262"/>
        </pc:sldMkLst>
        <pc:spChg chg="mod">
          <ac:chgData name="Keaton Raymond" userId="86636dc59d3eb6a3" providerId="LiveId" clId="{DFC73B4C-D880-C54B-A02D-83E739E0DDD9}" dt="2023-04-26T17:29:27.286" v="729" actId="20577"/>
          <ac:spMkLst>
            <pc:docMk/>
            <pc:sldMk cId="2533028444" sldId="262"/>
            <ac:spMk id="2" creationId="{45B1CDAB-3AE0-CE0D-B053-4934C497F59A}"/>
          </ac:spMkLst>
        </pc:spChg>
        <pc:spChg chg="mod">
          <ac:chgData name="Keaton Raymond" userId="86636dc59d3eb6a3" providerId="LiveId" clId="{DFC73B4C-D880-C54B-A02D-83E739E0DDD9}" dt="2023-04-26T17:30:01.264" v="736" actId="20577"/>
          <ac:spMkLst>
            <pc:docMk/>
            <pc:sldMk cId="2533028444" sldId="262"/>
            <ac:spMk id="3" creationId="{EFA47583-0067-3992-C8C1-00B13EEA8C25}"/>
          </ac:spMkLst>
        </pc:spChg>
      </pc:sldChg>
      <pc:sldChg chg="modSp new mod">
        <pc:chgData name="Keaton Raymond" userId="86636dc59d3eb6a3" providerId="LiveId" clId="{DFC73B4C-D880-C54B-A02D-83E739E0DDD9}" dt="2023-04-28T20:32:22.549" v="1607" actId="20577"/>
        <pc:sldMkLst>
          <pc:docMk/>
          <pc:sldMk cId="2482983486" sldId="263"/>
        </pc:sldMkLst>
        <pc:spChg chg="mod">
          <ac:chgData name="Keaton Raymond" userId="86636dc59d3eb6a3" providerId="LiveId" clId="{DFC73B4C-D880-C54B-A02D-83E739E0DDD9}" dt="2023-04-28T20:32:22.549" v="1607" actId="20577"/>
          <ac:spMkLst>
            <pc:docMk/>
            <pc:sldMk cId="2482983486" sldId="263"/>
            <ac:spMk id="2" creationId="{654C8FA8-3A3A-FD5D-7009-073DBAD09040}"/>
          </ac:spMkLst>
        </pc:spChg>
        <pc:spChg chg="mod">
          <ac:chgData name="Keaton Raymond" userId="86636dc59d3eb6a3" providerId="LiveId" clId="{DFC73B4C-D880-C54B-A02D-83E739E0DDD9}" dt="2023-04-28T20:31:33.690" v="1580" actId="20577"/>
          <ac:spMkLst>
            <pc:docMk/>
            <pc:sldMk cId="2482983486" sldId="263"/>
            <ac:spMk id="3" creationId="{7D9C3552-FCF4-240A-9348-0F764C603C05}"/>
          </ac:spMkLst>
        </pc:spChg>
      </pc:sldChg>
      <pc:sldChg chg="modSp new mod">
        <pc:chgData name="Keaton Raymond" userId="86636dc59d3eb6a3" providerId="LiveId" clId="{DFC73B4C-D880-C54B-A02D-83E739E0DDD9}" dt="2023-04-28T20:32:45.267" v="1651" actId="20577"/>
        <pc:sldMkLst>
          <pc:docMk/>
          <pc:sldMk cId="2570655270" sldId="264"/>
        </pc:sldMkLst>
        <pc:spChg chg="mod">
          <ac:chgData name="Keaton Raymond" userId="86636dc59d3eb6a3" providerId="LiveId" clId="{DFC73B4C-D880-C54B-A02D-83E739E0DDD9}" dt="2023-04-28T20:32:14.826" v="1599" actId="20577"/>
          <ac:spMkLst>
            <pc:docMk/>
            <pc:sldMk cId="2570655270" sldId="264"/>
            <ac:spMk id="2" creationId="{314A0496-F337-916F-BAFE-B3C38EEBE465}"/>
          </ac:spMkLst>
        </pc:spChg>
        <pc:spChg chg="mod">
          <ac:chgData name="Keaton Raymond" userId="86636dc59d3eb6a3" providerId="LiveId" clId="{DFC73B4C-D880-C54B-A02D-83E739E0DDD9}" dt="2023-04-28T20:32:45.267" v="1651" actId="20577"/>
          <ac:spMkLst>
            <pc:docMk/>
            <pc:sldMk cId="2570655270" sldId="264"/>
            <ac:spMk id="3" creationId="{7F1F0B9B-6217-03E8-9426-A47CD07A1188}"/>
          </ac:spMkLst>
        </pc:spChg>
      </pc:sldChg>
      <pc:sldChg chg="modSp new mod">
        <pc:chgData name="Keaton Raymond" userId="86636dc59d3eb6a3" providerId="LiveId" clId="{DFC73B4C-D880-C54B-A02D-83E739E0DDD9}" dt="2023-04-28T20:34:50.792" v="1883" actId="20577"/>
        <pc:sldMkLst>
          <pc:docMk/>
          <pc:sldMk cId="487842248" sldId="265"/>
        </pc:sldMkLst>
        <pc:spChg chg="mod">
          <ac:chgData name="Keaton Raymond" userId="86636dc59d3eb6a3" providerId="LiveId" clId="{DFC73B4C-D880-C54B-A02D-83E739E0DDD9}" dt="2023-04-28T20:33:35.940" v="1672" actId="20577"/>
          <ac:spMkLst>
            <pc:docMk/>
            <pc:sldMk cId="487842248" sldId="265"/>
            <ac:spMk id="2" creationId="{C52E0BA3-BF56-FDA9-909B-D54D9BEC384D}"/>
          </ac:spMkLst>
        </pc:spChg>
        <pc:spChg chg="mod">
          <ac:chgData name="Keaton Raymond" userId="86636dc59d3eb6a3" providerId="LiveId" clId="{DFC73B4C-D880-C54B-A02D-83E739E0DDD9}" dt="2023-04-28T20:34:50.792" v="1883" actId="20577"/>
          <ac:spMkLst>
            <pc:docMk/>
            <pc:sldMk cId="487842248" sldId="265"/>
            <ac:spMk id="3" creationId="{4A38C26C-4004-91AD-A76A-A76D9FFFA76F}"/>
          </ac:spMkLst>
        </pc:spChg>
      </pc:sldChg>
      <pc:sldChg chg="modSp new mod">
        <pc:chgData name="Keaton Raymond" userId="86636dc59d3eb6a3" providerId="LiveId" clId="{DFC73B4C-D880-C54B-A02D-83E739E0DDD9}" dt="2023-04-28T20:36:26.734" v="2087" actId="20577"/>
        <pc:sldMkLst>
          <pc:docMk/>
          <pc:sldMk cId="129419690" sldId="266"/>
        </pc:sldMkLst>
        <pc:spChg chg="mod">
          <ac:chgData name="Keaton Raymond" userId="86636dc59d3eb6a3" providerId="LiveId" clId="{DFC73B4C-D880-C54B-A02D-83E739E0DDD9}" dt="2023-04-28T20:35:22.540" v="1917" actId="20577"/>
          <ac:spMkLst>
            <pc:docMk/>
            <pc:sldMk cId="129419690" sldId="266"/>
            <ac:spMk id="2" creationId="{D9755E5A-9F82-B6B6-4EAB-55B017A259AE}"/>
          </ac:spMkLst>
        </pc:spChg>
        <pc:spChg chg="mod">
          <ac:chgData name="Keaton Raymond" userId="86636dc59d3eb6a3" providerId="LiveId" clId="{DFC73B4C-D880-C54B-A02D-83E739E0DDD9}" dt="2023-04-28T20:36:26.734" v="2087" actId="20577"/>
          <ac:spMkLst>
            <pc:docMk/>
            <pc:sldMk cId="129419690" sldId="266"/>
            <ac:spMk id="3" creationId="{C8028982-BD99-5B1D-E04D-28617643E667}"/>
          </ac:spMkLst>
        </pc:spChg>
      </pc:sldChg>
      <pc:sldChg chg="modSp new mod">
        <pc:chgData name="Keaton Raymond" userId="86636dc59d3eb6a3" providerId="LiveId" clId="{DFC73B4C-D880-C54B-A02D-83E739E0DDD9}" dt="2023-04-28T21:14:23.270" v="2374" actId="20577"/>
        <pc:sldMkLst>
          <pc:docMk/>
          <pc:sldMk cId="1540274928" sldId="267"/>
        </pc:sldMkLst>
        <pc:spChg chg="mod">
          <ac:chgData name="Keaton Raymond" userId="86636dc59d3eb6a3" providerId="LiveId" clId="{DFC73B4C-D880-C54B-A02D-83E739E0DDD9}" dt="2023-04-28T21:12:47.858" v="2103" actId="20577"/>
          <ac:spMkLst>
            <pc:docMk/>
            <pc:sldMk cId="1540274928" sldId="267"/>
            <ac:spMk id="2" creationId="{87929D8C-66B9-62B1-DD19-817D7558D549}"/>
          </ac:spMkLst>
        </pc:spChg>
        <pc:spChg chg="mod">
          <ac:chgData name="Keaton Raymond" userId="86636dc59d3eb6a3" providerId="LiveId" clId="{DFC73B4C-D880-C54B-A02D-83E739E0DDD9}" dt="2023-04-28T21:14:23.270" v="2374" actId="20577"/>
          <ac:spMkLst>
            <pc:docMk/>
            <pc:sldMk cId="1540274928" sldId="267"/>
            <ac:spMk id="3" creationId="{5B291232-4A67-558A-E926-7BC883E168C8}"/>
          </ac:spMkLst>
        </pc:spChg>
      </pc:sldChg>
      <pc:sldChg chg="modSp new mod">
        <pc:chgData name="Keaton Raymond" userId="86636dc59d3eb6a3" providerId="LiveId" clId="{DFC73B4C-D880-C54B-A02D-83E739E0DDD9}" dt="2023-04-28T21:40:56.360" v="2425" actId="20577"/>
        <pc:sldMkLst>
          <pc:docMk/>
          <pc:sldMk cId="1358639550" sldId="268"/>
        </pc:sldMkLst>
        <pc:spChg chg="mod">
          <ac:chgData name="Keaton Raymond" userId="86636dc59d3eb6a3" providerId="LiveId" clId="{DFC73B4C-D880-C54B-A02D-83E739E0DDD9}" dt="2023-04-28T21:14:33.971" v="2398" actId="20577"/>
          <ac:spMkLst>
            <pc:docMk/>
            <pc:sldMk cId="1358639550" sldId="268"/>
            <ac:spMk id="2" creationId="{361351AE-5942-D946-03CA-821B11FEA213}"/>
          </ac:spMkLst>
        </pc:spChg>
        <pc:spChg chg="mod">
          <ac:chgData name="Keaton Raymond" userId="86636dc59d3eb6a3" providerId="LiveId" clId="{DFC73B4C-D880-C54B-A02D-83E739E0DDD9}" dt="2023-04-28T21:40:56.360" v="2425" actId="20577"/>
          <ac:spMkLst>
            <pc:docMk/>
            <pc:sldMk cId="1358639550" sldId="268"/>
            <ac:spMk id="3" creationId="{D83B73E5-3DF3-FAF4-60E6-6CC5AA9DE60B}"/>
          </ac:spMkLst>
        </pc:spChg>
      </pc:sldChg>
      <pc:sldChg chg="modSp new mod">
        <pc:chgData name="Keaton Raymond" userId="86636dc59d3eb6a3" providerId="LiveId" clId="{DFC73B4C-D880-C54B-A02D-83E739E0DDD9}" dt="2023-04-29T20:12:34.538" v="3004" actId="20577"/>
        <pc:sldMkLst>
          <pc:docMk/>
          <pc:sldMk cId="1321118296" sldId="269"/>
        </pc:sldMkLst>
        <pc:spChg chg="mod">
          <ac:chgData name="Keaton Raymond" userId="86636dc59d3eb6a3" providerId="LiveId" clId="{DFC73B4C-D880-C54B-A02D-83E739E0DDD9}" dt="2023-04-29T20:02:13.823" v="2560" actId="20577"/>
          <ac:spMkLst>
            <pc:docMk/>
            <pc:sldMk cId="1321118296" sldId="269"/>
            <ac:spMk id="2" creationId="{57CAA5C8-89E0-7C33-861C-B52AAC063C74}"/>
          </ac:spMkLst>
        </pc:spChg>
        <pc:spChg chg="mod">
          <ac:chgData name="Keaton Raymond" userId="86636dc59d3eb6a3" providerId="LiveId" clId="{DFC73B4C-D880-C54B-A02D-83E739E0DDD9}" dt="2023-04-29T20:12:34.538" v="3004" actId="20577"/>
          <ac:spMkLst>
            <pc:docMk/>
            <pc:sldMk cId="1321118296" sldId="269"/>
            <ac:spMk id="3" creationId="{4BAE66D8-1CFE-6198-1C22-612AB8122F8D}"/>
          </ac:spMkLst>
        </pc:spChg>
      </pc:sldChg>
      <pc:sldChg chg="modSp new mod">
        <pc:chgData name="Keaton Raymond" userId="86636dc59d3eb6a3" providerId="LiveId" clId="{DFC73B4C-D880-C54B-A02D-83E739E0DDD9}" dt="2023-04-29T20:11:12.190" v="2925" actId="20577"/>
        <pc:sldMkLst>
          <pc:docMk/>
          <pc:sldMk cId="597049815" sldId="270"/>
        </pc:sldMkLst>
        <pc:spChg chg="mod">
          <ac:chgData name="Keaton Raymond" userId="86636dc59d3eb6a3" providerId="LiveId" clId="{DFC73B4C-D880-C54B-A02D-83E739E0DDD9}" dt="2023-04-29T20:09:17.200" v="2728" actId="20577"/>
          <ac:spMkLst>
            <pc:docMk/>
            <pc:sldMk cId="597049815" sldId="270"/>
            <ac:spMk id="2" creationId="{1D6154D1-8BB3-B81A-DED4-B0A804B321D5}"/>
          </ac:spMkLst>
        </pc:spChg>
        <pc:spChg chg="mod">
          <ac:chgData name="Keaton Raymond" userId="86636dc59d3eb6a3" providerId="LiveId" clId="{DFC73B4C-D880-C54B-A02D-83E739E0DDD9}" dt="2023-04-29T20:11:12.190" v="2925" actId="20577"/>
          <ac:spMkLst>
            <pc:docMk/>
            <pc:sldMk cId="597049815" sldId="270"/>
            <ac:spMk id="3" creationId="{7F856D08-D591-B138-9C19-012BB431C5DC}"/>
          </ac:spMkLst>
        </pc:spChg>
      </pc:sldChg>
      <pc:sldChg chg="modSp new mod">
        <pc:chgData name="Keaton Raymond" userId="86636dc59d3eb6a3" providerId="LiveId" clId="{DFC73B4C-D880-C54B-A02D-83E739E0DDD9}" dt="2023-04-29T20:16:14.361" v="3445" actId="20577"/>
        <pc:sldMkLst>
          <pc:docMk/>
          <pc:sldMk cId="2667943975" sldId="271"/>
        </pc:sldMkLst>
        <pc:spChg chg="mod">
          <ac:chgData name="Keaton Raymond" userId="86636dc59d3eb6a3" providerId="LiveId" clId="{DFC73B4C-D880-C54B-A02D-83E739E0DDD9}" dt="2023-04-29T20:14:10.119" v="3070" actId="20577"/>
          <ac:spMkLst>
            <pc:docMk/>
            <pc:sldMk cId="2667943975" sldId="271"/>
            <ac:spMk id="2" creationId="{55ED4649-F556-9DEA-466E-E84CAE0E2EE4}"/>
          </ac:spMkLst>
        </pc:spChg>
        <pc:spChg chg="mod">
          <ac:chgData name="Keaton Raymond" userId="86636dc59d3eb6a3" providerId="LiveId" clId="{DFC73B4C-D880-C54B-A02D-83E739E0DDD9}" dt="2023-04-29T20:16:14.361" v="3445" actId="20577"/>
          <ac:spMkLst>
            <pc:docMk/>
            <pc:sldMk cId="2667943975" sldId="271"/>
            <ac:spMk id="3" creationId="{E11325F2-9A15-0F91-4397-CDC89A2382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FF4894-C3CB-9AFB-C524-AC0083F6C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E35BC-2DC2-0E05-61F0-A8F0388C90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4D003-586D-BE48-BAE9-33981B92D65D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376B5-2AE7-5273-7CC2-9BA6E0D8CC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57426-B29C-E131-5EAC-1CBEF61CDA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E14B4-7584-4242-B9DF-F2FC17E9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32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FAEA3-F4E8-2248-A5F3-B26A39A4FA9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0A66-3F13-8544-8E6A-AC6BBD42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everybody, my name is Keaton Raymond and today I am going to be giving you an introduction to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0A66-3F13-8544-8E6A-AC6BBD42B3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lets get an overview of what will be discussed during this presentation. We will be going over what is tableau? The basics of tableau dashboards, a short comparison of tableau vs. R, and finally we will be doing a walkthrough of creating your first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0A66-3F13-8544-8E6A-AC6BBD42B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tableau? Tableau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0A66-3F13-8544-8E6A-AC6BBD42B3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9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learn/articles/free-public-data-se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tableau-tutorial/what-is-tableau" TargetMode="External"/><Relationship Id="rId2" Type="http://schemas.openxmlformats.org/officeDocument/2006/relationships/hyperlink" Target="https://www.tableau.com/why-tableau/what-is-table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thedevastator/global-video-game-sales" TargetMode="External"/><Relationship Id="rId5" Type="http://schemas.openxmlformats.org/officeDocument/2006/relationships/hyperlink" Target="https://www.tutorialspoint.com/tableau/tableau_dashboard.htm" TargetMode="External"/><Relationship Id="rId4" Type="http://schemas.openxmlformats.org/officeDocument/2006/relationships/hyperlink" Target="https://datasciencenerd.com/is-tableau-better-than-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BA7CA-0CE8-D785-06F8-0E4F3A53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Intro to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E6A46-68D7-E539-0338-BEFC3B8C2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Keaton Raymond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74470B35-90E5-F53B-CB57-4976C87CB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3" r="31009" b="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379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40B-ACAA-EF5E-D637-961FA61D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C91E-97BE-48C5-3080-A9C9B52E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https://www.tableau.com/learn/articles/free-public-data-sets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5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9D8C-66B9-62B1-DD19-817D7558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1232-4A67-558A-E926-7BC883E1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story is a sequence of visualizations that work together to convey information</a:t>
            </a:r>
          </a:p>
          <a:p>
            <a:r>
              <a:rPr lang="en-US" dirty="0"/>
              <a:t>You create stories to tell a narrative, provide context, and demonstrate how decisions relate to outcomes</a:t>
            </a:r>
          </a:p>
          <a:p>
            <a:r>
              <a:rPr lang="en-US" dirty="0"/>
              <a:t>A story is treated the same as a sheet in tableau</a:t>
            </a:r>
          </a:p>
        </p:txBody>
      </p:sp>
    </p:spTree>
    <p:extLst>
      <p:ext uri="{BB962C8B-B14F-4D97-AF65-F5344CB8AC3E}">
        <p14:creationId xmlns:p14="http://schemas.microsoft.com/office/powerpoint/2010/main" val="154027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51AE-5942-D946-03CA-821B11FE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73E5-3DF3-FAF4-60E6-6CC5AA9D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Tableau</a:t>
            </a:r>
          </a:p>
        </p:txBody>
      </p:sp>
    </p:spTree>
    <p:extLst>
      <p:ext uri="{BB962C8B-B14F-4D97-AF65-F5344CB8AC3E}">
        <p14:creationId xmlns:p14="http://schemas.microsoft.com/office/powerpoint/2010/main" val="135863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A5C8-89E0-7C33-861C-B52AAC06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66D8-1CFE-6198-1C22-612AB812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Trend lines and predictive analysis</a:t>
            </a:r>
          </a:p>
          <a:p>
            <a:r>
              <a:rPr lang="en-US" dirty="0"/>
              <a:t>Doesn’t move your data</a:t>
            </a:r>
          </a:p>
          <a:p>
            <a:r>
              <a:rPr lang="en-US" dirty="0"/>
              <a:t>Embedded dashboards and stories</a:t>
            </a:r>
          </a:p>
          <a:p>
            <a:r>
              <a:rPr lang="en-US" dirty="0"/>
              <a:t>Data connection</a:t>
            </a:r>
          </a:p>
          <a:p>
            <a:r>
              <a:rPr lang="en-US" dirty="0"/>
              <a:t>Intuitive and easy to learn</a:t>
            </a:r>
          </a:p>
          <a:p>
            <a:r>
              <a:rPr lang="en-US" dirty="0"/>
              <a:t>Lightweight – doesn’t need a dedicated server</a:t>
            </a:r>
          </a:p>
        </p:txBody>
      </p:sp>
    </p:spTree>
    <p:extLst>
      <p:ext uri="{BB962C8B-B14F-4D97-AF65-F5344CB8AC3E}">
        <p14:creationId xmlns:p14="http://schemas.microsoft.com/office/powerpoint/2010/main" val="132111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54D1-8BB3-B81A-DED4-B0A804B3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Tableau -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6D08-D591-B138-9C19-012BB431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based permissions</a:t>
            </a:r>
          </a:p>
          <a:p>
            <a:r>
              <a:rPr lang="en-US" dirty="0"/>
              <a:t>Restrict user access</a:t>
            </a:r>
          </a:p>
          <a:p>
            <a:pPr lvl="1"/>
            <a:r>
              <a:rPr lang="en-US" dirty="0"/>
              <a:t>Username and password</a:t>
            </a:r>
          </a:p>
          <a:p>
            <a:pPr lvl="1"/>
            <a:r>
              <a:rPr lang="en-US" dirty="0"/>
              <a:t>Windows authentication</a:t>
            </a:r>
          </a:p>
          <a:p>
            <a:r>
              <a:rPr lang="en-US" dirty="0"/>
              <a:t>Query from the data source directly</a:t>
            </a:r>
          </a:p>
        </p:txBody>
      </p:sp>
    </p:spTree>
    <p:extLst>
      <p:ext uri="{BB962C8B-B14F-4D97-AF65-F5344CB8AC3E}">
        <p14:creationId xmlns:p14="http://schemas.microsoft.com/office/powerpoint/2010/main" val="59704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9209-2A45-648A-5265-6DEE905E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vs.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57CE0-D332-49E1-8B2D-212A46679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575D-2BCD-7F24-B838-E579911FCB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Quick and easy to learn with a smaller learning curve</a:t>
            </a:r>
          </a:p>
          <a:p>
            <a:r>
              <a:rPr lang="en-US" dirty="0"/>
              <a:t>Easier to create better looking and interactive visualizations for clients or customers</a:t>
            </a:r>
          </a:p>
          <a:p>
            <a:r>
              <a:rPr lang="en-US" dirty="0"/>
              <a:t>Creating visualizations is easier than working in R with a drag and drop interface</a:t>
            </a:r>
          </a:p>
          <a:p>
            <a:r>
              <a:rPr lang="en-US" dirty="0"/>
              <a:t>Collaborative</a:t>
            </a:r>
          </a:p>
          <a:p>
            <a:r>
              <a:rPr lang="en-US" dirty="0"/>
              <a:t>Dynamic updates</a:t>
            </a:r>
          </a:p>
          <a:p>
            <a:r>
              <a:rPr lang="en-US" dirty="0"/>
              <a:t>24 different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0CA03-DA8D-82D5-CEEA-6035442F7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7E437-B493-F5C4-E77C-A51CE32E1A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Much more capabilities for customization, web extraction, machine learning, statistics, etc.</a:t>
            </a:r>
          </a:p>
          <a:p>
            <a:r>
              <a:rPr lang="en-US" dirty="0"/>
              <a:t>R is open source and therefore free and has more packages while Tableau requires that you purchase a license</a:t>
            </a:r>
          </a:p>
          <a:p>
            <a:r>
              <a:rPr lang="en-US" dirty="0"/>
              <a:t>Create any visualization you would like with the large package library, over 50 are supported only in ggplot2</a:t>
            </a:r>
          </a:p>
        </p:txBody>
      </p:sp>
    </p:spTree>
    <p:extLst>
      <p:ext uri="{BB962C8B-B14F-4D97-AF65-F5344CB8AC3E}">
        <p14:creationId xmlns:p14="http://schemas.microsoft.com/office/powerpoint/2010/main" val="2674239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CDAB-3AE0-CE0D-B053-4934C497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583-0067-3992-C8C1-00B13EEA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https://www.tableau.com/why-tableau/what-is-tableau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https://www.simplilearn.com/tutorials/tableau-tutorial/what-is-tableau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hlinkClick r:id="rId4"/>
              </a:rPr>
              <a:t>https://datasciencenerd.com/is-tableau-better-than-r/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hlinkClick r:id="rId5"/>
              </a:rPr>
              <a:t>https://www.tutorialspoint.com/tableau/tableau_dashboard.htm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hlinkClick r:id="rId6"/>
              </a:rPr>
              <a:t>https://www.kaggle.com/datasets/thedevastator/global-video-game-sales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2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2C66-2232-0B60-FF16-A4AAFD7F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8218-B89D-D39F-F331-1025574E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History of Tableau</a:t>
            </a:r>
          </a:p>
          <a:p>
            <a:r>
              <a:rPr lang="en-US" dirty="0"/>
              <a:t>What is Tableau? </a:t>
            </a:r>
          </a:p>
          <a:p>
            <a:r>
              <a:rPr lang="en-US" dirty="0"/>
              <a:t>Tableau Basics</a:t>
            </a:r>
          </a:p>
          <a:p>
            <a:r>
              <a:rPr lang="en-US" dirty="0"/>
              <a:t>Tableau Dashboards</a:t>
            </a:r>
          </a:p>
          <a:p>
            <a:r>
              <a:rPr lang="en-US" dirty="0"/>
              <a:t>Tableau Stories</a:t>
            </a:r>
          </a:p>
          <a:p>
            <a:r>
              <a:rPr lang="en-US" dirty="0"/>
              <a:t>Features of Tableau</a:t>
            </a:r>
          </a:p>
          <a:p>
            <a:r>
              <a:rPr lang="en-US" dirty="0"/>
              <a:t>Tableau vs. R</a:t>
            </a:r>
          </a:p>
          <a:p>
            <a:r>
              <a:rPr lang="en-US" dirty="0"/>
              <a:t>Creating Your First Dashboard</a:t>
            </a:r>
          </a:p>
          <a:p>
            <a:r>
              <a:rPr lang="en-US" dirty="0"/>
              <a:t>Creating Your First Story</a:t>
            </a:r>
          </a:p>
        </p:txBody>
      </p:sp>
    </p:spTree>
    <p:extLst>
      <p:ext uri="{BB962C8B-B14F-4D97-AF65-F5344CB8AC3E}">
        <p14:creationId xmlns:p14="http://schemas.microsoft.com/office/powerpoint/2010/main" val="246974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4649-F556-9DEA-466E-E84CAE0E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5F2-9A15-0F91-4397-CDC89A23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Created by  co-founders Chris </a:t>
            </a:r>
            <a:r>
              <a:rPr lang="en-US" dirty="0" err="1"/>
              <a:t>Stolte</a:t>
            </a:r>
            <a:r>
              <a:rPr lang="en-US" dirty="0"/>
              <a:t>, Pat Hanrahan, and Christian Chabot</a:t>
            </a:r>
          </a:p>
          <a:p>
            <a:r>
              <a:rPr lang="en-US" dirty="0"/>
              <a:t>Founded in 2003 as part of a CS project at Stanford</a:t>
            </a:r>
          </a:p>
          <a:p>
            <a:r>
              <a:rPr lang="en-US" dirty="0"/>
              <a:t>Aimed to improve the analysis and make data more accessible</a:t>
            </a:r>
          </a:p>
          <a:p>
            <a:r>
              <a:rPr lang="en-US" dirty="0"/>
              <a:t>Idea: visually express data by translating drag and drop actions into data queries through interactive UI</a:t>
            </a:r>
          </a:p>
          <a:p>
            <a:r>
              <a:rPr lang="en-US" dirty="0"/>
              <a:t>Acquired by </a:t>
            </a:r>
            <a:r>
              <a:rPr lang="en-US"/>
              <a:t>Salesforce in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4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88A1-DB40-4CC1-0120-71D7198A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25AA-4C7A-B1C1-14DD-44A708B6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powerful tool for data analytics and visualizations</a:t>
            </a:r>
          </a:p>
          <a:p>
            <a:r>
              <a:rPr lang="en-US" dirty="0"/>
              <a:t>Allows you to create reports by joining and blending different datasets</a:t>
            </a:r>
          </a:p>
          <a:p>
            <a:r>
              <a:rPr lang="en-US" dirty="0"/>
              <a:t>Allows users to quickly and easily create visualizations without any prior programming knowledge with a simple drag and drop interface</a:t>
            </a:r>
          </a:p>
          <a:p>
            <a:r>
              <a:rPr lang="en-US" dirty="0"/>
              <a:t>Gives you the ability to visualize a lot of data using interactive dashboards</a:t>
            </a:r>
          </a:p>
        </p:txBody>
      </p:sp>
    </p:spTree>
    <p:extLst>
      <p:ext uri="{BB962C8B-B14F-4D97-AF65-F5344CB8AC3E}">
        <p14:creationId xmlns:p14="http://schemas.microsoft.com/office/powerpoint/2010/main" val="38178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8FA8-3A3A-FD5D-7009-073DBAD0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3552-FCF4-240A-9348-0F764C60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your data source</a:t>
            </a:r>
          </a:p>
          <a:p>
            <a:pPr lvl="1"/>
            <a:r>
              <a:rPr lang="en-US" dirty="0"/>
              <a:t>Either local or server based</a:t>
            </a:r>
          </a:p>
          <a:p>
            <a:r>
              <a:rPr lang="en-US" dirty="0"/>
              <a:t>Create visualizations</a:t>
            </a:r>
          </a:p>
          <a:p>
            <a:r>
              <a:rPr lang="en-US" dirty="0"/>
              <a:t>Create dashboards or stories</a:t>
            </a:r>
          </a:p>
        </p:txBody>
      </p:sp>
    </p:spTree>
    <p:extLst>
      <p:ext uri="{BB962C8B-B14F-4D97-AF65-F5344CB8AC3E}">
        <p14:creationId xmlns:p14="http://schemas.microsoft.com/office/powerpoint/2010/main" val="248298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0496-F337-916F-BAFE-B3C38EEB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0B9B-6217-03E8-9426-A47CD07A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Numbers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Geographic</a:t>
            </a:r>
          </a:p>
        </p:txBody>
      </p:sp>
    </p:spTree>
    <p:extLst>
      <p:ext uri="{BB962C8B-B14F-4D97-AF65-F5344CB8AC3E}">
        <p14:creationId xmlns:p14="http://schemas.microsoft.com/office/powerpoint/2010/main" val="257065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0BA3-BF56-FDA9-909B-D54D9BEC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C26C-4004-91AD-A76A-A76D9FFF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data: measures and dimensions</a:t>
            </a:r>
          </a:p>
          <a:p>
            <a:r>
              <a:rPr lang="en-US" dirty="0"/>
              <a:t>Measures: numerical</a:t>
            </a:r>
          </a:p>
          <a:p>
            <a:r>
              <a:rPr lang="en-US" dirty="0"/>
              <a:t>Dimensions: categorical</a:t>
            </a:r>
          </a:p>
          <a:p>
            <a:r>
              <a:rPr lang="en-US" dirty="0"/>
              <a:t>Tableau makes it easy to visualize which is which</a:t>
            </a:r>
          </a:p>
        </p:txBody>
      </p:sp>
    </p:spTree>
    <p:extLst>
      <p:ext uri="{BB962C8B-B14F-4D97-AF65-F5344CB8AC3E}">
        <p14:creationId xmlns:p14="http://schemas.microsoft.com/office/powerpoint/2010/main" val="48784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5E5A-9F82-B6B6-4EAB-55B017A2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8982-BD99-5B1D-E04D-28617643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  <a:p>
            <a:r>
              <a:rPr lang="en-US" dirty="0"/>
              <a:t>Area charts</a:t>
            </a:r>
          </a:p>
          <a:p>
            <a:r>
              <a:rPr lang="en-US" dirty="0"/>
              <a:t>Pie charts</a:t>
            </a:r>
          </a:p>
          <a:p>
            <a:r>
              <a:rPr lang="en-US" dirty="0"/>
              <a:t>Line charts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2941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C429-704A-519D-743C-6337306D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D391-59D9-E1B0-05E1-24001C5A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Consolidated display of many different worksheets in a single space</a:t>
            </a:r>
          </a:p>
          <a:p>
            <a:r>
              <a:rPr lang="en-US" dirty="0"/>
              <a:t>Used to compare and monitor a variety of data simultaneously</a:t>
            </a:r>
          </a:p>
          <a:p>
            <a:r>
              <a:rPr lang="en-US" dirty="0"/>
              <a:t>Dynamically update as the worksheets are altered</a:t>
            </a:r>
          </a:p>
        </p:txBody>
      </p:sp>
    </p:spTree>
    <p:extLst>
      <p:ext uri="{BB962C8B-B14F-4D97-AF65-F5344CB8AC3E}">
        <p14:creationId xmlns:p14="http://schemas.microsoft.com/office/powerpoint/2010/main" val="399155238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20B2B5"/>
      </a:accent1>
      <a:accent2>
        <a:srgbClr val="14B977"/>
      </a:accent2>
      <a:accent3>
        <a:srgbClr val="21BA3D"/>
      </a:accent3>
      <a:accent4>
        <a:srgbClr val="3AB714"/>
      </a:accent4>
      <a:accent5>
        <a:srgbClr val="7DB01F"/>
      </a:accent5>
      <a:accent6>
        <a:srgbClr val="ADA313"/>
      </a:accent6>
      <a:hlink>
        <a:srgbClr val="C3504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607</Words>
  <Application>Microsoft Macintosh PowerPoint</Application>
  <PresentationFormat>Widescreen</PresentationFormat>
  <Paragraphs>95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Intro to Tableau</vt:lpstr>
      <vt:lpstr>Outline</vt:lpstr>
      <vt:lpstr>History of Tableau</vt:lpstr>
      <vt:lpstr>What is Tableau?</vt:lpstr>
      <vt:lpstr>The Three Basic Steps</vt:lpstr>
      <vt:lpstr>Data Types</vt:lpstr>
      <vt:lpstr>Data Types cont.</vt:lpstr>
      <vt:lpstr>Visualization Types</vt:lpstr>
      <vt:lpstr>Tableau Dashboards</vt:lpstr>
      <vt:lpstr>Example Dashboard</vt:lpstr>
      <vt:lpstr>Tableau Stories</vt:lpstr>
      <vt:lpstr>Example Story</vt:lpstr>
      <vt:lpstr>Features of Tableau</vt:lpstr>
      <vt:lpstr>Features of Tableau - Security</vt:lpstr>
      <vt:lpstr>Tableau vs. R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Tableau</dc:title>
  <dc:creator>Keaton Raymond</dc:creator>
  <cp:lastModifiedBy>Keaton Raymond</cp:lastModifiedBy>
  <cp:revision>1</cp:revision>
  <dcterms:created xsi:type="dcterms:W3CDTF">2023-04-26T17:13:30Z</dcterms:created>
  <dcterms:modified xsi:type="dcterms:W3CDTF">2023-04-29T20:16:22Z</dcterms:modified>
</cp:coreProperties>
</file>