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0"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8B30B-44C6-437D-9E13-BDFF80F2B365}" v="30" dt="2023-12-04T18:00:39.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Varma" userId="f6b36f9407cf6eb6" providerId="LiveId" clId="{F7C8B30B-44C6-437D-9E13-BDFF80F2B365}"/>
    <pc:docChg chg="undo custSel addSld modSld sldOrd">
      <pc:chgData name="Chaitanya Varma" userId="f6b36f9407cf6eb6" providerId="LiveId" clId="{F7C8B30B-44C6-437D-9E13-BDFF80F2B365}" dt="2023-12-04T18:00:57.585" v="3018" actId="14100"/>
      <pc:docMkLst>
        <pc:docMk/>
      </pc:docMkLst>
      <pc:sldChg chg="modSp mod">
        <pc:chgData name="Chaitanya Varma" userId="f6b36f9407cf6eb6" providerId="LiveId" clId="{F7C8B30B-44C6-437D-9E13-BDFF80F2B365}" dt="2023-12-02T17:56:59.752" v="3" actId="14100"/>
        <pc:sldMkLst>
          <pc:docMk/>
          <pc:sldMk cId="2587037508" sldId="259"/>
        </pc:sldMkLst>
        <pc:picChg chg="mod">
          <ac:chgData name="Chaitanya Varma" userId="f6b36f9407cf6eb6" providerId="LiveId" clId="{F7C8B30B-44C6-437D-9E13-BDFF80F2B365}" dt="2023-12-02T17:56:57.602" v="2" actId="14100"/>
          <ac:picMkLst>
            <pc:docMk/>
            <pc:sldMk cId="2587037508" sldId="259"/>
            <ac:picMk id="5" creationId="{3F847DC6-A67C-9EEF-DAC4-4E94F1E5DC23}"/>
          </ac:picMkLst>
        </pc:picChg>
        <pc:picChg chg="mod">
          <ac:chgData name="Chaitanya Varma" userId="f6b36f9407cf6eb6" providerId="LiveId" clId="{F7C8B30B-44C6-437D-9E13-BDFF80F2B365}" dt="2023-12-02T17:56:59.752" v="3" actId="14100"/>
          <ac:picMkLst>
            <pc:docMk/>
            <pc:sldMk cId="2587037508" sldId="259"/>
            <ac:picMk id="7" creationId="{2A809723-8A95-ABE7-5FE9-EBD19775C367}"/>
          </ac:picMkLst>
        </pc:picChg>
      </pc:sldChg>
      <pc:sldChg chg="modSp mod">
        <pc:chgData name="Chaitanya Varma" userId="f6b36f9407cf6eb6" providerId="LiveId" clId="{F7C8B30B-44C6-437D-9E13-BDFF80F2B365}" dt="2023-12-02T17:58:21.530" v="81" actId="20577"/>
        <pc:sldMkLst>
          <pc:docMk/>
          <pc:sldMk cId="1660078504" sldId="260"/>
        </pc:sldMkLst>
        <pc:spChg chg="mod">
          <ac:chgData name="Chaitanya Varma" userId="f6b36f9407cf6eb6" providerId="LiveId" clId="{F7C8B30B-44C6-437D-9E13-BDFF80F2B365}" dt="2023-12-02T17:58:21.530" v="81" actId="20577"/>
          <ac:spMkLst>
            <pc:docMk/>
            <pc:sldMk cId="1660078504" sldId="260"/>
            <ac:spMk id="3" creationId="{49AC87DA-1F72-AB90-32EF-892BD1F00356}"/>
          </ac:spMkLst>
        </pc:spChg>
      </pc:sldChg>
      <pc:sldChg chg="addSp delSp modSp new mod">
        <pc:chgData name="Chaitanya Varma" userId="f6b36f9407cf6eb6" providerId="LiveId" clId="{F7C8B30B-44C6-437D-9E13-BDFF80F2B365}" dt="2023-12-04T07:04:08.974" v="430" actId="14100"/>
        <pc:sldMkLst>
          <pc:docMk/>
          <pc:sldMk cId="3967622612" sldId="261"/>
        </pc:sldMkLst>
        <pc:spChg chg="mod">
          <ac:chgData name="Chaitanya Varma" userId="f6b36f9407cf6eb6" providerId="LiveId" clId="{F7C8B30B-44C6-437D-9E13-BDFF80F2B365}" dt="2023-12-04T06:55:17.323" v="98" actId="20577"/>
          <ac:spMkLst>
            <pc:docMk/>
            <pc:sldMk cId="3967622612" sldId="261"/>
            <ac:spMk id="2" creationId="{0C555F1E-2CDF-67EC-F821-7DBDFE7CC38E}"/>
          </ac:spMkLst>
        </pc:spChg>
        <pc:spChg chg="add del mod">
          <ac:chgData name="Chaitanya Varma" userId="f6b36f9407cf6eb6" providerId="LiveId" clId="{F7C8B30B-44C6-437D-9E13-BDFF80F2B365}" dt="2023-12-04T07:03:07.459" v="416" actId="5793"/>
          <ac:spMkLst>
            <pc:docMk/>
            <pc:sldMk cId="3967622612" sldId="261"/>
            <ac:spMk id="3" creationId="{00739D50-4C4D-DC30-C902-092565580CEF}"/>
          </ac:spMkLst>
        </pc:spChg>
        <pc:spChg chg="add del mod">
          <ac:chgData name="Chaitanya Varma" userId="f6b36f9407cf6eb6" providerId="LiveId" clId="{F7C8B30B-44C6-437D-9E13-BDFF80F2B365}" dt="2023-12-04T06:57:18.928" v="117" actId="478"/>
          <ac:spMkLst>
            <pc:docMk/>
            <pc:sldMk cId="3967622612" sldId="261"/>
            <ac:spMk id="9" creationId="{A0E75A98-F505-39F9-C45B-15452C84F04C}"/>
          </ac:spMkLst>
        </pc:spChg>
        <pc:picChg chg="add del mod">
          <ac:chgData name="Chaitanya Varma" userId="f6b36f9407cf6eb6" providerId="LiveId" clId="{F7C8B30B-44C6-437D-9E13-BDFF80F2B365}" dt="2023-12-04T06:57:26.640" v="131" actId="931"/>
          <ac:picMkLst>
            <pc:docMk/>
            <pc:sldMk cId="3967622612" sldId="261"/>
            <ac:picMk id="5" creationId="{3F8190F4-B5BC-662C-50F8-5AB208AC80FF}"/>
          </ac:picMkLst>
        </pc:picChg>
        <pc:picChg chg="add del mod">
          <ac:chgData name="Chaitanya Varma" userId="f6b36f9407cf6eb6" providerId="LiveId" clId="{F7C8B30B-44C6-437D-9E13-BDFF80F2B365}" dt="2023-12-04T06:57:23.691" v="126" actId="931"/>
          <ac:picMkLst>
            <pc:docMk/>
            <pc:sldMk cId="3967622612" sldId="261"/>
            <ac:picMk id="7" creationId="{3EF23173-A464-8A83-EF1D-D4A260427068}"/>
          </ac:picMkLst>
        </pc:picChg>
        <pc:picChg chg="add mod">
          <ac:chgData name="Chaitanya Varma" userId="f6b36f9407cf6eb6" providerId="LiveId" clId="{F7C8B30B-44C6-437D-9E13-BDFF80F2B365}" dt="2023-12-04T07:04:08.974" v="430" actId="14100"/>
          <ac:picMkLst>
            <pc:docMk/>
            <pc:sldMk cId="3967622612" sldId="261"/>
            <ac:picMk id="11" creationId="{879374F9-9990-4B4C-BF2B-5320128C50AD}"/>
          </ac:picMkLst>
        </pc:picChg>
        <pc:picChg chg="add mod">
          <ac:chgData name="Chaitanya Varma" userId="f6b36f9407cf6eb6" providerId="LiveId" clId="{F7C8B30B-44C6-437D-9E13-BDFF80F2B365}" dt="2023-12-04T07:04:02.114" v="428" actId="14100"/>
          <ac:picMkLst>
            <pc:docMk/>
            <pc:sldMk cId="3967622612" sldId="261"/>
            <ac:picMk id="13" creationId="{E86A9BD6-4BFB-DB28-E702-58CC3D5E8D90}"/>
          </ac:picMkLst>
        </pc:picChg>
      </pc:sldChg>
      <pc:sldChg chg="addSp delSp modSp new mod">
        <pc:chgData name="Chaitanya Varma" userId="f6b36f9407cf6eb6" providerId="LiveId" clId="{F7C8B30B-44C6-437D-9E13-BDFF80F2B365}" dt="2023-12-04T07:17:23.739" v="818" actId="14100"/>
        <pc:sldMkLst>
          <pc:docMk/>
          <pc:sldMk cId="2072544348" sldId="262"/>
        </pc:sldMkLst>
        <pc:spChg chg="mod">
          <ac:chgData name="Chaitanya Varma" userId="f6b36f9407cf6eb6" providerId="LiveId" clId="{F7C8B30B-44C6-437D-9E13-BDFF80F2B365}" dt="2023-12-04T07:04:50.551" v="445" actId="20577"/>
          <ac:spMkLst>
            <pc:docMk/>
            <pc:sldMk cId="2072544348" sldId="262"/>
            <ac:spMk id="2" creationId="{DA815082-FB71-9CD3-60F3-8242B724E97A}"/>
          </ac:spMkLst>
        </pc:spChg>
        <pc:spChg chg="mod">
          <ac:chgData name="Chaitanya Varma" userId="f6b36f9407cf6eb6" providerId="LiveId" clId="{F7C8B30B-44C6-437D-9E13-BDFF80F2B365}" dt="2023-12-04T07:15:19.776" v="792" actId="20577"/>
          <ac:spMkLst>
            <pc:docMk/>
            <pc:sldMk cId="2072544348" sldId="262"/>
            <ac:spMk id="3" creationId="{CA861C8F-596B-496F-4D4B-4EC192E492E0}"/>
          </ac:spMkLst>
        </pc:spChg>
        <pc:picChg chg="add del mod">
          <ac:chgData name="Chaitanya Varma" userId="f6b36f9407cf6eb6" providerId="LiveId" clId="{F7C8B30B-44C6-437D-9E13-BDFF80F2B365}" dt="2023-12-04T07:16:27.959" v="803" actId="931"/>
          <ac:picMkLst>
            <pc:docMk/>
            <pc:sldMk cId="2072544348" sldId="262"/>
            <ac:picMk id="5" creationId="{4D6026E2-53C2-EE85-88B4-C7CE4F13E6DE}"/>
          </ac:picMkLst>
        </pc:picChg>
        <pc:picChg chg="add del mod">
          <ac:chgData name="Chaitanya Varma" userId="f6b36f9407cf6eb6" providerId="LiveId" clId="{F7C8B30B-44C6-437D-9E13-BDFF80F2B365}" dt="2023-12-04T07:16:27.959" v="803" actId="931"/>
          <ac:picMkLst>
            <pc:docMk/>
            <pc:sldMk cId="2072544348" sldId="262"/>
            <ac:picMk id="7" creationId="{91E99808-73E3-2FC2-98ED-DD974748ED0F}"/>
          </ac:picMkLst>
        </pc:picChg>
        <pc:picChg chg="add mod">
          <ac:chgData name="Chaitanya Varma" userId="f6b36f9407cf6eb6" providerId="LiveId" clId="{F7C8B30B-44C6-437D-9E13-BDFF80F2B365}" dt="2023-12-04T07:17:23.739" v="818" actId="14100"/>
          <ac:picMkLst>
            <pc:docMk/>
            <pc:sldMk cId="2072544348" sldId="262"/>
            <ac:picMk id="9" creationId="{D2A768AC-4DDB-AED3-C44A-88D8759C4C42}"/>
          </ac:picMkLst>
        </pc:picChg>
        <pc:picChg chg="add mod">
          <ac:chgData name="Chaitanya Varma" userId="f6b36f9407cf6eb6" providerId="LiveId" clId="{F7C8B30B-44C6-437D-9E13-BDFF80F2B365}" dt="2023-12-04T07:17:17.864" v="817" actId="14100"/>
          <ac:picMkLst>
            <pc:docMk/>
            <pc:sldMk cId="2072544348" sldId="262"/>
            <ac:picMk id="11" creationId="{E7544012-BBD4-4493-FAE8-DD9092295E38}"/>
          </ac:picMkLst>
        </pc:picChg>
      </pc:sldChg>
      <pc:sldChg chg="addSp modSp new mod">
        <pc:chgData name="Chaitanya Varma" userId="f6b36f9407cf6eb6" providerId="LiveId" clId="{F7C8B30B-44C6-437D-9E13-BDFF80F2B365}" dt="2023-12-04T07:21:06.128" v="919" actId="20577"/>
        <pc:sldMkLst>
          <pc:docMk/>
          <pc:sldMk cId="1505433167" sldId="263"/>
        </pc:sldMkLst>
        <pc:spChg chg="mod">
          <ac:chgData name="Chaitanya Varma" userId="f6b36f9407cf6eb6" providerId="LiveId" clId="{F7C8B30B-44C6-437D-9E13-BDFF80F2B365}" dt="2023-12-04T07:18:04.965" v="836" actId="20577"/>
          <ac:spMkLst>
            <pc:docMk/>
            <pc:sldMk cId="1505433167" sldId="263"/>
            <ac:spMk id="2" creationId="{AF4E7D46-1A03-E4C3-5C35-E9F5B5F4CC32}"/>
          </ac:spMkLst>
        </pc:spChg>
        <pc:spChg chg="mod">
          <ac:chgData name="Chaitanya Varma" userId="f6b36f9407cf6eb6" providerId="LiveId" clId="{F7C8B30B-44C6-437D-9E13-BDFF80F2B365}" dt="2023-12-04T07:21:06.128" v="919" actId="20577"/>
          <ac:spMkLst>
            <pc:docMk/>
            <pc:sldMk cId="1505433167" sldId="263"/>
            <ac:spMk id="3" creationId="{B506A171-6811-5ACD-8E9E-B275B3E43894}"/>
          </ac:spMkLst>
        </pc:spChg>
        <pc:picChg chg="add mod">
          <ac:chgData name="Chaitanya Varma" userId="f6b36f9407cf6eb6" providerId="LiveId" clId="{F7C8B30B-44C6-437D-9E13-BDFF80F2B365}" dt="2023-12-04T07:20:54.602" v="918" actId="14100"/>
          <ac:picMkLst>
            <pc:docMk/>
            <pc:sldMk cId="1505433167" sldId="263"/>
            <ac:picMk id="5" creationId="{B3E5E4D2-1328-2C0C-F43D-79AF977A6F18}"/>
          </ac:picMkLst>
        </pc:picChg>
        <pc:picChg chg="add mod">
          <ac:chgData name="Chaitanya Varma" userId="f6b36f9407cf6eb6" providerId="LiveId" clId="{F7C8B30B-44C6-437D-9E13-BDFF80F2B365}" dt="2023-12-04T07:20:52.026" v="917" actId="14100"/>
          <ac:picMkLst>
            <pc:docMk/>
            <pc:sldMk cId="1505433167" sldId="263"/>
            <ac:picMk id="7" creationId="{AD1E17AE-0A16-5505-CB07-E0E8FF1BBF05}"/>
          </ac:picMkLst>
        </pc:picChg>
      </pc:sldChg>
      <pc:sldChg chg="addSp delSp modSp new mod">
        <pc:chgData name="Chaitanya Varma" userId="f6b36f9407cf6eb6" providerId="LiveId" clId="{F7C8B30B-44C6-437D-9E13-BDFF80F2B365}" dt="2023-12-04T07:46:28.458" v="1167" actId="20577"/>
        <pc:sldMkLst>
          <pc:docMk/>
          <pc:sldMk cId="646513218" sldId="264"/>
        </pc:sldMkLst>
        <pc:spChg chg="mod">
          <ac:chgData name="Chaitanya Varma" userId="f6b36f9407cf6eb6" providerId="LiveId" clId="{F7C8B30B-44C6-437D-9E13-BDFF80F2B365}" dt="2023-12-04T07:42:14.960" v="940" actId="20577"/>
          <ac:spMkLst>
            <pc:docMk/>
            <pc:sldMk cId="646513218" sldId="264"/>
            <ac:spMk id="2" creationId="{80860789-0DCC-A5C9-DE14-B6E919C6C096}"/>
          </ac:spMkLst>
        </pc:spChg>
        <pc:spChg chg="add del mod">
          <ac:chgData name="Chaitanya Varma" userId="f6b36f9407cf6eb6" providerId="LiveId" clId="{F7C8B30B-44C6-437D-9E13-BDFF80F2B365}" dt="2023-12-04T07:46:28.458" v="1167" actId="20577"/>
          <ac:spMkLst>
            <pc:docMk/>
            <pc:sldMk cId="646513218" sldId="264"/>
            <ac:spMk id="3" creationId="{21A093EC-3C7C-F513-3510-641427A3DDC2}"/>
          </ac:spMkLst>
        </pc:spChg>
        <pc:picChg chg="add del mod">
          <ac:chgData name="Chaitanya Varma" userId="f6b36f9407cf6eb6" providerId="LiveId" clId="{F7C8B30B-44C6-437D-9E13-BDFF80F2B365}" dt="2023-12-04T07:43:08.974" v="962" actId="931"/>
          <ac:picMkLst>
            <pc:docMk/>
            <pc:sldMk cId="646513218" sldId="264"/>
            <ac:picMk id="5" creationId="{CA66DAF3-E2BA-E801-C9A6-6E74DBA9B2B0}"/>
          </ac:picMkLst>
        </pc:picChg>
        <pc:picChg chg="add del mod">
          <ac:chgData name="Chaitanya Varma" userId="f6b36f9407cf6eb6" providerId="LiveId" clId="{F7C8B30B-44C6-437D-9E13-BDFF80F2B365}" dt="2023-12-04T07:43:06.083" v="958" actId="931"/>
          <ac:picMkLst>
            <pc:docMk/>
            <pc:sldMk cId="646513218" sldId="264"/>
            <ac:picMk id="7" creationId="{B7887AB3-89DD-F43D-9D54-CB1CD9DE9652}"/>
          </ac:picMkLst>
        </pc:picChg>
        <pc:picChg chg="add mod">
          <ac:chgData name="Chaitanya Varma" userId="f6b36f9407cf6eb6" providerId="LiveId" clId="{F7C8B30B-44C6-437D-9E13-BDFF80F2B365}" dt="2023-12-04T07:46:13.572" v="1163" actId="14100"/>
          <ac:picMkLst>
            <pc:docMk/>
            <pc:sldMk cId="646513218" sldId="264"/>
            <ac:picMk id="9" creationId="{B27A9697-8BAA-798E-42A0-606BEDBC34A5}"/>
          </ac:picMkLst>
        </pc:picChg>
        <pc:picChg chg="add mod">
          <ac:chgData name="Chaitanya Varma" userId="f6b36f9407cf6eb6" providerId="LiveId" clId="{F7C8B30B-44C6-437D-9E13-BDFF80F2B365}" dt="2023-12-04T07:46:06.619" v="1161" actId="14100"/>
          <ac:picMkLst>
            <pc:docMk/>
            <pc:sldMk cId="646513218" sldId="264"/>
            <ac:picMk id="11" creationId="{F4072B2F-C8EB-3E2E-3900-E38D84764041}"/>
          </ac:picMkLst>
        </pc:picChg>
      </pc:sldChg>
      <pc:sldChg chg="addSp modSp new mod">
        <pc:chgData name="Chaitanya Varma" userId="f6b36f9407cf6eb6" providerId="LiveId" clId="{F7C8B30B-44C6-437D-9E13-BDFF80F2B365}" dt="2023-12-04T07:50:00.201" v="1202" actId="14100"/>
        <pc:sldMkLst>
          <pc:docMk/>
          <pc:sldMk cId="3234486501" sldId="265"/>
        </pc:sldMkLst>
        <pc:spChg chg="mod">
          <ac:chgData name="Chaitanya Varma" userId="f6b36f9407cf6eb6" providerId="LiveId" clId="{F7C8B30B-44C6-437D-9E13-BDFF80F2B365}" dt="2023-12-04T07:47:29.572" v="1184" actId="20577"/>
          <ac:spMkLst>
            <pc:docMk/>
            <pc:sldMk cId="3234486501" sldId="265"/>
            <ac:spMk id="2" creationId="{7582C8F7-9C68-F39C-FDDB-758344D61105}"/>
          </ac:spMkLst>
        </pc:spChg>
        <pc:spChg chg="mod">
          <ac:chgData name="Chaitanya Varma" userId="f6b36f9407cf6eb6" providerId="LiveId" clId="{F7C8B30B-44C6-437D-9E13-BDFF80F2B365}" dt="2023-12-04T07:47:59.756" v="1188" actId="20577"/>
          <ac:spMkLst>
            <pc:docMk/>
            <pc:sldMk cId="3234486501" sldId="265"/>
            <ac:spMk id="3" creationId="{10539A2E-976F-D1C1-ABDD-062A4666181E}"/>
          </ac:spMkLst>
        </pc:spChg>
        <pc:picChg chg="add mod">
          <ac:chgData name="Chaitanya Varma" userId="f6b36f9407cf6eb6" providerId="LiveId" clId="{F7C8B30B-44C6-437D-9E13-BDFF80F2B365}" dt="2023-12-04T07:49:53.263" v="1200" actId="14100"/>
          <ac:picMkLst>
            <pc:docMk/>
            <pc:sldMk cId="3234486501" sldId="265"/>
            <ac:picMk id="5" creationId="{6DF050D1-5CE8-6E3A-65D8-8FB36761617C}"/>
          </ac:picMkLst>
        </pc:picChg>
        <pc:picChg chg="add mod">
          <ac:chgData name="Chaitanya Varma" userId="f6b36f9407cf6eb6" providerId="LiveId" clId="{F7C8B30B-44C6-437D-9E13-BDFF80F2B365}" dt="2023-12-04T07:50:00.201" v="1202" actId="14100"/>
          <ac:picMkLst>
            <pc:docMk/>
            <pc:sldMk cId="3234486501" sldId="265"/>
            <ac:picMk id="7" creationId="{4480603A-2713-E712-E6D1-A42162464AC9}"/>
          </ac:picMkLst>
        </pc:picChg>
      </pc:sldChg>
      <pc:sldChg chg="addSp modSp new mod">
        <pc:chgData name="Chaitanya Varma" userId="f6b36f9407cf6eb6" providerId="LiveId" clId="{F7C8B30B-44C6-437D-9E13-BDFF80F2B365}" dt="2023-12-04T08:12:36.874" v="1248" actId="14100"/>
        <pc:sldMkLst>
          <pc:docMk/>
          <pc:sldMk cId="454133205" sldId="266"/>
        </pc:sldMkLst>
        <pc:spChg chg="mod">
          <ac:chgData name="Chaitanya Varma" userId="f6b36f9407cf6eb6" providerId="LiveId" clId="{F7C8B30B-44C6-437D-9E13-BDFF80F2B365}" dt="2023-12-04T08:08:09.881" v="1229" actId="20577"/>
          <ac:spMkLst>
            <pc:docMk/>
            <pc:sldMk cId="454133205" sldId="266"/>
            <ac:spMk id="2" creationId="{4EFB64D1-837A-0B2A-1603-0871D8C715E6}"/>
          </ac:spMkLst>
        </pc:spChg>
        <pc:spChg chg="mod">
          <ac:chgData name="Chaitanya Varma" userId="f6b36f9407cf6eb6" providerId="LiveId" clId="{F7C8B30B-44C6-437D-9E13-BDFF80F2B365}" dt="2023-12-04T08:09:20.406" v="1232" actId="2711"/>
          <ac:spMkLst>
            <pc:docMk/>
            <pc:sldMk cId="454133205" sldId="266"/>
            <ac:spMk id="3" creationId="{9C9B6156-EE49-0D13-E90F-CB1B0B17DE43}"/>
          </ac:spMkLst>
        </pc:spChg>
        <pc:picChg chg="add mod">
          <ac:chgData name="Chaitanya Varma" userId="f6b36f9407cf6eb6" providerId="LiveId" clId="{F7C8B30B-44C6-437D-9E13-BDFF80F2B365}" dt="2023-12-04T08:12:36.874" v="1248" actId="14100"/>
          <ac:picMkLst>
            <pc:docMk/>
            <pc:sldMk cId="454133205" sldId="266"/>
            <ac:picMk id="5" creationId="{11A85FFB-8A7E-3238-66CB-44F877CF5894}"/>
          </ac:picMkLst>
        </pc:picChg>
        <pc:picChg chg="add mod">
          <ac:chgData name="Chaitanya Varma" userId="f6b36f9407cf6eb6" providerId="LiveId" clId="{F7C8B30B-44C6-437D-9E13-BDFF80F2B365}" dt="2023-12-04T08:12:33.435" v="1247" actId="14100"/>
          <ac:picMkLst>
            <pc:docMk/>
            <pc:sldMk cId="454133205" sldId="266"/>
            <ac:picMk id="7" creationId="{63DB46D8-60D5-792D-7200-E395F54567D5}"/>
          </ac:picMkLst>
        </pc:picChg>
      </pc:sldChg>
      <pc:sldChg chg="addSp modSp new mod">
        <pc:chgData name="Chaitanya Varma" userId="f6b36f9407cf6eb6" providerId="LiveId" clId="{F7C8B30B-44C6-437D-9E13-BDFF80F2B365}" dt="2023-12-04T08:34:10.496" v="1651" actId="20577"/>
        <pc:sldMkLst>
          <pc:docMk/>
          <pc:sldMk cId="4173302449" sldId="267"/>
        </pc:sldMkLst>
        <pc:spChg chg="mod">
          <ac:chgData name="Chaitanya Varma" userId="f6b36f9407cf6eb6" providerId="LiveId" clId="{F7C8B30B-44C6-437D-9E13-BDFF80F2B365}" dt="2023-12-04T08:32:56.054" v="1628" actId="20577"/>
          <ac:spMkLst>
            <pc:docMk/>
            <pc:sldMk cId="4173302449" sldId="267"/>
            <ac:spMk id="2" creationId="{EBD95413-2E5D-388B-5F0A-DDEB87FB57C8}"/>
          </ac:spMkLst>
        </pc:spChg>
        <pc:spChg chg="mod">
          <ac:chgData name="Chaitanya Varma" userId="f6b36f9407cf6eb6" providerId="LiveId" clId="{F7C8B30B-44C6-437D-9E13-BDFF80F2B365}" dt="2023-12-04T08:34:10.496" v="1651" actId="20577"/>
          <ac:spMkLst>
            <pc:docMk/>
            <pc:sldMk cId="4173302449" sldId="267"/>
            <ac:spMk id="3" creationId="{DF5D7D85-0C8F-8705-64E9-E359A3283538}"/>
          </ac:spMkLst>
        </pc:spChg>
        <pc:picChg chg="add mod">
          <ac:chgData name="Chaitanya Varma" userId="f6b36f9407cf6eb6" providerId="LiveId" clId="{F7C8B30B-44C6-437D-9E13-BDFF80F2B365}" dt="2023-12-04T08:34:06.960" v="1649" actId="14100"/>
          <ac:picMkLst>
            <pc:docMk/>
            <pc:sldMk cId="4173302449" sldId="267"/>
            <ac:picMk id="5" creationId="{FC8B3D76-FAC2-BC70-E23D-622300C797DE}"/>
          </ac:picMkLst>
        </pc:picChg>
      </pc:sldChg>
      <pc:sldChg chg="addSp delSp modSp new mod">
        <pc:chgData name="Chaitanya Varma" userId="f6b36f9407cf6eb6" providerId="LiveId" clId="{F7C8B30B-44C6-437D-9E13-BDFF80F2B365}" dt="2023-12-04T17:42:25.729" v="2656" actId="14100"/>
        <pc:sldMkLst>
          <pc:docMk/>
          <pc:sldMk cId="941019430" sldId="268"/>
        </pc:sldMkLst>
        <pc:spChg chg="mod">
          <ac:chgData name="Chaitanya Varma" userId="f6b36f9407cf6eb6" providerId="LiveId" clId="{F7C8B30B-44C6-437D-9E13-BDFF80F2B365}" dt="2023-12-04T13:05:48.020" v="1725" actId="20577"/>
          <ac:spMkLst>
            <pc:docMk/>
            <pc:sldMk cId="941019430" sldId="268"/>
            <ac:spMk id="2" creationId="{B343FF6B-D5F7-3256-DB5F-04BBDC597632}"/>
          </ac:spMkLst>
        </pc:spChg>
        <pc:spChg chg="mod">
          <ac:chgData name="Chaitanya Varma" userId="f6b36f9407cf6eb6" providerId="LiveId" clId="{F7C8B30B-44C6-437D-9E13-BDFF80F2B365}" dt="2023-12-04T17:38:21.626" v="2629" actId="20577"/>
          <ac:spMkLst>
            <pc:docMk/>
            <pc:sldMk cId="941019430" sldId="268"/>
            <ac:spMk id="3" creationId="{D636FF49-51ED-7C29-79D0-F8DF44FB2BC1}"/>
          </ac:spMkLst>
        </pc:spChg>
        <pc:picChg chg="add mod">
          <ac:chgData name="Chaitanya Varma" userId="f6b36f9407cf6eb6" providerId="LiveId" clId="{F7C8B30B-44C6-437D-9E13-BDFF80F2B365}" dt="2023-12-04T17:39:47.899" v="2636" actId="14100"/>
          <ac:picMkLst>
            <pc:docMk/>
            <pc:sldMk cId="941019430" sldId="268"/>
            <ac:picMk id="5" creationId="{1DF50EA7-9FC8-645C-5EFB-77E780DDB3CA}"/>
          </ac:picMkLst>
        </pc:picChg>
        <pc:picChg chg="add del mod">
          <ac:chgData name="Chaitanya Varma" userId="f6b36f9407cf6eb6" providerId="LiveId" clId="{F7C8B30B-44C6-437D-9E13-BDFF80F2B365}" dt="2023-12-04T17:40:58.067" v="2650" actId="478"/>
          <ac:picMkLst>
            <pc:docMk/>
            <pc:sldMk cId="941019430" sldId="268"/>
            <ac:picMk id="7" creationId="{60FA81A3-C047-807F-DB79-8393C1454581}"/>
          </ac:picMkLst>
        </pc:picChg>
        <pc:picChg chg="add mod">
          <ac:chgData name="Chaitanya Varma" userId="f6b36f9407cf6eb6" providerId="LiveId" clId="{F7C8B30B-44C6-437D-9E13-BDFF80F2B365}" dt="2023-12-04T17:40:48.118" v="2649" actId="14100"/>
          <ac:picMkLst>
            <pc:docMk/>
            <pc:sldMk cId="941019430" sldId="268"/>
            <ac:picMk id="9" creationId="{1929667F-71A4-4E7A-F4D0-85A27C3FAECC}"/>
          </ac:picMkLst>
        </pc:picChg>
        <pc:picChg chg="add mod">
          <ac:chgData name="Chaitanya Varma" userId="f6b36f9407cf6eb6" providerId="LiveId" clId="{F7C8B30B-44C6-437D-9E13-BDFF80F2B365}" dt="2023-12-04T17:42:25.729" v="2656" actId="14100"/>
          <ac:picMkLst>
            <pc:docMk/>
            <pc:sldMk cId="941019430" sldId="268"/>
            <ac:picMk id="11" creationId="{41760435-AF8C-9C05-81A8-BEFE25A011DE}"/>
          </ac:picMkLst>
        </pc:picChg>
      </pc:sldChg>
      <pc:sldChg chg="addSp delSp modSp new mod ord">
        <pc:chgData name="Chaitanya Varma" userId="f6b36f9407cf6eb6" providerId="LiveId" clId="{F7C8B30B-44C6-437D-9E13-BDFF80F2B365}" dt="2023-12-04T13:44:42.927" v="2535" actId="14100"/>
        <pc:sldMkLst>
          <pc:docMk/>
          <pc:sldMk cId="3445315131" sldId="269"/>
        </pc:sldMkLst>
        <pc:spChg chg="mod">
          <ac:chgData name="Chaitanya Varma" userId="f6b36f9407cf6eb6" providerId="LiveId" clId="{F7C8B30B-44C6-437D-9E13-BDFF80F2B365}" dt="2023-12-04T13:42:41.315" v="2527" actId="20577"/>
          <ac:spMkLst>
            <pc:docMk/>
            <pc:sldMk cId="3445315131" sldId="269"/>
            <ac:spMk id="2" creationId="{A438916D-C1F3-D39E-4B3E-A15A1F45890B}"/>
          </ac:spMkLst>
        </pc:spChg>
        <pc:spChg chg="del">
          <ac:chgData name="Chaitanya Varma" userId="f6b36f9407cf6eb6" providerId="LiveId" clId="{F7C8B30B-44C6-437D-9E13-BDFF80F2B365}" dt="2023-12-04T13:44:10.553" v="2528" actId="931"/>
          <ac:spMkLst>
            <pc:docMk/>
            <pc:sldMk cId="3445315131" sldId="269"/>
            <ac:spMk id="3" creationId="{E5C0A8DE-C305-C77F-B25C-C6FEE3E86BE6}"/>
          </ac:spMkLst>
        </pc:spChg>
        <pc:picChg chg="add mod">
          <ac:chgData name="Chaitanya Varma" userId="f6b36f9407cf6eb6" providerId="LiveId" clId="{F7C8B30B-44C6-437D-9E13-BDFF80F2B365}" dt="2023-12-04T13:44:42.927" v="2535" actId="14100"/>
          <ac:picMkLst>
            <pc:docMk/>
            <pc:sldMk cId="3445315131" sldId="269"/>
            <ac:picMk id="5" creationId="{30B6A678-5403-92EB-CB8E-09BB9846973F}"/>
          </ac:picMkLst>
        </pc:picChg>
      </pc:sldChg>
      <pc:sldChg chg="modSp new mod ord">
        <pc:chgData name="Chaitanya Varma" userId="f6b36f9407cf6eb6" providerId="LiveId" clId="{F7C8B30B-44C6-437D-9E13-BDFF80F2B365}" dt="2023-12-04T17:51:56.172" v="2867" actId="255"/>
        <pc:sldMkLst>
          <pc:docMk/>
          <pc:sldMk cId="3748473286" sldId="270"/>
        </pc:sldMkLst>
        <pc:spChg chg="mod">
          <ac:chgData name="Chaitanya Varma" userId="f6b36f9407cf6eb6" providerId="LiveId" clId="{F7C8B30B-44C6-437D-9E13-BDFF80F2B365}" dt="2023-12-04T17:49:59.770" v="2861" actId="20577"/>
          <ac:spMkLst>
            <pc:docMk/>
            <pc:sldMk cId="3748473286" sldId="270"/>
            <ac:spMk id="2" creationId="{4F67CC5F-E225-7AC6-C252-10796BCC7783}"/>
          </ac:spMkLst>
        </pc:spChg>
        <pc:spChg chg="mod">
          <ac:chgData name="Chaitanya Varma" userId="f6b36f9407cf6eb6" providerId="LiveId" clId="{F7C8B30B-44C6-437D-9E13-BDFF80F2B365}" dt="2023-12-04T17:51:56.172" v="2867" actId="255"/>
          <ac:spMkLst>
            <pc:docMk/>
            <pc:sldMk cId="3748473286" sldId="270"/>
            <ac:spMk id="3" creationId="{9C7338AC-61D3-3284-DAF1-8F766A12F9BC}"/>
          </ac:spMkLst>
        </pc:spChg>
      </pc:sldChg>
      <pc:sldChg chg="addSp delSp modSp new mod">
        <pc:chgData name="Chaitanya Varma" userId="f6b36f9407cf6eb6" providerId="LiveId" clId="{F7C8B30B-44C6-437D-9E13-BDFF80F2B365}" dt="2023-12-04T18:00:57.585" v="3018" actId="14100"/>
        <pc:sldMkLst>
          <pc:docMk/>
          <pc:sldMk cId="3254343614" sldId="271"/>
        </pc:sldMkLst>
        <pc:spChg chg="mod">
          <ac:chgData name="Chaitanya Varma" userId="f6b36f9407cf6eb6" providerId="LiveId" clId="{F7C8B30B-44C6-437D-9E13-BDFF80F2B365}" dt="2023-12-04T17:54:51.955" v="2946" actId="20577"/>
          <ac:spMkLst>
            <pc:docMk/>
            <pc:sldMk cId="3254343614" sldId="271"/>
            <ac:spMk id="2" creationId="{79F76205-0E94-B5F3-8B13-7E7E51D085DD}"/>
          </ac:spMkLst>
        </pc:spChg>
        <pc:spChg chg="del mod">
          <ac:chgData name="Chaitanya Varma" userId="f6b36f9407cf6eb6" providerId="LiveId" clId="{F7C8B30B-44C6-437D-9E13-BDFF80F2B365}" dt="2023-12-04T17:59:27.469" v="2948" actId="931"/>
          <ac:spMkLst>
            <pc:docMk/>
            <pc:sldMk cId="3254343614" sldId="271"/>
            <ac:spMk id="3" creationId="{7C54EC0B-B3AE-BBAA-8CE7-833A8ED0E01E}"/>
          </ac:spMkLst>
        </pc:spChg>
        <pc:spChg chg="add mod">
          <ac:chgData name="Chaitanya Varma" userId="f6b36f9407cf6eb6" providerId="LiveId" clId="{F7C8B30B-44C6-437D-9E13-BDFF80F2B365}" dt="2023-12-04T18:00:36.922" v="3011" actId="2711"/>
          <ac:spMkLst>
            <pc:docMk/>
            <pc:sldMk cId="3254343614" sldId="271"/>
            <ac:spMk id="7" creationId="{6B9FDBB3-539B-9BBB-A6F4-5233D41E5024}"/>
          </ac:spMkLst>
        </pc:spChg>
        <pc:picChg chg="add del mod">
          <ac:chgData name="Chaitanya Varma" userId="f6b36f9407cf6eb6" providerId="LiveId" clId="{F7C8B30B-44C6-437D-9E13-BDFF80F2B365}" dt="2023-12-04T18:00:03.828" v="2956" actId="21"/>
          <ac:picMkLst>
            <pc:docMk/>
            <pc:sldMk cId="3254343614" sldId="271"/>
            <ac:picMk id="5" creationId="{DCFAF818-D007-20A4-07D3-158508864E18}"/>
          </ac:picMkLst>
        </pc:picChg>
        <pc:picChg chg="add mod">
          <ac:chgData name="Chaitanya Varma" userId="f6b36f9407cf6eb6" providerId="LiveId" clId="{F7C8B30B-44C6-437D-9E13-BDFF80F2B365}" dt="2023-12-04T18:00:57.585" v="3018" actId="14100"/>
          <ac:picMkLst>
            <pc:docMk/>
            <pc:sldMk cId="3254343614" sldId="271"/>
            <ac:picMk id="8" creationId="{2E589D6F-B1D8-0841-83B0-30FDD31AA5E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5572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3791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2650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926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851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8117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8156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1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109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854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12/4/2023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9391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12/4/2023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6322819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28" r:id="rId7"/>
    <p:sldLayoutId id="2147483729" r:id="rId8"/>
    <p:sldLayoutId id="2147483736" r:id="rId9"/>
    <p:sldLayoutId id="2147483727" r:id="rId10"/>
    <p:sldLayoutId id="2147483737"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7" name="Rectangle 36">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8D31E60-552D-1633-5103-62314BAE8C70}"/>
              </a:ext>
            </a:extLst>
          </p:cNvPr>
          <p:cNvSpPr>
            <a:spLocks noGrp="1"/>
          </p:cNvSpPr>
          <p:nvPr>
            <p:ph type="ctrTitle"/>
          </p:nvPr>
        </p:nvSpPr>
        <p:spPr>
          <a:xfrm>
            <a:off x="777240" y="1122363"/>
            <a:ext cx="7317348" cy="2387600"/>
          </a:xfrm>
        </p:spPr>
        <p:txBody>
          <a:bodyPr>
            <a:normAutofit/>
          </a:bodyPr>
          <a:lstStyle/>
          <a:p>
            <a:pPr algn="l"/>
            <a:r>
              <a:rPr lang="en-IN"/>
              <a:t>Project: Health Insurance Claim Business Report</a:t>
            </a:r>
          </a:p>
        </p:txBody>
      </p:sp>
      <p:sp>
        <p:nvSpPr>
          <p:cNvPr id="3" name="Subtitle 2">
            <a:extLst>
              <a:ext uri="{FF2B5EF4-FFF2-40B4-BE49-F238E27FC236}">
                <a16:creationId xmlns:a16="http://schemas.microsoft.com/office/drawing/2014/main" id="{EC000D5E-8334-590C-6995-4E521E6125C0}"/>
              </a:ext>
            </a:extLst>
          </p:cNvPr>
          <p:cNvSpPr>
            <a:spLocks noGrp="1"/>
          </p:cNvSpPr>
          <p:nvPr>
            <p:ph type="subTitle" idx="1"/>
          </p:nvPr>
        </p:nvSpPr>
        <p:spPr>
          <a:xfrm>
            <a:off x="777240" y="3602038"/>
            <a:ext cx="7317348" cy="1655762"/>
          </a:xfrm>
        </p:spPr>
        <p:txBody>
          <a:bodyPr>
            <a:normAutofit/>
          </a:bodyPr>
          <a:lstStyle/>
          <a:p>
            <a:pPr algn="l"/>
            <a:r>
              <a:rPr lang="en-IN"/>
              <a:t>Kalidindi Sreeram Chaitanya Varma</a:t>
            </a:r>
          </a:p>
          <a:p>
            <a:pPr algn="l"/>
            <a:r>
              <a:rPr lang="en-IN"/>
              <a:t>GLCA DA Academic Project</a:t>
            </a:r>
          </a:p>
        </p:txBody>
      </p:sp>
      <p:sp>
        <p:nvSpPr>
          <p:cNvPr id="34" name="Rectangle 33">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0"/>
            <a:ext cx="3429000" cy="3429000"/>
          </a:xfrm>
          <a:prstGeom prst="rect">
            <a:avLst/>
          </a:prstGeom>
        </p:spPr>
      </p:pic>
      <p:sp>
        <p:nvSpPr>
          <p:cNvPr id="38" name="Rectangle 37">
            <a:extLst>
              <a:ext uri="{FF2B5EF4-FFF2-40B4-BE49-F238E27FC236}">
                <a16:creationId xmlns:a16="http://schemas.microsoft.com/office/drawing/2014/main" id="{F5DEEAE0-BD8F-4966-B785-B522AE075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17720E-4F42-B6A3-499D-C5E86D61E3A5}"/>
              </a:ext>
            </a:extLst>
          </p:cNvPr>
          <p:cNvPicPr>
            <a:picLocks noChangeAspect="1"/>
          </p:cNvPicPr>
          <p:nvPr/>
        </p:nvPicPr>
        <p:blipFill rotWithShape="1">
          <a:blip r:embed="rId4"/>
          <a:srcRect l="19999" r="4" b="4"/>
          <a:stretch/>
        </p:blipFill>
        <p:spPr>
          <a:xfrm>
            <a:off x="9101941" y="3767941"/>
            <a:ext cx="2749318" cy="2749318"/>
          </a:xfrm>
          <a:custGeom>
            <a:avLst/>
            <a:gdLst/>
            <a:ahLst/>
            <a:cxnLst/>
            <a:rect l="l" t="t" r="r" b="b"/>
            <a:pathLst>
              <a:path w="3375124" h="3375124">
                <a:moveTo>
                  <a:pt x="1687562" y="0"/>
                </a:moveTo>
                <a:cubicBezTo>
                  <a:pt x="2619577" y="0"/>
                  <a:pt x="3375124" y="755547"/>
                  <a:pt x="3375124" y="1687562"/>
                </a:cubicBezTo>
                <a:cubicBezTo>
                  <a:pt x="3375124" y="2619577"/>
                  <a:pt x="2619577" y="3375124"/>
                  <a:pt x="1687562" y="3375124"/>
                </a:cubicBezTo>
                <a:cubicBezTo>
                  <a:pt x="755547" y="3375124"/>
                  <a:pt x="0" y="2619577"/>
                  <a:pt x="0" y="1687562"/>
                </a:cubicBezTo>
                <a:cubicBezTo>
                  <a:pt x="0" y="755547"/>
                  <a:pt x="755547" y="0"/>
                  <a:pt x="1687562" y="0"/>
                </a:cubicBezTo>
                <a:close/>
              </a:path>
            </a:pathLst>
          </a:custGeom>
        </p:spPr>
      </p:pic>
    </p:spTree>
    <p:extLst>
      <p:ext uri="{BB962C8B-B14F-4D97-AF65-F5344CB8AC3E}">
        <p14:creationId xmlns:p14="http://schemas.microsoft.com/office/powerpoint/2010/main" val="184128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7D46-1A03-E4C3-5C35-E9F5B5F4CC32}"/>
              </a:ext>
            </a:extLst>
          </p:cNvPr>
          <p:cNvSpPr>
            <a:spLocks noGrp="1"/>
          </p:cNvSpPr>
          <p:nvPr>
            <p:ph type="title"/>
          </p:nvPr>
        </p:nvSpPr>
        <p:spPr/>
        <p:txBody>
          <a:bodyPr/>
          <a:lstStyle/>
          <a:p>
            <a:r>
              <a:rPr lang="en-IN" dirty="0"/>
              <a:t>BMI vs Charges($)</a:t>
            </a:r>
          </a:p>
        </p:txBody>
      </p:sp>
      <p:sp>
        <p:nvSpPr>
          <p:cNvPr id="3" name="Content Placeholder 2">
            <a:extLst>
              <a:ext uri="{FF2B5EF4-FFF2-40B4-BE49-F238E27FC236}">
                <a16:creationId xmlns:a16="http://schemas.microsoft.com/office/drawing/2014/main" id="{B506A171-6811-5ACD-8E9E-B275B3E43894}"/>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As the BMI of customers increases the charges increase linearly.</a:t>
            </a: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blue and white rectangular box with black text&#10;&#10;Description automatically generated">
            <a:extLst>
              <a:ext uri="{FF2B5EF4-FFF2-40B4-BE49-F238E27FC236}">
                <a16:creationId xmlns:a16="http://schemas.microsoft.com/office/drawing/2014/main" id="{B3E5E4D2-1328-2C0C-F43D-79AF977A6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 y="2512141"/>
            <a:ext cx="5099018" cy="2978303"/>
          </a:xfrm>
          <a:prstGeom prst="rect">
            <a:avLst/>
          </a:prstGeom>
        </p:spPr>
      </p:pic>
      <p:pic>
        <p:nvPicPr>
          <p:cNvPr id="7" name="Picture 6" descr="A graph with blue bars and numbers&#10;&#10;Description automatically generated">
            <a:extLst>
              <a:ext uri="{FF2B5EF4-FFF2-40B4-BE49-F238E27FC236}">
                <a16:creationId xmlns:a16="http://schemas.microsoft.com/office/drawing/2014/main" id="{AD1E17AE-0A16-5505-CB07-E0E8FF1B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740" y="2512141"/>
            <a:ext cx="5099018" cy="2978303"/>
          </a:xfrm>
          <a:prstGeom prst="rect">
            <a:avLst/>
          </a:prstGeom>
        </p:spPr>
      </p:pic>
    </p:spTree>
    <p:extLst>
      <p:ext uri="{BB962C8B-B14F-4D97-AF65-F5344CB8AC3E}">
        <p14:creationId xmlns:p14="http://schemas.microsoft.com/office/powerpoint/2010/main" val="150543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0789-0DCC-A5C9-DE14-B6E919C6C096}"/>
              </a:ext>
            </a:extLst>
          </p:cNvPr>
          <p:cNvSpPr>
            <a:spLocks noGrp="1"/>
          </p:cNvSpPr>
          <p:nvPr>
            <p:ph type="title"/>
          </p:nvPr>
        </p:nvSpPr>
        <p:spPr/>
        <p:txBody>
          <a:bodyPr/>
          <a:lstStyle/>
          <a:p>
            <a:r>
              <a:rPr lang="en-IN" dirty="0"/>
              <a:t>Smoker vs Charges($)</a:t>
            </a:r>
          </a:p>
        </p:txBody>
      </p:sp>
      <p:sp>
        <p:nvSpPr>
          <p:cNvPr id="3" name="Content Placeholder 2">
            <a:extLst>
              <a:ext uri="{FF2B5EF4-FFF2-40B4-BE49-F238E27FC236}">
                <a16:creationId xmlns:a16="http://schemas.microsoft.com/office/drawing/2014/main" id="{21A093EC-3C7C-F513-3510-641427A3DDC2}"/>
              </a:ext>
            </a:extLst>
          </p:cNvPr>
          <p:cNvSpPr>
            <a:spLocks noGrp="1"/>
          </p:cNvSpPr>
          <p:nvPr>
            <p:ph idx="1"/>
          </p:nvPr>
        </p:nvSpPr>
        <p:spPr/>
        <p:txBody>
          <a:bodyPr/>
          <a:lstStyle/>
          <a:p>
            <a:pPr marL="0" indent="0">
              <a:buNone/>
            </a:pPr>
            <a:r>
              <a:rPr lang="en-IN" dirty="0">
                <a:latin typeface="Lato" panose="020F0502020204030203" pitchFamily="34" charset="0"/>
                <a:ea typeface="Lato" panose="020F0502020204030203" pitchFamily="34" charset="0"/>
                <a:cs typeface="Lato" panose="020F0502020204030203" pitchFamily="34" charset="0"/>
              </a:rPr>
              <a:t>Observation:</a:t>
            </a:r>
          </a:p>
          <a:p>
            <a:r>
              <a:rPr lang="en-IN" dirty="0">
                <a:latin typeface="Lato" panose="020F0502020204030203" pitchFamily="34" charset="0"/>
                <a:ea typeface="Lato" panose="020F0502020204030203" pitchFamily="34" charset="0"/>
                <a:cs typeface="Lato" panose="020F0502020204030203" pitchFamily="34" charset="0"/>
              </a:rPr>
              <a:t>We see that the average charge for a customer who smokes is 3.8 times more than the charges of the customers who do not smoke.</a:t>
            </a: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9" name="Picture 8" descr="A blue box with black text&#10;&#10;Description automatically generated">
            <a:extLst>
              <a:ext uri="{FF2B5EF4-FFF2-40B4-BE49-F238E27FC236}">
                <a16:creationId xmlns:a16="http://schemas.microsoft.com/office/drawing/2014/main" id="{B27A9697-8BAA-798E-42A0-606BEDBC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1" y="3030278"/>
            <a:ext cx="5318760" cy="314668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4072B2F-C8EB-3E2E-3900-E38D8476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890" y="3030279"/>
            <a:ext cx="5006868" cy="3146684"/>
          </a:xfrm>
          <a:prstGeom prst="rect">
            <a:avLst/>
          </a:prstGeom>
        </p:spPr>
      </p:pic>
    </p:spTree>
    <p:extLst>
      <p:ext uri="{BB962C8B-B14F-4D97-AF65-F5344CB8AC3E}">
        <p14:creationId xmlns:p14="http://schemas.microsoft.com/office/powerpoint/2010/main" val="64651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C8F7-9C68-F39C-FDDB-758344D61105}"/>
              </a:ext>
            </a:extLst>
          </p:cNvPr>
          <p:cNvSpPr>
            <a:spLocks noGrp="1"/>
          </p:cNvSpPr>
          <p:nvPr>
            <p:ph type="title"/>
          </p:nvPr>
        </p:nvSpPr>
        <p:spPr/>
        <p:txBody>
          <a:bodyPr/>
          <a:lstStyle/>
          <a:p>
            <a:r>
              <a:rPr lang="en-IN" dirty="0"/>
              <a:t>Region Vs Smoker</a:t>
            </a:r>
          </a:p>
        </p:txBody>
      </p:sp>
      <p:sp>
        <p:nvSpPr>
          <p:cNvPr id="3" name="Content Placeholder 2">
            <a:extLst>
              <a:ext uri="{FF2B5EF4-FFF2-40B4-BE49-F238E27FC236}">
                <a16:creationId xmlns:a16="http://schemas.microsoft.com/office/drawing/2014/main" id="{10539A2E-976F-D1C1-ABDD-062A4666181E}"/>
              </a:ext>
            </a:extLst>
          </p:cNvPr>
          <p:cNvSpPr>
            <a:spLocks noGrp="1"/>
          </p:cNvSpPr>
          <p:nvPr>
            <p:ph idx="1"/>
          </p:nvPr>
        </p:nvSpPr>
        <p:spPr/>
        <p:txBody>
          <a:bodyPr/>
          <a:lstStyle/>
          <a:p>
            <a:r>
              <a:rPr lang="en-IN" sz="2000" dirty="0">
                <a:latin typeface="Lato" panose="020F0502020204030203" pitchFamily="34" charset="0"/>
                <a:ea typeface="Lato" panose="020F0502020204030203" pitchFamily="34" charset="0"/>
                <a:cs typeface="Lato" panose="020F0502020204030203" pitchFamily="34" charset="0"/>
              </a:rPr>
              <a:t>About</a:t>
            </a:r>
            <a:r>
              <a:rPr lang="en-IN" sz="2000" baseline="0" dirty="0">
                <a:latin typeface="Lato" panose="020F0502020204030203" pitchFamily="34" charset="0"/>
                <a:ea typeface="Lato" panose="020F0502020204030203" pitchFamily="34" charset="0"/>
                <a:cs typeface="Lato" panose="020F0502020204030203" pitchFamily="34" charset="0"/>
              </a:rPr>
              <a:t> 1/3rd of all the customers in the data who smoke are from the region of Southeast.</a:t>
            </a:r>
          </a:p>
          <a:p>
            <a:endParaRPr lang="en-IN" sz="2000"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screenshot of a graph&#10;&#10;Description automatically generated">
            <a:extLst>
              <a:ext uri="{FF2B5EF4-FFF2-40B4-BE49-F238E27FC236}">
                <a16:creationId xmlns:a16="http://schemas.microsoft.com/office/drawing/2014/main" id="{6DF050D1-5CE8-6E3A-65D8-8FB367616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2721936"/>
            <a:ext cx="4358286" cy="3455028"/>
          </a:xfrm>
          <a:prstGeom prst="rect">
            <a:avLst/>
          </a:prstGeom>
        </p:spPr>
      </p:pic>
      <p:pic>
        <p:nvPicPr>
          <p:cNvPr id="7" name="Picture 6" descr="A graph of different colored bars&#10;&#10;Description automatically generated with medium confidence">
            <a:extLst>
              <a:ext uri="{FF2B5EF4-FFF2-40B4-BE49-F238E27FC236}">
                <a16:creationId xmlns:a16="http://schemas.microsoft.com/office/drawing/2014/main" id="{4480603A-2713-E712-E6D1-A42162464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767" y="2721936"/>
            <a:ext cx="5938991" cy="3455028"/>
          </a:xfrm>
          <a:prstGeom prst="rect">
            <a:avLst/>
          </a:prstGeom>
        </p:spPr>
      </p:pic>
    </p:spTree>
    <p:extLst>
      <p:ext uri="{BB962C8B-B14F-4D97-AF65-F5344CB8AC3E}">
        <p14:creationId xmlns:p14="http://schemas.microsoft.com/office/powerpoint/2010/main" val="323448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64D1-837A-0B2A-1603-0871D8C715E6}"/>
              </a:ext>
            </a:extLst>
          </p:cNvPr>
          <p:cNvSpPr>
            <a:spLocks noGrp="1"/>
          </p:cNvSpPr>
          <p:nvPr>
            <p:ph type="title"/>
          </p:nvPr>
        </p:nvSpPr>
        <p:spPr/>
        <p:txBody>
          <a:bodyPr/>
          <a:lstStyle/>
          <a:p>
            <a:r>
              <a:rPr lang="en-IN" dirty="0"/>
              <a:t>Region vs Charges($)</a:t>
            </a:r>
          </a:p>
        </p:txBody>
      </p:sp>
      <p:sp>
        <p:nvSpPr>
          <p:cNvPr id="3" name="Content Placeholder 2">
            <a:extLst>
              <a:ext uri="{FF2B5EF4-FFF2-40B4-BE49-F238E27FC236}">
                <a16:creationId xmlns:a16="http://schemas.microsoft.com/office/drawing/2014/main" id="{9C9B6156-EE49-0D13-E90F-CB1B0B17DE43}"/>
              </a:ext>
            </a:extLst>
          </p:cNvPr>
          <p:cNvSpPr>
            <a:spLocks noGrp="1"/>
          </p:cNvSpPr>
          <p:nvPr>
            <p:ph idx="1"/>
          </p:nvPr>
        </p:nvSpPr>
        <p:spPr/>
        <p:txBody>
          <a:bodyPr/>
          <a:lstStyle/>
          <a:p>
            <a:r>
              <a:rPr lang="en-IN" sz="2000" dirty="0">
                <a:latin typeface="Lato" panose="020F0502020204030203" pitchFamily="34" charset="0"/>
                <a:ea typeface="Lato" panose="020F0502020204030203" pitchFamily="34" charset="0"/>
                <a:cs typeface="Lato" panose="020F0502020204030203" pitchFamily="34" charset="0"/>
              </a:rPr>
              <a:t>South</a:t>
            </a:r>
            <a:r>
              <a:rPr lang="en-IN" sz="2000" baseline="0" dirty="0">
                <a:latin typeface="Lato" panose="020F0502020204030203" pitchFamily="34" charset="0"/>
                <a:ea typeface="Lato" panose="020F0502020204030203" pitchFamily="34" charset="0"/>
                <a:cs typeface="Lato" panose="020F0502020204030203" pitchFamily="34" charset="0"/>
              </a:rPr>
              <a:t>east having higher average charges than other regions makes sense because we saw that the number of smokers in that region is higher compared to other regions</a:t>
            </a:r>
            <a:endParaRPr lang="en-IN" sz="2000"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screenshot of a computer&#10;&#10;Description automatically generated">
            <a:extLst>
              <a:ext uri="{FF2B5EF4-FFF2-40B4-BE49-F238E27FC236}">
                <a16:creationId xmlns:a16="http://schemas.microsoft.com/office/drawing/2014/main" id="{11A85FFB-8A7E-3238-66CB-44F877CF5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 y="2817629"/>
            <a:ext cx="5049403" cy="3359334"/>
          </a:xfrm>
          <a:prstGeom prst="rect">
            <a:avLst/>
          </a:prstGeom>
        </p:spPr>
      </p:pic>
      <p:pic>
        <p:nvPicPr>
          <p:cNvPr id="7" name="Picture 6" descr="A graph of a region&#10;&#10;Description automatically generated with medium confidence">
            <a:extLst>
              <a:ext uri="{FF2B5EF4-FFF2-40B4-BE49-F238E27FC236}">
                <a16:creationId xmlns:a16="http://schemas.microsoft.com/office/drawing/2014/main" id="{63DB46D8-60D5-792D-7200-E395F5456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817627"/>
            <a:ext cx="5318758" cy="3359334"/>
          </a:xfrm>
          <a:prstGeom prst="rect">
            <a:avLst/>
          </a:prstGeom>
        </p:spPr>
      </p:pic>
    </p:spTree>
    <p:extLst>
      <p:ext uri="{BB962C8B-B14F-4D97-AF65-F5344CB8AC3E}">
        <p14:creationId xmlns:p14="http://schemas.microsoft.com/office/powerpoint/2010/main" val="45413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413-2E5D-388B-5F0A-DDEB87FB57C8}"/>
              </a:ext>
            </a:extLst>
          </p:cNvPr>
          <p:cNvSpPr>
            <a:spLocks noGrp="1"/>
          </p:cNvSpPr>
          <p:nvPr>
            <p:ph type="title"/>
          </p:nvPr>
        </p:nvSpPr>
        <p:spPr/>
        <p:txBody>
          <a:bodyPr/>
          <a:lstStyle/>
          <a:p>
            <a:r>
              <a:rPr lang="en-IN" dirty="0"/>
              <a:t>Correlation Analysis of treated data</a:t>
            </a:r>
          </a:p>
        </p:txBody>
      </p:sp>
      <p:sp>
        <p:nvSpPr>
          <p:cNvPr id="3" name="Content Placeholder 2">
            <a:extLst>
              <a:ext uri="{FF2B5EF4-FFF2-40B4-BE49-F238E27FC236}">
                <a16:creationId xmlns:a16="http://schemas.microsoft.com/office/drawing/2014/main" id="{DF5D7D85-0C8F-8705-64E9-E359A3283538}"/>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After treating the data and converting categorical variables into numerical ones. We perform a correlation analysis.</a:t>
            </a:r>
          </a:p>
          <a:p>
            <a:r>
              <a:rPr lang="en-IN" dirty="0">
                <a:latin typeface="Lato" panose="020F0502020204030203" pitchFamily="34" charset="0"/>
                <a:ea typeface="Lato" panose="020F0502020204030203" pitchFamily="34" charset="0"/>
                <a:cs typeface="Lato" panose="020F0502020204030203" pitchFamily="34" charset="0"/>
              </a:rPr>
              <a:t>We find that Smoker, BMI and Age are the three most important variables that determine the charges($) paid by a customer.</a:t>
            </a:r>
          </a:p>
          <a:p>
            <a:endParaRPr lang="en-IN"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FC8B3D76-FAC2-BC70-E23D-622300C79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3429000"/>
            <a:ext cx="10637517" cy="2747963"/>
          </a:xfrm>
          <a:prstGeom prst="rect">
            <a:avLst/>
          </a:prstGeom>
        </p:spPr>
      </p:pic>
    </p:spTree>
    <p:extLst>
      <p:ext uri="{BB962C8B-B14F-4D97-AF65-F5344CB8AC3E}">
        <p14:creationId xmlns:p14="http://schemas.microsoft.com/office/powerpoint/2010/main" val="417330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FF6B-D5F7-3256-DB5F-04BBDC597632}"/>
              </a:ext>
            </a:extLst>
          </p:cNvPr>
          <p:cNvSpPr>
            <a:spLocks noGrp="1"/>
          </p:cNvSpPr>
          <p:nvPr>
            <p:ph type="title"/>
          </p:nvPr>
        </p:nvSpPr>
        <p:spPr/>
        <p:txBody>
          <a:bodyPr/>
          <a:lstStyle/>
          <a:p>
            <a:r>
              <a:rPr lang="en-IN" dirty="0"/>
              <a:t>Multilinear Regression Analysis</a:t>
            </a:r>
          </a:p>
        </p:txBody>
      </p:sp>
      <p:sp>
        <p:nvSpPr>
          <p:cNvPr id="3" name="Content Placeholder 2">
            <a:extLst>
              <a:ext uri="{FF2B5EF4-FFF2-40B4-BE49-F238E27FC236}">
                <a16:creationId xmlns:a16="http://schemas.microsoft.com/office/drawing/2014/main" id="{D636FF49-51ED-7C29-79D0-F8DF44FB2BC1}"/>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We did a Multilinear regression analysis to identify variables that decide the insurance charges/billed insurance claim.</a:t>
            </a:r>
          </a:p>
          <a:p>
            <a:r>
              <a:rPr lang="en-IN" dirty="0">
                <a:latin typeface="Lato" panose="020F0502020204030203" pitchFamily="34" charset="0"/>
                <a:ea typeface="Lato" panose="020F0502020204030203" pitchFamily="34" charset="0"/>
                <a:cs typeface="Lato" panose="020F0502020204030203" pitchFamily="34" charset="0"/>
              </a:rPr>
              <a:t>The multiple R-value is 0.87, which means that about 87% of the variability in the target variable (Charges($)) can be explained by the independent variable.</a:t>
            </a:r>
          </a:p>
          <a:p>
            <a:r>
              <a:rPr lang="en-IN" dirty="0">
                <a:latin typeface="Lato" panose="020F0502020204030203" pitchFamily="34" charset="0"/>
                <a:ea typeface="Lato" panose="020F0502020204030203" pitchFamily="34" charset="0"/>
                <a:cs typeface="Lato" panose="020F0502020204030203" pitchFamily="34" charset="0"/>
              </a:rPr>
              <a:t>But we found variables with a p-value of more than 0.05, so we removed them and did the regression analysis again.</a:t>
            </a:r>
          </a:p>
          <a:p>
            <a:r>
              <a:rPr lang="en-IN" dirty="0">
                <a:latin typeface="Lato" panose="020F0502020204030203" pitchFamily="34" charset="0"/>
                <a:ea typeface="Lato" panose="020F0502020204030203" pitchFamily="34" charset="0"/>
                <a:cs typeface="Lato" panose="020F0502020204030203" pitchFamily="34" charset="0"/>
              </a:rPr>
              <a:t>The most significant variables that decide the insurance charges are Age, BMI and Smoker.</a:t>
            </a:r>
          </a:p>
          <a:p>
            <a:endParaRPr lang="en-IN"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table with a number of graphs&#10;&#10;Description automatically generated with medium confidence">
            <a:extLst>
              <a:ext uri="{FF2B5EF4-FFF2-40B4-BE49-F238E27FC236}">
                <a16:creationId xmlns:a16="http://schemas.microsoft.com/office/drawing/2014/main" id="{1DF50EA7-9FC8-645C-5EFB-77E780DDB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4306186"/>
            <a:ext cx="3135541" cy="1870777"/>
          </a:xfrm>
          <a:prstGeom prst="rect">
            <a:avLst/>
          </a:prstGeom>
        </p:spPr>
      </p:pic>
      <p:pic>
        <p:nvPicPr>
          <p:cNvPr id="9" name="Picture 8" descr="A screenshot of a table&#10;&#10;Description automatically generated">
            <a:extLst>
              <a:ext uri="{FF2B5EF4-FFF2-40B4-BE49-F238E27FC236}">
                <a16:creationId xmlns:a16="http://schemas.microsoft.com/office/drawing/2014/main" id="{1929667F-71A4-4E7A-F4D0-85A27C3FA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287" y="5098312"/>
            <a:ext cx="7390471" cy="107865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1760435-AF8C-9C05-81A8-BEFE25A01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287" y="4306186"/>
            <a:ext cx="7390471" cy="792126"/>
          </a:xfrm>
          <a:prstGeom prst="rect">
            <a:avLst/>
          </a:prstGeom>
        </p:spPr>
      </p:pic>
    </p:spTree>
    <p:extLst>
      <p:ext uri="{BB962C8B-B14F-4D97-AF65-F5344CB8AC3E}">
        <p14:creationId xmlns:p14="http://schemas.microsoft.com/office/powerpoint/2010/main" val="94101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6205-0E94-B5F3-8B13-7E7E51D085DD}"/>
              </a:ext>
            </a:extLst>
          </p:cNvPr>
          <p:cNvSpPr>
            <a:spLocks noGrp="1"/>
          </p:cNvSpPr>
          <p:nvPr>
            <p:ph type="title"/>
          </p:nvPr>
        </p:nvSpPr>
        <p:spPr/>
        <p:txBody>
          <a:bodyPr>
            <a:normAutofit fontScale="90000"/>
          </a:bodyPr>
          <a:lstStyle/>
          <a:p>
            <a:r>
              <a:rPr lang="en-IN" dirty="0"/>
              <a:t>Health Parameters that Affect the Insurance Claim</a:t>
            </a:r>
          </a:p>
        </p:txBody>
      </p:sp>
      <p:sp>
        <p:nvSpPr>
          <p:cNvPr id="7" name="Content Placeholder 6">
            <a:extLst>
              <a:ext uri="{FF2B5EF4-FFF2-40B4-BE49-F238E27FC236}">
                <a16:creationId xmlns:a16="http://schemas.microsoft.com/office/drawing/2014/main" id="{6B9FDBB3-539B-9BBB-A6F4-5233D41E5024}"/>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Age, BMI and Smoker</a:t>
            </a:r>
          </a:p>
          <a:p>
            <a:endParaRPr lang="en-IN" dirty="0"/>
          </a:p>
        </p:txBody>
      </p:sp>
      <p:pic>
        <p:nvPicPr>
          <p:cNvPr id="8" name="Content Placeholder 4" descr="A graph with blue bars&#10;&#10;Description automatically generated with medium confidence">
            <a:extLst>
              <a:ext uri="{FF2B5EF4-FFF2-40B4-BE49-F238E27FC236}">
                <a16:creationId xmlns:a16="http://schemas.microsoft.com/office/drawing/2014/main" id="{2E589D6F-B1D8-0841-83B0-30FDD31AA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2381694"/>
            <a:ext cx="10637518" cy="3551274"/>
          </a:xfrm>
          <a:prstGeom prst="rect">
            <a:avLst/>
          </a:prstGeom>
        </p:spPr>
      </p:pic>
    </p:spTree>
    <p:extLst>
      <p:ext uri="{BB962C8B-B14F-4D97-AF65-F5344CB8AC3E}">
        <p14:creationId xmlns:p14="http://schemas.microsoft.com/office/powerpoint/2010/main" val="325434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CC5F-E225-7AC6-C252-10796BCC7783}"/>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9C7338AC-61D3-3284-DAF1-8F766A12F9BC}"/>
              </a:ext>
            </a:extLst>
          </p:cNvPr>
          <p:cNvSpPr>
            <a:spLocks noGrp="1"/>
          </p:cNvSpPr>
          <p:nvPr>
            <p:ph idx="1"/>
          </p:nvPr>
        </p:nvSpPr>
        <p:spPr/>
        <p:txBody>
          <a:bodyPr>
            <a:noAutofit/>
          </a:bodyPr>
          <a:lstStyle/>
          <a:p>
            <a:pPr marL="0" indent="0" algn="l">
              <a:buNone/>
            </a:pP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“Finding out the health parameters that affect health insurance claims”</a:t>
            </a:r>
          </a:p>
          <a:p>
            <a:pPr marL="0" indent="0" algn="l">
              <a:buNone/>
            </a:pP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An insurance company in the US is reviewing its insurance claims/charges and is trying to do a cause-and-effect analysis for future business decisions. It has collected data for its customers who have made claims in recent times. The data points collected are age, gender, BMI, number of children/dependents, smoking habit, the region they belong to, and charges/bills claimed under the insurance. This analysis would have a bearing on what premium should the company charge a customer availing an insurance policy.</a:t>
            </a: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4847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16D-C1F3-D39E-4B3E-A15A1F45890B}"/>
              </a:ext>
            </a:extLst>
          </p:cNvPr>
          <p:cNvSpPr>
            <a:spLocks noGrp="1"/>
          </p:cNvSpPr>
          <p:nvPr>
            <p:ph type="title"/>
          </p:nvPr>
        </p:nvSpPr>
        <p:spPr/>
        <p:txBody>
          <a:bodyPr/>
          <a:lstStyle/>
          <a:p>
            <a:r>
              <a:rPr lang="en-IN" dirty="0"/>
              <a:t>Data Description</a:t>
            </a:r>
          </a:p>
        </p:txBody>
      </p:sp>
      <p:pic>
        <p:nvPicPr>
          <p:cNvPr id="5" name="Content Placeholder 4" descr="A screenshot of a computer&#10;&#10;Description automatically generated">
            <a:extLst>
              <a:ext uri="{FF2B5EF4-FFF2-40B4-BE49-F238E27FC236}">
                <a16:creationId xmlns:a16="http://schemas.microsoft.com/office/drawing/2014/main" id="{30B6A678-5403-92EB-CB8E-09BB98469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2" y="1690689"/>
            <a:ext cx="10637518" cy="4433664"/>
          </a:xfrm>
        </p:spPr>
      </p:pic>
    </p:spTree>
    <p:extLst>
      <p:ext uri="{BB962C8B-B14F-4D97-AF65-F5344CB8AC3E}">
        <p14:creationId xmlns:p14="http://schemas.microsoft.com/office/powerpoint/2010/main" val="344531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03A2-E044-9AB1-BAF0-A8E47FB6F7C9}"/>
              </a:ext>
            </a:extLst>
          </p:cNvPr>
          <p:cNvSpPr>
            <a:spLocks noGrp="1"/>
          </p:cNvSpPr>
          <p:nvPr>
            <p:ph type="title"/>
          </p:nvPr>
        </p:nvSpPr>
        <p:spPr/>
        <p:txBody>
          <a:bodyPr>
            <a:normAutofit fontScale="90000"/>
          </a:bodyPr>
          <a:lstStyle/>
          <a:p>
            <a:r>
              <a:rPr lang="en-IN" dirty="0"/>
              <a:t>Univariate Analysis of Numerical Variable</a:t>
            </a:r>
          </a:p>
        </p:txBody>
      </p:sp>
      <p:sp>
        <p:nvSpPr>
          <p:cNvPr id="3" name="Content Placeholder 2">
            <a:extLst>
              <a:ext uri="{FF2B5EF4-FFF2-40B4-BE49-F238E27FC236}">
                <a16:creationId xmlns:a16="http://schemas.microsoft.com/office/drawing/2014/main" id="{469D93C2-1FCC-8B04-74C6-6000D0FE3E48}"/>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Age; Box Plot and Histogram </a:t>
            </a:r>
          </a:p>
          <a:p>
            <a:endParaRPr lang="en-IN"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graph of age and age&#10;&#10;Description automatically generated">
            <a:extLst>
              <a:ext uri="{FF2B5EF4-FFF2-40B4-BE49-F238E27FC236}">
                <a16:creationId xmlns:a16="http://schemas.microsoft.com/office/drawing/2014/main" id="{F2B1C20B-2BCE-9C57-E995-B110AAB13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500" y="2405963"/>
            <a:ext cx="5198258" cy="3041806"/>
          </a:xfrm>
          <a:prstGeom prst="rect">
            <a:avLst/>
          </a:prstGeom>
        </p:spPr>
      </p:pic>
      <p:pic>
        <p:nvPicPr>
          <p:cNvPr id="7" name="Picture 6" descr="A graph with a blue rectangle and numbers&#10;&#10;Description automatically generated">
            <a:extLst>
              <a:ext uri="{FF2B5EF4-FFF2-40B4-BE49-F238E27FC236}">
                <a16:creationId xmlns:a16="http://schemas.microsoft.com/office/drawing/2014/main" id="{C88C0281-98E9-5932-3A7A-28530D7A3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2405963"/>
            <a:ext cx="5198258" cy="3041807"/>
          </a:xfrm>
          <a:prstGeom prst="rect">
            <a:avLst/>
          </a:prstGeom>
        </p:spPr>
      </p:pic>
    </p:spTree>
    <p:extLst>
      <p:ext uri="{BB962C8B-B14F-4D97-AF65-F5344CB8AC3E}">
        <p14:creationId xmlns:p14="http://schemas.microsoft.com/office/powerpoint/2010/main" val="100682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2B25-F1D5-1342-A135-91671F4C7B85}"/>
              </a:ext>
            </a:extLst>
          </p:cNvPr>
          <p:cNvSpPr>
            <a:spLocks noGrp="1"/>
          </p:cNvSpPr>
          <p:nvPr>
            <p:ph type="title"/>
          </p:nvPr>
        </p:nvSpPr>
        <p:spPr/>
        <p:txBody>
          <a:bodyPr/>
          <a:lstStyle/>
          <a:p>
            <a:r>
              <a:rPr lang="en-IN" dirty="0"/>
              <a:t>Univariate analysis of BMI </a:t>
            </a:r>
          </a:p>
        </p:txBody>
      </p:sp>
      <p:sp>
        <p:nvSpPr>
          <p:cNvPr id="3" name="Content Placeholder 2">
            <a:extLst>
              <a:ext uri="{FF2B5EF4-FFF2-40B4-BE49-F238E27FC236}">
                <a16:creationId xmlns:a16="http://schemas.microsoft.com/office/drawing/2014/main" id="{9E9E928D-5449-0841-4004-37C2233C511C}"/>
              </a:ext>
            </a:extLst>
          </p:cNvPr>
          <p:cNvSpPr>
            <a:spLocks noGrp="1"/>
          </p:cNvSpPr>
          <p:nvPr>
            <p:ph idx="1"/>
          </p:nvPr>
        </p:nvSpPr>
        <p:spPr/>
        <p:txBody>
          <a:bodyPr/>
          <a:lstStyle/>
          <a:p>
            <a:r>
              <a:rPr lang="en-IN" dirty="0">
                <a:latin typeface="Lato" panose="020F0502020204030203" pitchFamily="34" charset="0"/>
                <a:ea typeface="Lato" panose="020F0502020204030203" pitchFamily="34" charset="0"/>
                <a:cs typeface="Lato" panose="020F0502020204030203" pitchFamily="34" charset="0"/>
              </a:rPr>
              <a:t>BMI; Box Plot and Histogram</a:t>
            </a: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A screenshot of a graph&#10;&#10;Description automatically generated">
            <a:extLst>
              <a:ext uri="{FF2B5EF4-FFF2-40B4-BE49-F238E27FC236}">
                <a16:creationId xmlns:a16="http://schemas.microsoft.com/office/drawing/2014/main" id="{6368A977-8097-594C-8F1C-7DA8EBE14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 y="2488019"/>
            <a:ext cx="5176989" cy="3327111"/>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B9491219-E323-D0FA-9D56-6360BE0A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770" y="2488019"/>
            <a:ext cx="5176988" cy="3327110"/>
          </a:xfrm>
          <a:prstGeom prst="rect">
            <a:avLst/>
          </a:prstGeom>
        </p:spPr>
      </p:pic>
    </p:spTree>
    <p:extLst>
      <p:ext uri="{BB962C8B-B14F-4D97-AF65-F5344CB8AC3E}">
        <p14:creationId xmlns:p14="http://schemas.microsoft.com/office/powerpoint/2010/main" val="102752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9778-40BC-B7FF-A450-653DF0B71DA9}"/>
              </a:ext>
            </a:extLst>
          </p:cNvPr>
          <p:cNvSpPr>
            <a:spLocks noGrp="1"/>
          </p:cNvSpPr>
          <p:nvPr>
            <p:ph type="title"/>
          </p:nvPr>
        </p:nvSpPr>
        <p:spPr/>
        <p:txBody>
          <a:bodyPr/>
          <a:lstStyle/>
          <a:p>
            <a:r>
              <a:rPr lang="en-IN" dirty="0"/>
              <a:t>Univariate Analysis of Charges</a:t>
            </a:r>
          </a:p>
        </p:txBody>
      </p:sp>
      <p:sp>
        <p:nvSpPr>
          <p:cNvPr id="3" name="Content Placeholder 2">
            <a:extLst>
              <a:ext uri="{FF2B5EF4-FFF2-40B4-BE49-F238E27FC236}">
                <a16:creationId xmlns:a16="http://schemas.microsoft.com/office/drawing/2014/main" id="{FFF99CE1-60FF-5B33-2483-4625170D8174}"/>
              </a:ext>
            </a:extLst>
          </p:cNvPr>
          <p:cNvSpPr>
            <a:spLocks noGrp="1"/>
          </p:cNvSpPr>
          <p:nvPr>
            <p:ph idx="1"/>
          </p:nvPr>
        </p:nvSpPr>
        <p:spPr/>
        <p:txBody>
          <a:bodyPr/>
          <a:lstStyle/>
          <a:p>
            <a:r>
              <a:rPr lang="en-IN" dirty="0"/>
              <a:t>Charges($); Box Plot and Histogram</a:t>
            </a:r>
          </a:p>
          <a:p>
            <a:endParaRPr lang="en-IN" dirty="0"/>
          </a:p>
        </p:txBody>
      </p:sp>
      <p:pic>
        <p:nvPicPr>
          <p:cNvPr id="5" name="Picture 4" descr="A graph with numbers and a bar chart&#10;&#10;Description automatically generated">
            <a:extLst>
              <a:ext uri="{FF2B5EF4-FFF2-40B4-BE49-F238E27FC236}">
                <a16:creationId xmlns:a16="http://schemas.microsoft.com/office/drawing/2014/main" id="{3F847DC6-A67C-9EEF-DAC4-4E94F1E5D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2509284"/>
            <a:ext cx="5208890" cy="3667679"/>
          </a:xfrm>
          <a:prstGeom prst="rect">
            <a:avLst/>
          </a:prstGeom>
        </p:spPr>
      </p:pic>
      <p:pic>
        <p:nvPicPr>
          <p:cNvPr id="7" name="Picture 6" descr="A graph with numbers and a bar&#10;&#10;Description automatically generated">
            <a:extLst>
              <a:ext uri="{FF2B5EF4-FFF2-40B4-BE49-F238E27FC236}">
                <a16:creationId xmlns:a16="http://schemas.microsoft.com/office/drawing/2014/main" id="{2A809723-8A95-ABE7-5FE9-EBD19775C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869" y="2509283"/>
            <a:ext cx="5208890" cy="3667679"/>
          </a:xfrm>
          <a:prstGeom prst="rect">
            <a:avLst/>
          </a:prstGeom>
        </p:spPr>
      </p:pic>
    </p:spTree>
    <p:extLst>
      <p:ext uri="{BB962C8B-B14F-4D97-AF65-F5344CB8AC3E}">
        <p14:creationId xmlns:p14="http://schemas.microsoft.com/office/powerpoint/2010/main" val="258703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83B2-A8EB-87A5-DE8F-F901ED3AE5C4}"/>
              </a:ext>
            </a:extLst>
          </p:cNvPr>
          <p:cNvSpPr>
            <a:spLocks noGrp="1"/>
          </p:cNvSpPr>
          <p:nvPr>
            <p:ph type="title"/>
          </p:nvPr>
        </p:nvSpPr>
        <p:spPr/>
        <p:txBody>
          <a:bodyPr/>
          <a:lstStyle/>
          <a:p>
            <a:r>
              <a:rPr lang="en-IN" dirty="0"/>
              <a:t>Multivariate Analysis (Correlation)</a:t>
            </a:r>
          </a:p>
        </p:txBody>
      </p:sp>
      <p:sp>
        <p:nvSpPr>
          <p:cNvPr id="3" name="Content Placeholder 2">
            <a:extLst>
              <a:ext uri="{FF2B5EF4-FFF2-40B4-BE49-F238E27FC236}">
                <a16:creationId xmlns:a16="http://schemas.microsoft.com/office/drawing/2014/main" id="{49AC87DA-1F72-AB90-32EF-892BD1F00356}"/>
              </a:ext>
            </a:extLst>
          </p:cNvPr>
          <p:cNvSpPr>
            <a:spLocks noGrp="1"/>
          </p:cNvSpPr>
          <p:nvPr>
            <p:ph idx="1"/>
          </p:nvPr>
        </p:nvSpPr>
        <p:spPr/>
        <p:txBody>
          <a:bodyPr/>
          <a:lstStyle/>
          <a:p>
            <a:r>
              <a:rPr lang="en-IN" dirty="0"/>
              <a:t>Correlation analysis of variables Age, BMI and Charges($). We see a weak positive correlation </a:t>
            </a:r>
            <a:r>
              <a:rPr lang="en-IN"/>
              <a:t>between age and charges($).</a:t>
            </a:r>
            <a:endParaRPr lang="en-IN" dirty="0"/>
          </a:p>
          <a:p>
            <a:endParaRPr lang="en-IN" dirty="0"/>
          </a:p>
        </p:txBody>
      </p:sp>
      <p:pic>
        <p:nvPicPr>
          <p:cNvPr id="5" name="Picture 4" descr="A table with numbers and letters&#10;&#10;Description automatically generated">
            <a:extLst>
              <a:ext uri="{FF2B5EF4-FFF2-40B4-BE49-F238E27FC236}">
                <a16:creationId xmlns:a16="http://schemas.microsoft.com/office/drawing/2014/main" id="{980F959F-8464-385B-025E-F9ABFBF9F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2615609"/>
            <a:ext cx="10637517" cy="3423684"/>
          </a:xfrm>
          <a:prstGeom prst="rect">
            <a:avLst/>
          </a:prstGeom>
        </p:spPr>
      </p:pic>
    </p:spTree>
    <p:extLst>
      <p:ext uri="{BB962C8B-B14F-4D97-AF65-F5344CB8AC3E}">
        <p14:creationId xmlns:p14="http://schemas.microsoft.com/office/powerpoint/2010/main" val="166007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5F1E-2CDF-67EC-F821-7DBDFE7CC38E}"/>
              </a:ext>
            </a:extLst>
          </p:cNvPr>
          <p:cNvSpPr>
            <a:spLocks noGrp="1"/>
          </p:cNvSpPr>
          <p:nvPr>
            <p:ph type="title"/>
          </p:nvPr>
        </p:nvSpPr>
        <p:spPr/>
        <p:txBody>
          <a:bodyPr/>
          <a:lstStyle/>
          <a:p>
            <a:r>
              <a:rPr lang="en-IN" dirty="0"/>
              <a:t>Gender Vs Smoker</a:t>
            </a:r>
          </a:p>
        </p:txBody>
      </p:sp>
      <p:sp>
        <p:nvSpPr>
          <p:cNvPr id="3" name="Content Placeholder 2">
            <a:extLst>
              <a:ext uri="{FF2B5EF4-FFF2-40B4-BE49-F238E27FC236}">
                <a16:creationId xmlns:a16="http://schemas.microsoft.com/office/drawing/2014/main" id="{00739D50-4C4D-DC30-C902-092565580CEF}"/>
              </a:ext>
            </a:extLst>
          </p:cNvPr>
          <p:cNvSpPr>
            <a:spLocks noGrp="1"/>
          </p:cNvSpPr>
          <p:nvPr>
            <p:ph idx="1"/>
          </p:nvPr>
        </p:nvSpPr>
        <p:spPr/>
        <p:txBody>
          <a:bodyPr/>
          <a:lstStyle/>
          <a:p>
            <a:pPr marL="0" indent="0">
              <a:buNone/>
            </a:pPr>
            <a:r>
              <a:rPr lang="en-IN" sz="2000" baseline="0" dirty="0">
                <a:latin typeface="Lato" panose="020F0502020204030203" pitchFamily="34" charset="0"/>
                <a:ea typeface="Lato" panose="020F0502020204030203" pitchFamily="34" charset="0"/>
                <a:cs typeface="Lato" panose="020F0502020204030203" pitchFamily="34" charset="0"/>
              </a:rPr>
              <a:t>Observation </a:t>
            </a:r>
          </a:p>
          <a:p>
            <a:r>
              <a:rPr lang="en-IN" sz="2000" baseline="0" dirty="0">
                <a:latin typeface="Lato" panose="020F0502020204030203" pitchFamily="34" charset="0"/>
                <a:ea typeface="Lato" panose="020F0502020204030203" pitchFamily="34" charset="0"/>
                <a:cs typeface="Lato" panose="020F0502020204030203" pitchFamily="34" charset="0"/>
              </a:rPr>
              <a:t>The customer data contains 662 females and 676 males</a:t>
            </a:r>
            <a:r>
              <a:rPr lang="en-IN" sz="2000" baseline="0" dirty="0"/>
              <a:t>.</a:t>
            </a:r>
          </a:p>
          <a:p>
            <a:r>
              <a:rPr lang="en-IN" sz="2000" baseline="0" dirty="0">
                <a:latin typeface="Lato" panose="020F0502020204030203" pitchFamily="34" charset="0"/>
                <a:ea typeface="Lato" panose="020F0502020204030203" pitchFamily="34" charset="0"/>
                <a:cs typeface="Lato" panose="020F0502020204030203" pitchFamily="34" charset="0"/>
              </a:rPr>
              <a:t>The n</a:t>
            </a:r>
            <a:r>
              <a:rPr lang="en-IN" dirty="0">
                <a:latin typeface="Lato" panose="020F0502020204030203" pitchFamily="34" charset="0"/>
                <a:ea typeface="Lato" panose="020F0502020204030203" pitchFamily="34" charset="0"/>
                <a:cs typeface="Lato" panose="020F0502020204030203" pitchFamily="34" charset="0"/>
              </a:rPr>
              <a:t>umber of female smokers (115) is less than compared to the number of male smokers(159).</a:t>
            </a:r>
          </a:p>
          <a:p>
            <a:r>
              <a:rPr lang="en-IN" sz="2000" baseline="0" dirty="0">
                <a:latin typeface="Lato" panose="020F0502020204030203" pitchFamily="34" charset="0"/>
                <a:ea typeface="Lato" panose="020F0502020204030203" pitchFamily="34" charset="0"/>
                <a:cs typeface="Lato" panose="020F0502020204030203" pitchFamily="34" charset="0"/>
              </a:rPr>
              <a:t>About 17.37% of female customers are smokers, while about 23.52% of male customers are smokers.</a:t>
            </a:r>
          </a:p>
          <a:p>
            <a:pPr marL="0" indent="0">
              <a:buNone/>
            </a:pPr>
            <a:endParaRPr lang="en-IN" sz="2000" baseline="0" dirty="0">
              <a:latin typeface="Lato" panose="020F0502020204030203" pitchFamily="34" charset="0"/>
              <a:ea typeface="Lato" panose="020F0502020204030203" pitchFamily="34" charset="0"/>
              <a:cs typeface="Lato" panose="020F0502020204030203" pitchFamily="34" charset="0"/>
            </a:endParaRP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879374F9-9990-4B4C-BF2B-5320128C5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3997842"/>
            <a:ext cx="4985607" cy="2179120"/>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E86A9BD6-4BFB-DB28-E702-58CC3D5E8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912" y="3997842"/>
            <a:ext cx="5325846" cy="2179121"/>
          </a:xfrm>
          <a:prstGeom prst="rect">
            <a:avLst/>
          </a:prstGeom>
        </p:spPr>
      </p:pic>
    </p:spTree>
    <p:extLst>
      <p:ext uri="{BB962C8B-B14F-4D97-AF65-F5344CB8AC3E}">
        <p14:creationId xmlns:p14="http://schemas.microsoft.com/office/powerpoint/2010/main" val="396762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5082-FB71-9CD3-60F3-8242B724E97A}"/>
              </a:ext>
            </a:extLst>
          </p:cNvPr>
          <p:cNvSpPr>
            <a:spLocks noGrp="1"/>
          </p:cNvSpPr>
          <p:nvPr>
            <p:ph type="title"/>
          </p:nvPr>
        </p:nvSpPr>
        <p:spPr/>
        <p:txBody>
          <a:bodyPr/>
          <a:lstStyle/>
          <a:p>
            <a:r>
              <a:rPr lang="en-IN" dirty="0"/>
              <a:t>Age vs Charges</a:t>
            </a:r>
          </a:p>
        </p:txBody>
      </p:sp>
      <p:sp>
        <p:nvSpPr>
          <p:cNvPr id="3" name="Content Placeholder 2">
            <a:extLst>
              <a:ext uri="{FF2B5EF4-FFF2-40B4-BE49-F238E27FC236}">
                <a16:creationId xmlns:a16="http://schemas.microsoft.com/office/drawing/2014/main" id="{CA861C8F-596B-496F-4D4B-4EC192E492E0}"/>
              </a:ext>
            </a:extLst>
          </p:cNvPr>
          <p:cNvSpPr>
            <a:spLocks noGrp="1"/>
          </p:cNvSpPr>
          <p:nvPr>
            <p:ph idx="1"/>
          </p:nvPr>
        </p:nvSpPr>
        <p:spPr/>
        <p:txBody>
          <a:bodyPr/>
          <a:lstStyle/>
          <a:p>
            <a:pPr marL="0" indent="0">
              <a:buNone/>
            </a:pPr>
            <a:r>
              <a:rPr lang="en-IN" dirty="0">
                <a:latin typeface="Lato" panose="020F0502020204030203" pitchFamily="34" charset="0"/>
                <a:ea typeface="Lato" panose="020F0502020204030203" pitchFamily="34" charset="0"/>
                <a:cs typeface="Lato" panose="020F0502020204030203" pitchFamily="34" charset="0"/>
              </a:rPr>
              <a:t>Observation:</a:t>
            </a:r>
          </a:p>
          <a:p>
            <a:r>
              <a:rPr lang="en-IN" dirty="0">
                <a:latin typeface="Lato" panose="020F0502020204030203" pitchFamily="34" charset="0"/>
                <a:ea typeface="Lato" panose="020F0502020204030203" pitchFamily="34" charset="0"/>
                <a:cs typeface="Lato" panose="020F0502020204030203" pitchFamily="34" charset="0"/>
              </a:rPr>
              <a:t>We can see that as the age of the customer increases the charges increase linearly.</a:t>
            </a:r>
          </a:p>
          <a:p>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9" name="Picture 8" descr="A blue and white rectangular box with black text&#10;&#10;Description automatically generated">
            <a:extLst>
              <a:ext uri="{FF2B5EF4-FFF2-40B4-BE49-F238E27FC236}">
                <a16:creationId xmlns:a16="http://schemas.microsoft.com/office/drawing/2014/main" id="{D2A768AC-4DDB-AED3-C44A-88D8759C4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3010643"/>
            <a:ext cx="5113197" cy="3166320"/>
          </a:xfrm>
          <a:prstGeom prst="rect">
            <a:avLst/>
          </a:prstGeom>
        </p:spPr>
      </p:pic>
      <p:pic>
        <p:nvPicPr>
          <p:cNvPr id="11" name="Picture 10" descr="A graph of age versus charges&#10;&#10;Description automatically generated">
            <a:extLst>
              <a:ext uri="{FF2B5EF4-FFF2-40B4-BE49-F238E27FC236}">
                <a16:creationId xmlns:a16="http://schemas.microsoft.com/office/drawing/2014/main" id="{E7544012-BBD4-4493-FAE8-DD9092295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10643"/>
            <a:ext cx="5318758" cy="3166320"/>
          </a:xfrm>
          <a:prstGeom prst="rect">
            <a:avLst/>
          </a:prstGeom>
        </p:spPr>
      </p:pic>
    </p:spTree>
    <p:extLst>
      <p:ext uri="{BB962C8B-B14F-4D97-AF65-F5344CB8AC3E}">
        <p14:creationId xmlns:p14="http://schemas.microsoft.com/office/powerpoint/2010/main" val="2072544348"/>
      </p:ext>
    </p:extLst>
  </p:cSld>
  <p:clrMapOvr>
    <a:masterClrMapping/>
  </p:clrMapOvr>
</p:sld>
</file>

<file path=ppt/theme/theme1.xml><?xml version="1.0" encoding="utf-8"?>
<a:theme xmlns:a="http://schemas.openxmlformats.org/drawingml/2006/main" name="Celebrati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otalTime>765</TotalTime>
  <Words>508</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Nova</vt:lpstr>
      <vt:lpstr>Lato</vt:lpstr>
      <vt:lpstr>CelebrationVTI</vt:lpstr>
      <vt:lpstr>Project: Health Insurance Claim Business Report</vt:lpstr>
      <vt:lpstr>Business Problem</vt:lpstr>
      <vt:lpstr>Data Description</vt:lpstr>
      <vt:lpstr>Univariate Analysis of Numerical Variable</vt:lpstr>
      <vt:lpstr>Univariate analysis of BMI </vt:lpstr>
      <vt:lpstr>Univariate Analysis of Charges</vt:lpstr>
      <vt:lpstr>Multivariate Analysis (Correlation)</vt:lpstr>
      <vt:lpstr>Gender Vs Smoker</vt:lpstr>
      <vt:lpstr>Age vs Charges</vt:lpstr>
      <vt:lpstr>BMI vs Charges($)</vt:lpstr>
      <vt:lpstr>Smoker vs Charges($)</vt:lpstr>
      <vt:lpstr>Region Vs Smoker</vt:lpstr>
      <vt:lpstr>Region vs Charges($)</vt:lpstr>
      <vt:lpstr>Correlation Analysis of treated data</vt:lpstr>
      <vt:lpstr>Multilinear Regression Analysis</vt:lpstr>
      <vt:lpstr>Health Parameters that Affect the Insurance Claim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Health Insurance Claim Business Report</dc:title>
  <dc:creator>Chaitanya Varma</dc:creator>
  <cp:lastModifiedBy>Chaitanya Varma</cp:lastModifiedBy>
  <cp:revision>1</cp:revision>
  <dcterms:created xsi:type="dcterms:W3CDTF">2023-12-02T16:20:53Z</dcterms:created>
  <dcterms:modified xsi:type="dcterms:W3CDTF">2023-12-04T18:01:03Z</dcterms:modified>
</cp:coreProperties>
</file>