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FADD-F774-42F9-8D4C-3DB212C2B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Corona Analysis and pharmacy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7F7BC-B9BF-40DA-9F45-B5FE97971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Karthik </a:t>
            </a:r>
          </a:p>
        </p:txBody>
      </p:sp>
    </p:spTree>
    <p:extLst>
      <p:ext uri="{BB962C8B-B14F-4D97-AF65-F5344CB8AC3E}">
        <p14:creationId xmlns:p14="http://schemas.microsoft.com/office/powerpoint/2010/main" val="293075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BA24-08D2-420E-BFF5-01DAD1EB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1.	State wise count of corona confirmed cases</a:t>
            </a:r>
            <a:endParaRPr lang="en-IN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43C4D9-D269-4951-ACFE-39D2594892A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25" y="2603499"/>
            <a:ext cx="8948692" cy="3761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33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C80A-9848-4C04-9759-D52927C8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872887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sz="2400" dirty="0"/>
              <a:t>.	Classify the states by different color according to the count of infection in India</a:t>
            </a:r>
            <a:endParaRPr lang="en-IN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E657-9450-459E-94EC-C8E55669C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131" y="2603500"/>
            <a:ext cx="7439486" cy="416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7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204E-5F95-44B4-9980-C1E26AFA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	</a:t>
            </a:r>
            <a:r>
              <a:rPr lang="en-US" sz="2400" dirty="0"/>
              <a:t>Foursquare search </a:t>
            </a:r>
            <a:r>
              <a:rPr lang="en-US" sz="2400" dirty="0" err="1"/>
              <a:t>recommmened</a:t>
            </a:r>
            <a:r>
              <a:rPr lang="en-US" sz="2400" dirty="0"/>
              <a:t> nearest  medical shop (pharmacy) which is opened in the particular city(Chennai) .</a:t>
            </a:r>
            <a:endParaRPr lang="en-IN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BDD89B-1AB2-4855-95EE-82A95AC63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231" y="2805344"/>
            <a:ext cx="8761413" cy="338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6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B72E-80D3-4327-A6A8-C1B3EAE8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	National wise count of recovered or died due to corona.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D0161A-FEAE-4D5B-8985-28B5D6C9BD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80" y="2863849"/>
            <a:ext cx="8238487" cy="3350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390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{77077272-4FBF-40D6-B823-88468408BE44}tf02900722</Template>
  <TotalTime>14</TotalTime>
  <Words>70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Corona Analysis and pharmacy recommender</vt:lpstr>
      <vt:lpstr>1. State wise count of corona confirmed cases</vt:lpstr>
      <vt:lpstr>2. Classify the states by different color according to the count of infection in India</vt:lpstr>
      <vt:lpstr>3. Foursquare search recommmened nearest  medical shop (pharmacy) which is opened in the particular city(Chennai) .</vt:lpstr>
      <vt:lpstr>4. National wise count of recovered or died due to corona.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Analysis and pharmacy recommender</dc:title>
  <dc:creator>karthik sreeram R</dc:creator>
  <cp:lastModifiedBy>karthik sreeram R</cp:lastModifiedBy>
  <cp:revision>2</cp:revision>
  <dcterms:created xsi:type="dcterms:W3CDTF">2020-05-03T22:48:12Z</dcterms:created>
  <dcterms:modified xsi:type="dcterms:W3CDTF">2020-05-03T23:03:02Z</dcterms:modified>
</cp:coreProperties>
</file>