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148" r:id="rId1"/>
  </p:sldMasterIdLst>
  <p:notesMasterIdLst>
    <p:notesMasterId r:id="rId38"/>
  </p:notesMasterIdLst>
  <p:sldIdLst>
    <p:sldId id="256" r:id="rId2"/>
    <p:sldId id="296" r:id="rId3"/>
    <p:sldId id="327" r:id="rId4"/>
    <p:sldId id="329" r:id="rId5"/>
    <p:sldId id="333" r:id="rId6"/>
    <p:sldId id="330" r:id="rId7"/>
    <p:sldId id="331" r:id="rId8"/>
    <p:sldId id="334" r:id="rId9"/>
    <p:sldId id="298" r:id="rId10"/>
    <p:sldId id="328" r:id="rId11"/>
    <p:sldId id="319" r:id="rId12"/>
    <p:sldId id="318" r:id="rId13"/>
    <p:sldId id="338" r:id="rId14"/>
    <p:sldId id="336" r:id="rId15"/>
    <p:sldId id="302" r:id="rId16"/>
    <p:sldId id="305" r:id="rId17"/>
    <p:sldId id="306" r:id="rId18"/>
    <p:sldId id="307" r:id="rId19"/>
    <p:sldId id="308" r:id="rId20"/>
    <p:sldId id="309" r:id="rId21"/>
    <p:sldId id="310" r:id="rId22"/>
    <p:sldId id="342" r:id="rId23"/>
    <p:sldId id="343" r:id="rId24"/>
    <p:sldId id="344" r:id="rId25"/>
    <p:sldId id="345" r:id="rId26"/>
    <p:sldId id="321" r:id="rId27"/>
    <p:sldId id="322" r:id="rId28"/>
    <p:sldId id="323" r:id="rId29"/>
    <p:sldId id="312" r:id="rId30"/>
    <p:sldId id="324" r:id="rId31"/>
    <p:sldId id="325" r:id="rId32"/>
    <p:sldId id="313" r:id="rId33"/>
    <p:sldId id="337" r:id="rId34"/>
    <p:sldId id="314" r:id="rId35"/>
    <p:sldId id="315" r:id="rId36"/>
    <p:sldId id="270" r:id="rId37"/>
  </p:sldIdLst>
  <p:sldSz cx="9144000" cy="5143500" type="screen16x9"/>
  <p:notesSz cx="6858000" cy="9144000"/>
  <p:embeddedFontLst>
    <p:embeddedFont>
      <p:font typeface="Lucida Sans Unicode" pitchFamily="34" charset="0"/>
      <p:regular r:id="rId39"/>
    </p:embeddedFont>
    <p:embeddedFont>
      <p:font typeface="Bauhaus 93" pitchFamily="82" charset="0"/>
      <p:regular r:id="rId40"/>
    </p:embeddedFont>
    <p:embeddedFont>
      <p:font typeface="Barlow" charset="0"/>
      <p:regular r:id="rId41"/>
      <p:bold r:id="rId42"/>
      <p:italic r:id="rId43"/>
      <p:boldItalic r:id="rId44"/>
    </p:embeddedFont>
    <p:embeddedFont>
      <p:font typeface="Cooper Black" pitchFamily="18" charset="0"/>
      <p:regular r:id="rId45"/>
    </p:embeddedFont>
    <p:embeddedFont>
      <p:font typeface="Forte" pitchFamily="66" charset="0"/>
      <p:regular r:id="rId46"/>
    </p:embeddedFont>
    <p:embeddedFont>
      <p:font typeface="Barlow Light" charset="0"/>
      <p:regular r:id="rId47"/>
      <p:bold r:id="rId48"/>
      <p:italic r:id="rId49"/>
      <p:boldItalic r:id="rId50"/>
    </p:embeddedFont>
    <p:embeddedFont>
      <p:font typeface="Yu Gothic Medium" pitchFamily="34" charset="-128"/>
      <p:regular r:id="rId51"/>
    </p:embeddedFont>
    <p:embeddedFont>
      <p:font typeface="Yu Gothic Light" pitchFamily="34" charset="-128"/>
      <p:regular r:id="rId52"/>
    </p:embeddedFont>
    <p:embeddedFont>
      <p:font typeface="Calibri" pitchFamily="34" charset="0"/>
      <p:regular r:id="rId53"/>
      <p:bold r:id="rId54"/>
      <p:italic r:id="rId55"/>
      <p:boldItalic r:id="rId56"/>
    </p:embeddedFont>
    <p:embeddedFont>
      <p:font typeface="Wingdings 3" pitchFamily="18" charset="2"/>
      <p:regular r:id="rId57"/>
    </p:embeddedFont>
    <p:embeddedFont>
      <p:font typeface="Verdana" pitchFamily="34" charset="0"/>
      <p:regular r:id="rId58"/>
      <p:bold r:id="rId59"/>
      <p:italic r:id="rId60"/>
      <p:boldItalic r:id="rId61"/>
    </p:embeddedFont>
    <p:embeddedFont>
      <p:font typeface="Roboto" charset="0"/>
      <p:regular r:id="rId62"/>
      <p:bold r:id="rId63"/>
      <p:italic r:id="rId64"/>
      <p:boldItalic r:id="rId65"/>
    </p:embeddedFont>
    <p:embeddedFont>
      <p:font typeface="Wingdings 2" pitchFamily="18" charset="2"/>
      <p:regular r:id="rId6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CC99FF"/>
    <a:srgbClr val="66FFFF"/>
    <a:srgbClr val="F4F7E5"/>
    <a:srgbClr val="82E4E2"/>
    <a:srgbClr val="FF99CC"/>
    <a:srgbClr val="0000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11C7EFF-B079-44CD-85B6-E6D3598932AC}">
  <a:tblStyle styleId="{511C7EFF-B079-44CD-85B6-E6D3598932A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CDC246-CD5F-43C5-B557-0B5EE2D3867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011"/>
    <p:restoredTop sz="94694"/>
  </p:normalViewPr>
  <p:slideViewPr>
    <p:cSldViewPr snapToGrid="0" snapToObjects="1">
      <p:cViewPr varScale="1">
        <p:scale>
          <a:sx n="98" d="100"/>
          <a:sy n="98" d="100"/>
        </p:scale>
        <p:origin x="-678" y="-90"/>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font" Target="fonts/font2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66" Type="http://schemas.openxmlformats.org/officeDocument/2006/relationships/font" Target="fonts/font2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61"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font" Target="fonts/font22.fntdata"/><Relationship Id="rId65" Type="http://schemas.openxmlformats.org/officeDocument/2006/relationships/font" Target="fonts/font2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64" Type="http://schemas.openxmlformats.org/officeDocument/2006/relationships/font" Target="fonts/font2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font" Target="fonts/font24.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AAD347D-5ACD-4C99-B74B-A9C85AD731AF}" type="datetimeFigureOut">
              <a:rPr lang="en-US" smtClean="0"/>
              <a:pPr/>
              <a:t>5/12/2022</a:t>
            </a:fld>
            <a:endParaRPr lang="en-US"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10997"/>
            <a:ext cx="8229600" cy="3289553"/>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09A250-FF31-4206-8172-F9D3106AACB1}" type="datetimeFigureOut">
              <a:rPr lang="en-US" smtClean="0"/>
              <a:pPr/>
              <a:t>5/12/2022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81"/>
            <a:ext cx="6324600" cy="419457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09A250-FF31-4206-8172-F9D3106AACB1}" type="datetimeFigureOut">
              <a:rPr lang="en-US" smtClean="0"/>
              <a:pPr/>
              <a:t>5/12/2022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855300" y="1363125"/>
            <a:ext cx="5110800" cy="24171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4800">
                <a:solidFill>
                  <a:schemeClr val="lt2"/>
                </a:solidFill>
              </a:defRPr>
            </a:lvl1pPr>
            <a:lvl2pPr lvl="1" rtl="0">
              <a:spcBef>
                <a:spcPts val="0"/>
              </a:spcBef>
              <a:spcAft>
                <a:spcPts val="0"/>
              </a:spcAft>
              <a:buClr>
                <a:schemeClr val="lt2"/>
              </a:buClr>
              <a:buSzPts val="4800"/>
              <a:buNone/>
              <a:defRPr sz="4800">
                <a:solidFill>
                  <a:schemeClr val="lt2"/>
                </a:solidFill>
              </a:defRPr>
            </a:lvl2pPr>
            <a:lvl3pPr lvl="2" rtl="0">
              <a:spcBef>
                <a:spcPts val="0"/>
              </a:spcBef>
              <a:spcAft>
                <a:spcPts val="0"/>
              </a:spcAft>
              <a:buClr>
                <a:schemeClr val="lt2"/>
              </a:buClr>
              <a:buSzPts val="4800"/>
              <a:buNone/>
              <a:defRPr sz="4800">
                <a:solidFill>
                  <a:schemeClr val="lt2"/>
                </a:solidFill>
              </a:defRPr>
            </a:lvl3pPr>
            <a:lvl4pPr lvl="3" rtl="0">
              <a:spcBef>
                <a:spcPts val="0"/>
              </a:spcBef>
              <a:spcAft>
                <a:spcPts val="0"/>
              </a:spcAft>
              <a:buClr>
                <a:schemeClr val="lt2"/>
              </a:buClr>
              <a:buSzPts val="4800"/>
              <a:buNone/>
              <a:defRPr sz="4800">
                <a:solidFill>
                  <a:schemeClr val="lt2"/>
                </a:solidFill>
              </a:defRPr>
            </a:lvl4pPr>
            <a:lvl5pPr lvl="4" rtl="0">
              <a:spcBef>
                <a:spcPts val="0"/>
              </a:spcBef>
              <a:spcAft>
                <a:spcPts val="0"/>
              </a:spcAft>
              <a:buClr>
                <a:schemeClr val="lt2"/>
              </a:buClr>
              <a:buSzPts val="4800"/>
              <a:buNone/>
              <a:defRPr sz="4800">
                <a:solidFill>
                  <a:schemeClr val="lt2"/>
                </a:solidFill>
              </a:defRPr>
            </a:lvl5pPr>
            <a:lvl6pPr lvl="5" rtl="0">
              <a:spcBef>
                <a:spcPts val="0"/>
              </a:spcBef>
              <a:spcAft>
                <a:spcPts val="0"/>
              </a:spcAft>
              <a:buClr>
                <a:schemeClr val="lt2"/>
              </a:buClr>
              <a:buSzPts val="4800"/>
              <a:buNone/>
              <a:defRPr sz="4800">
                <a:solidFill>
                  <a:schemeClr val="lt2"/>
                </a:solidFill>
              </a:defRPr>
            </a:lvl6pPr>
            <a:lvl7pPr lvl="6" rtl="0">
              <a:spcBef>
                <a:spcPts val="0"/>
              </a:spcBef>
              <a:spcAft>
                <a:spcPts val="0"/>
              </a:spcAft>
              <a:buClr>
                <a:schemeClr val="lt2"/>
              </a:buClr>
              <a:buSzPts val="4800"/>
              <a:buNone/>
              <a:defRPr sz="4800">
                <a:solidFill>
                  <a:schemeClr val="lt2"/>
                </a:solidFill>
              </a:defRPr>
            </a:lvl7pPr>
            <a:lvl8pPr lvl="7" rtl="0">
              <a:spcBef>
                <a:spcPts val="0"/>
              </a:spcBef>
              <a:spcAft>
                <a:spcPts val="0"/>
              </a:spcAft>
              <a:buClr>
                <a:schemeClr val="lt2"/>
              </a:buClr>
              <a:buSzPts val="4800"/>
              <a:buNone/>
              <a:defRPr sz="4800">
                <a:solidFill>
                  <a:schemeClr val="lt2"/>
                </a:solidFill>
              </a:defRPr>
            </a:lvl8pPr>
            <a:lvl9pPr lvl="8" rtl="0">
              <a:spcBef>
                <a:spcPts val="0"/>
              </a:spcBef>
              <a:spcAft>
                <a:spcPts val="0"/>
              </a:spcAft>
              <a:buClr>
                <a:schemeClr val="lt2"/>
              </a:buClr>
              <a:buSzPts val="4800"/>
              <a:buNone/>
              <a:defRPr sz="4800">
                <a:solidFill>
                  <a:schemeClr val="lt2"/>
                </a:solidFill>
              </a:defRPr>
            </a:lvl9pPr>
          </a:lstStyle>
          <a:p>
            <a:r>
              <a:rPr lang="en-US"/>
              <a:t>Click to edit Master title style</a:t>
            </a:r>
            <a:endParaRPr/>
          </a:p>
        </p:txBody>
      </p:sp>
    </p:spTree>
    <p:extLst>
      <p:ext uri="{BB962C8B-B14F-4D97-AF65-F5344CB8AC3E}">
        <p14:creationId xmlns="" xmlns:p14="http://schemas.microsoft.com/office/powerpoint/2010/main" val="2701363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36" name="Google Shape;36;p6"/>
          <p:cNvSpPr txBox="1">
            <a:spLocks noGrp="1"/>
          </p:cNvSpPr>
          <p:nvPr>
            <p:ph type="body" idx="1"/>
          </p:nvPr>
        </p:nvSpPr>
        <p:spPr>
          <a:xfrm>
            <a:off x="855275"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pPr lvl="0"/>
            <a:r>
              <a:rPr lang="en-US"/>
              <a:t>Click to edit Master text styles</a:t>
            </a:r>
          </a:p>
        </p:txBody>
      </p:sp>
      <p:sp>
        <p:nvSpPr>
          <p:cNvPr id="37" name="Google Shape;37;p6"/>
          <p:cNvSpPr txBox="1">
            <a:spLocks noGrp="1"/>
          </p:cNvSpPr>
          <p:nvPr>
            <p:ph type="body" idx="2"/>
          </p:nvPr>
        </p:nvSpPr>
        <p:spPr>
          <a:xfrm>
            <a:off x="3682698" y="1353950"/>
            <a:ext cx="2479500" cy="34182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800"/>
              </a:spcBef>
              <a:spcAft>
                <a:spcPts val="0"/>
              </a:spcAft>
              <a:buSzPts val="2000"/>
              <a:buChar char="‧"/>
              <a:defRPr sz="2000"/>
            </a:lvl2pPr>
            <a:lvl3pPr marL="1371600" lvl="2" indent="-355600" rtl="0">
              <a:spcBef>
                <a:spcPts val="800"/>
              </a:spcBef>
              <a:spcAft>
                <a:spcPts val="0"/>
              </a:spcAft>
              <a:buSzPts val="2000"/>
              <a:buChar char="‧"/>
              <a:defRPr sz="2000"/>
            </a:lvl3pPr>
            <a:lvl4pPr marL="1828800" lvl="3" indent="-355600" rtl="0">
              <a:spcBef>
                <a:spcPts val="800"/>
              </a:spcBef>
              <a:spcAft>
                <a:spcPts val="0"/>
              </a:spcAft>
              <a:buSzPts val="2000"/>
              <a:buChar char="●"/>
              <a:defRPr sz="2000"/>
            </a:lvl4pPr>
            <a:lvl5pPr marL="2286000" lvl="4" indent="-355600" rtl="0">
              <a:spcBef>
                <a:spcPts val="800"/>
              </a:spcBef>
              <a:spcAft>
                <a:spcPts val="0"/>
              </a:spcAft>
              <a:buSzPts val="2000"/>
              <a:buChar char="○"/>
              <a:defRPr sz="2000"/>
            </a:lvl5pPr>
            <a:lvl6pPr marL="2743200" lvl="5" indent="-355600" rtl="0">
              <a:spcBef>
                <a:spcPts val="800"/>
              </a:spcBef>
              <a:spcAft>
                <a:spcPts val="0"/>
              </a:spcAft>
              <a:buSzPts val="2000"/>
              <a:buChar char="■"/>
              <a:defRPr sz="2000"/>
            </a:lvl6pPr>
            <a:lvl7pPr marL="3200400" lvl="6" indent="-355600" rtl="0">
              <a:spcBef>
                <a:spcPts val="800"/>
              </a:spcBef>
              <a:spcAft>
                <a:spcPts val="0"/>
              </a:spcAft>
              <a:buSzPts val="2000"/>
              <a:buChar char="●"/>
              <a:defRPr sz="2000"/>
            </a:lvl7pPr>
            <a:lvl8pPr marL="3657600" lvl="7" indent="-355600" rtl="0">
              <a:spcBef>
                <a:spcPts val="800"/>
              </a:spcBef>
              <a:spcAft>
                <a:spcPts val="0"/>
              </a:spcAft>
              <a:buSzPts val="2000"/>
              <a:buChar char="○"/>
              <a:defRPr sz="2000"/>
            </a:lvl8pPr>
            <a:lvl9pPr marL="4114800" lvl="8" indent="-355600" rtl="0">
              <a:spcBef>
                <a:spcPts val="800"/>
              </a:spcBef>
              <a:spcAft>
                <a:spcPts val="800"/>
              </a:spcAft>
              <a:buSzPts val="2000"/>
              <a:buChar char="■"/>
              <a:defRPr sz="2000"/>
            </a:lvl9pPr>
          </a:lstStyle>
          <a:p>
            <a:pPr lvl="0"/>
            <a:r>
              <a:rPr lang="en-US"/>
              <a:t>Click to edit Master text styles</a:t>
            </a:r>
          </a:p>
        </p:txBody>
      </p:sp>
      <p:sp>
        <p:nvSpPr>
          <p:cNvPr id="38" name="Google Shape;38;p6"/>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extLst>
      <p:ext uri="{BB962C8B-B14F-4D97-AF65-F5344CB8AC3E}">
        <p14:creationId xmlns="" xmlns:p14="http://schemas.microsoft.com/office/powerpoint/2010/main" val="3546726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55300" y="836000"/>
            <a:ext cx="5307000" cy="3963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29" name="Google Shape;29;p5"/>
          <p:cNvSpPr txBox="1">
            <a:spLocks noGrp="1"/>
          </p:cNvSpPr>
          <p:nvPr>
            <p:ph type="body" idx="1"/>
          </p:nvPr>
        </p:nvSpPr>
        <p:spPr>
          <a:xfrm>
            <a:off x="855300" y="1353948"/>
            <a:ext cx="5307000" cy="3033900"/>
          </a:xfrm>
          <a:prstGeom prst="rect">
            <a:avLst/>
          </a:prstGeom>
        </p:spPr>
        <p:txBody>
          <a:bodyPr spcFirstLastPara="1" wrap="square" lIns="0" tIns="0" rIns="0" bIns="0" anchor="t" anchorCtr="0">
            <a:noAutofit/>
          </a:bodyPr>
          <a:lstStyle>
            <a:lvl1pPr marL="457200" lvl="0" indent="-381000" rtl="0">
              <a:spcBef>
                <a:spcPts val="0"/>
              </a:spcBef>
              <a:spcAft>
                <a:spcPts val="0"/>
              </a:spcAft>
              <a:buSzPts val="2400"/>
              <a:buChar char="╸"/>
              <a:defRPr/>
            </a:lvl1pPr>
            <a:lvl2pPr marL="914400" lvl="1" indent="-381000" rtl="0">
              <a:spcBef>
                <a:spcPts val="800"/>
              </a:spcBef>
              <a:spcAft>
                <a:spcPts val="0"/>
              </a:spcAft>
              <a:buSzPts val="2400"/>
              <a:buChar char="‧"/>
              <a:defRPr/>
            </a:lvl2pPr>
            <a:lvl3pPr marL="1371600" lvl="2" indent="-381000" rtl="0">
              <a:spcBef>
                <a:spcPts val="800"/>
              </a:spcBef>
              <a:spcAft>
                <a:spcPts val="0"/>
              </a:spcAft>
              <a:buSzPts val="2400"/>
              <a:buChar char="‧"/>
              <a:defRPr/>
            </a:lvl3pPr>
            <a:lvl4pPr marL="1828800" lvl="3" indent="-381000" rtl="0">
              <a:spcBef>
                <a:spcPts val="800"/>
              </a:spcBef>
              <a:spcAft>
                <a:spcPts val="0"/>
              </a:spcAft>
              <a:buSzPts val="2400"/>
              <a:buChar char="●"/>
              <a:defRPr/>
            </a:lvl4pPr>
            <a:lvl5pPr marL="2286000" lvl="4" indent="-381000" rtl="0">
              <a:spcBef>
                <a:spcPts val="800"/>
              </a:spcBef>
              <a:spcAft>
                <a:spcPts val="0"/>
              </a:spcAft>
              <a:buSzPts val="2400"/>
              <a:buChar char="○"/>
              <a:defRPr/>
            </a:lvl5pPr>
            <a:lvl6pPr marL="2743200" lvl="5" indent="-381000" rtl="0">
              <a:spcBef>
                <a:spcPts val="800"/>
              </a:spcBef>
              <a:spcAft>
                <a:spcPts val="0"/>
              </a:spcAft>
              <a:buSzPts val="2400"/>
              <a:buChar char="■"/>
              <a:defRPr/>
            </a:lvl6pPr>
            <a:lvl7pPr marL="3200400" lvl="6" indent="-381000" rtl="0">
              <a:spcBef>
                <a:spcPts val="800"/>
              </a:spcBef>
              <a:spcAft>
                <a:spcPts val="0"/>
              </a:spcAft>
              <a:buSzPts val="2400"/>
              <a:buChar char="●"/>
              <a:defRPr/>
            </a:lvl7pPr>
            <a:lvl8pPr marL="3657600" lvl="7" indent="-381000" rtl="0">
              <a:spcBef>
                <a:spcPts val="800"/>
              </a:spcBef>
              <a:spcAft>
                <a:spcPts val="0"/>
              </a:spcAft>
              <a:buSzPts val="2400"/>
              <a:buChar char="○"/>
              <a:defRPr/>
            </a:lvl8pPr>
            <a:lvl9pPr marL="4114800" lvl="8" indent="-381000" rtl="0">
              <a:spcBef>
                <a:spcPts val="800"/>
              </a:spcBef>
              <a:spcAft>
                <a:spcPts val="800"/>
              </a:spcAft>
              <a:buSzPts val="2400"/>
              <a:buChar char="■"/>
              <a:defRPr/>
            </a:lvl9pPr>
          </a:lstStyle>
          <a:p>
            <a:pPr lvl="0"/>
            <a:r>
              <a:rPr lang="en-US"/>
              <a:t>Click to edit Master text styles</a:t>
            </a:r>
          </a:p>
        </p:txBody>
      </p:sp>
      <p:sp>
        <p:nvSpPr>
          <p:cNvPr id="30" name="Google Shape;30;p5"/>
          <p:cNvSpPr txBox="1">
            <a:spLocks noGrp="1"/>
          </p:cNvSpPr>
          <p:nvPr>
            <p:ph type="sldNum" idx="12"/>
          </p:nvPr>
        </p:nvSpPr>
        <p:spPr>
          <a:xfrm>
            <a:off x="8693400" y="4749850"/>
            <a:ext cx="450600" cy="3471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extLst>
      <p:ext uri="{BB962C8B-B14F-4D97-AF65-F5344CB8AC3E}">
        <p14:creationId xmlns="" xmlns:p14="http://schemas.microsoft.com/office/powerpoint/2010/main" val="3419883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09A250-FF31-4206-8172-F9D3106AACB1}" type="datetimeFigureOut">
              <a:rPr lang="en-US" smtClean="0"/>
              <a:pPr/>
              <a:t>5/12/2022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796027F-7875-4030-9381-8BD8C4F21935}" type="datetimeFigureOut">
              <a:rPr lang="en-US" smtClean="0"/>
              <a:pPr/>
              <a:t>5/12/2022</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796027F-7875-4030-9381-8BD8C4F21935}" type="datetimeFigureOut">
              <a:rPr lang="en-US" smtClean="0"/>
              <a:pPr/>
              <a:t>5/12/2022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796027F-7875-4030-9381-8BD8C4F21935}" type="datetimeFigureOut">
              <a:rPr lang="en-US" smtClean="0"/>
              <a:pPr/>
              <a:t>5/12/2022</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509A250-FF31-4206-8172-F9D3106AACB1}" type="datetimeFigureOut">
              <a:rPr lang="en-US" smtClean="0"/>
              <a:pPr/>
              <a:t>5/12/2022</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509A250-FF31-4206-8172-F9D3106AACB1}" type="datetimeFigureOut">
              <a:rPr lang="en-US" smtClean="0"/>
              <a:pPr/>
              <a:t>5/12/2022</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extLst/>
          </a:lstStyle>
          <a:p>
            <a:fld id="{4509A250-FF31-4206-8172-F9D3106AACB1}" type="datetimeFigureOut">
              <a:rPr lang="en-US" smtClean="0"/>
              <a:pPr/>
              <a:t>5/12/2022</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509A250-FF31-4206-8172-F9D3106AACB1}" type="datetimeFigureOut">
              <a:rPr lang="en-US" smtClean="0"/>
              <a:pPr/>
              <a:t>5/12/2022</a:t>
            </a:fld>
            <a:endParaRPr lang="en-US" dirty="0"/>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7" y="3751495"/>
            <a:ext cx="3802003" cy="1082333"/>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4338767"/>
            <a:ext cx="3802003" cy="6286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6">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4AAD347D-5ACD-4C99-B74B-A9C85AD731AF}" type="datetimeFigureOut">
              <a:rPr lang="en-US" smtClean="0"/>
              <a:pPr/>
              <a:t>5/12/2022</a:t>
            </a:fld>
            <a:endParaRPr lang="en-US" dirty="0"/>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a:t>
            </a:fld>
            <a:endParaRPr lang="en"/>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 id="2147484160" r:id="rId12"/>
    <p:sldLayoutId id="2147484161" r:id="rId13"/>
    <p:sldLayoutId id="2147484162" r:id="rId14"/>
  </p:sldLayoutIdLst>
  <p:transition>
    <p:fade thruBlk="1"/>
  </p:transition>
  <p:timing>
    <p:tnLst>
      <p:par>
        <p:cTn id="1" dur="indefinite" restart="never" nodeType="tmRoot"/>
      </p:par>
    </p:tnLst>
  </p:timing>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1"/>
          <p:cNvSpPr txBox="1">
            <a:spLocks noGrp="1"/>
          </p:cNvSpPr>
          <p:nvPr>
            <p:ph type="ctrTitle"/>
          </p:nvPr>
        </p:nvSpPr>
        <p:spPr>
          <a:xfrm>
            <a:off x="384743" y="2257700"/>
            <a:ext cx="7969966" cy="2365311"/>
          </a:xfrm>
          <a:prstGeom prst="rect">
            <a:avLst/>
          </a:prstGeom>
          <a:noFill/>
          <a:ln>
            <a:solidFill>
              <a:schemeClr val="tx1">
                <a:lumMod val="75000"/>
                <a:lumOff val="25000"/>
              </a:schemeClr>
            </a:solidFill>
          </a:ln>
        </p:spPr>
        <p:txBody>
          <a:bodyPr spcFirstLastPara="1" wrap="square" lIns="0" tIns="0" rIns="0" bIns="0" anchor="ctr" anchorCtr="0">
            <a:noAutofit/>
          </a:bodyPr>
          <a:lstStyle/>
          <a:p>
            <a:pPr lvl="0"/>
            <a:r>
              <a:rPr lang="en" sz="3600" dirty="0">
                <a:solidFill>
                  <a:schemeClr val="lt2"/>
                </a:solidFill>
              </a:rPr>
              <a:t/>
            </a:r>
            <a:br>
              <a:rPr lang="en" sz="3600" dirty="0">
                <a:solidFill>
                  <a:schemeClr val="lt2"/>
                </a:solidFill>
              </a:rPr>
            </a:br>
            <a:r>
              <a:rPr lang="en" dirty="0">
                <a:solidFill>
                  <a:schemeClr val="lt2"/>
                </a:solidFill>
              </a:rPr>
              <a:t/>
            </a:r>
            <a:br>
              <a:rPr lang="en" dirty="0">
                <a:solidFill>
                  <a:schemeClr val="lt2"/>
                </a:solidFill>
              </a:rPr>
            </a:br>
            <a:r>
              <a:rPr lang="en-US" dirty="0">
                <a:solidFill>
                  <a:schemeClr val="tx1"/>
                </a:solidFill>
                <a:latin typeface="Bauhaus 93" pitchFamily="82" charset="0"/>
              </a:rPr>
              <a:t>        </a:t>
            </a:r>
            <a:r>
              <a:rPr lang="en-US" dirty="0">
                <a:solidFill>
                  <a:srgbClr val="0070C0"/>
                </a:solidFill>
                <a:latin typeface="Barlow" charset="0"/>
              </a:rPr>
              <a:t>INVENTORY MANAGEMENT SYSTEM</a:t>
            </a:r>
            <a:r>
              <a:rPr lang="en" dirty="0">
                <a:solidFill>
                  <a:schemeClr val="accent3">
                    <a:lumMod val="75000"/>
                  </a:schemeClr>
                </a:solidFill>
              </a:rPr>
              <a:t/>
            </a:r>
            <a:br>
              <a:rPr lang="en" dirty="0">
                <a:solidFill>
                  <a:schemeClr val="accent3">
                    <a:lumMod val="75000"/>
                  </a:schemeClr>
                </a:solidFill>
              </a:rPr>
            </a:br>
            <a:endParaRPr dirty="0">
              <a:solidFill>
                <a:schemeClr val="accent3">
                  <a:lumMod val="75000"/>
                </a:schemeClr>
              </a:solidFill>
            </a:endParaRPr>
          </a:p>
        </p:txBody>
      </p:sp>
      <p:sp>
        <p:nvSpPr>
          <p:cNvPr id="32" name="TextBox 31"/>
          <p:cNvSpPr txBox="1"/>
          <p:nvPr/>
        </p:nvSpPr>
        <p:spPr>
          <a:xfrm>
            <a:off x="6763538" y="4060976"/>
            <a:ext cx="2964676" cy="400110"/>
          </a:xfrm>
          <a:prstGeom prst="rect">
            <a:avLst/>
          </a:prstGeom>
          <a:noFill/>
        </p:spPr>
        <p:txBody>
          <a:bodyPr wrap="square" rtlCol="0">
            <a:spAutoFit/>
          </a:bodyPr>
          <a:lstStyle/>
          <a:p>
            <a:r>
              <a:rPr lang="en-IN" sz="2000" dirty="0" smtClean="0">
                <a:solidFill>
                  <a:srgbClr val="0070C0"/>
                </a:solidFill>
                <a:latin typeface="Cooper Black" pitchFamily="18" charset="0"/>
              </a:rPr>
              <a:t>     GROUP </a:t>
            </a:r>
            <a:r>
              <a:rPr lang="en-IN" sz="2000" dirty="0">
                <a:solidFill>
                  <a:srgbClr val="0070C0"/>
                </a:solidFill>
                <a:latin typeface="Cooper Black" pitchFamily="18" charset="0"/>
              </a:rPr>
              <a:t>:- 6</a:t>
            </a:r>
            <a:endParaRPr lang="en-US" sz="2000" dirty="0">
              <a:solidFill>
                <a:srgbClr val="0070C0"/>
              </a:solidFill>
              <a:latin typeface="Cooper Black" pitchFamily="18" charset="0"/>
            </a:endParaRPr>
          </a:p>
        </p:txBody>
      </p:sp>
      <p:pic>
        <p:nvPicPr>
          <p:cNvPr id="33" name="Picture 32" descr="543-5435194_checking-inventory-warehouse-management-system-hd-png-download (1).png"/>
          <p:cNvPicPr>
            <a:picLocks noChangeAspect="1"/>
          </p:cNvPicPr>
          <p:nvPr/>
        </p:nvPicPr>
        <p:blipFill>
          <a:blip r:embed="rId3"/>
          <a:srcRect t="5097" r="3488"/>
          <a:stretch>
            <a:fillRect/>
          </a:stretch>
        </p:blipFill>
        <p:spPr>
          <a:xfrm>
            <a:off x="384743" y="352424"/>
            <a:ext cx="7969966" cy="2733676"/>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323850"/>
            <a:ext cx="5307000" cy="908450"/>
          </a:xfrm>
          <a:solidFill>
            <a:srgbClr val="FFC000"/>
          </a:solidFill>
        </p:spPr>
        <p:txBody>
          <a:bodyPr/>
          <a:lstStyle/>
          <a:p>
            <a:r>
              <a:rPr lang="en-US" sz="3200" dirty="0" smtClean="0"/>
              <a:t/>
            </a:r>
            <a:br>
              <a:rPr lang="en-US" sz="3200" dirty="0" smtClean="0"/>
            </a:br>
            <a:r>
              <a:rPr lang="en-US" dirty="0" smtClean="0">
                <a:solidFill>
                  <a:schemeClr val="tx1"/>
                </a:solidFill>
              </a:rPr>
              <a:t> </a:t>
            </a:r>
            <a:r>
              <a:rPr lang="en-US" sz="2800" dirty="0" smtClean="0">
                <a:solidFill>
                  <a:schemeClr val="tx1"/>
                </a:solidFill>
              </a:rPr>
              <a:t>Benefits of Inventory </a:t>
            </a:r>
            <a:r>
              <a:rPr lang="en-US" sz="2400" dirty="0" smtClean="0">
                <a:solidFill>
                  <a:schemeClr val="tx1"/>
                </a:solidFill>
              </a:rPr>
              <a:t>Management</a:t>
            </a:r>
            <a:endParaRPr lang="en-US" sz="2800" dirty="0"/>
          </a:p>
        </p:txBody>
      </p:sp>
      <p:sp>
        <p:nvSpPr>
          <p:cNvPr id="3" name="Text Placeholder 2"/>
          <p:cNvSpPr>
            <a:spLocks noGrp="1"/>
          </p:cNvSpPr>
          <p:nvPr>
            <p:ph type="body" idx="1"/>
          </p:nvPr>
        </p:nvSpPr>
        <p:spPr>
          <a:xfrm>
            <a:off x="855299" y="1353948"/>
            <a:ext cx="7345725" cy="3033900"/>
          </a:xfrm>
        </p:spPr>
        <p:txBody>
          <a:bodyPr/>
          <a:lstStyle/>
          <a:p>
            <a:r>
              <a:rPr lang="en-US" b="1" dirty="0" smtClean="0"/>
              <a:t>Saves Money:</a:t>
            </a:r>
          </a:p>
          <a:p>
            <a:r>
              <a:rPr lang="en-US" b="1" dirty="0" smtClean="0"/>
              <a:t>Improves Cash Flow:</a:t>
            </a:r>
          </a:p>
          <a:p>
            <a:r>
              <a:rPr lang="en-US" b="1" dirty="0" smtClean="0"/>
              <a:t>Satisfies Customers:</a:t>
            </a:r>
          </a:p>
          <a:p>
            <a:r>
              <a:rPr lang="en-US" b="1" dirty="0" smtClean="0"/>
              <a:t>Increased Sales</a:t>
            </a:r>
            <a:endParaRPr lang="en-US" dirty="0" smtClean="0"/>
          </a:p>
          <a:p>
            <a:r>
              <a:rPr lang="en-US" b="1" dirty="0" smtClean="0"/>
              <a:t> Improved Delivery Performance</a:t>
            </a:r>
            <a:endParaRPr lang="en-US" dirty="0" smtClean="0"/>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10</a:t>
            </a:fld>
            <a:endParaRPr lang="en"/>
          </a:p>
        </p:txBody>
      </p:sp>
    </p:spTree>
  </p:cSld>
  <p:clrMapOvr>
    <a:masterClrMapping/>
  </p:clrMapOvr>
  <p:transition>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180" y="637850"/>
            <a:ext cx="5307000" cy="396300"/>
          </a:xfrm>
          <a:solidFill>
            <a:srgbClr val="FFC000"/>
          </a:solidFill>
        </p:spPr>
        <p:txBody>
          <a:bodyPr/>
          <a:lstStyle/>
          <a:p>
            <a:r>
              <a:rPr lang="en-US" sz="2800" dirty="0">
                <a:solidFill>
                  <a:schemeClr val="tx1"/>
                </a:solidFill>
              </a:rPr>
              <a:t>INVENTORY</a:t>
            </a:r>
          </a:p>
        </p:txBody>
      </p:sp>
      <p:sp>
        <p:nvSpPr>
          <p:cNvPr id="3" name="Text Placeholder 2"/>
          <p:cNvSpPr>
            <a:spLocks noGrp="1"/>
          </p:cNvSpPr>
          <p:nvPr>
            <p:ph type="body" idx="1"/>
          </p:nvPr>
        </p:nvSpPr>
        <p:spPr>
          <a:xfrm>
            <a:off x="607650" y="1034151"/>
            <a:ext cx="7731810" cy="1651899"/>
          </a:xfrm>
        </p:spPr>
        <p:txBody>
          <a:bodyPr/>
          <a:lstStyle/>
          <a:p>
            <a:r>
              <a:rPr lang="en-US" sz="2500" dirty="0">
                <a:solidFill>
                  <a:srgbClr val="202124"/>
                </a:solidFill>
                <a:latin typeface="+mj-lt"/>
              </a:rPr>
              <a:t>Inventory is </a:t>
            </a:r>
            <a:r>
              <a:rPr lang="en-US" sz="2500" b="0" dirty="0">
                <a:solidFill>
                  <a:srgbClr val="202124"/>
                </a:solidFill>
                <a:effectLst/>
                <a:latin typeface="+mj-lt"/>
              </a:rPr>
              <a:t>a complete list of items such as property, goods in stock.</a:t>
            </a:r>
            <a:endParaRPr lang="en-US" sz="2500" dirty="0">
              <a:latin typeface="+mj-lt"/>
            </a:endParaRPr>
          </a:p>
          <a:p>
            <a:endParaRPr lang="en-US" sz="2500" dirty="0">
              <a:latin typeface="+mj-lt"/>
            </a:endParaRPr>
          </a:p>
          <a:p>
            <a:r>
              <a:rPr lang="en-US" sz="2500" dirty="0">
                <a:latin typeface="+mj-lt"/>
              </a:rPr>
              <a:t>It is also used for a list of the contents of a household</a:t>
            </a:r>
            <a:r>
              <a:rPr lang="en-US" sz="2500" dirty="0" smtClean="0">
                <a:latin typeface="+mj-lt"/>
              </a:rPr>
              <a:t>.</a:t>
            </a:r>
            <a:endParaRPr lang="en-US" sz="2500" dirty="0">
              <a:latin typeface="+mj-lt"/>
            </a:endParaRPr>
          </a:p>
          <a:p>
            <a:r>
              <a:rPr lang="en-US" sz="2500" b="0" dirty="0">
                <a:solidFill>
                  <a:srgbClr val="202124"/>
                </a:solidFill>
                <a:effectLst/>
                <a:latin typeface="+mj-lt"/>
              </a:rPr>
              <a:t>Inventory or stock  refers to the goods and materials that a business </a:t>
            </a:r>
            <a:r>
              <a:rPr lang="en-US" sz="2500" b="0" dirty="0" smtClean="0">
                <a:solidFill>
                  <a:srgbClr val="202124"/>
                </a:solidFill>
                <a:effectLst/>
                <a:latin typeface="+mj-lt"/>
              </a:rPr>
              <a:t>holds for the ultimate </a:t>
            </a:r>
            <a:r>
              <a:rPr lang="en-US" sz="2500" b="0" dirty="0">
                <a:solidFill>
                  <a:srgbClr val="202124"/>
                </a:solidFill>
                <a:effectLst/>
                <a:latin typeface="+mj-lt"/>
              </a:rPr>
              <a:t>goal of resale, </a:t>
            </a:r>
            <a:r>
              <a:rPr lang="en-US" sz="2500" b="0" dirty="0" smtClean="0">
                <a:solidFill>
                  <a:srgbClr val="202124"/>
                </a:solidFill>
                <a:effectLst/>
                <a:latin typeface="+mj-lt"/>
              </a:rPr>
              <a:t>production or utilization</a:t>
            </a:r>
            <a:r>
              <a:rPr lang="en-US" sz="2500" b="0" dirty="0">
                <a:solidFill>
                  <a:srgbClr val="202124"/>
                </a:solidFill>
                <a:effectLst/>
                <a:latin typeface="+mj-lt"/>
              </a:rPr>
              <a:t>.</a:t>
            </a:r>
            <a:endParaRPr lang="en-US" sz="2500" dirty="0">
              <a:latin typeface="+mj-lt"/>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Tree>
  </p:cSld>
  <p:clrMapOvr>
    <a:masterClrMapping/>
  </p:clrMapOvr>
  <p:transition>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98" y="304800"/>
            <a:ext cx="3811951" cy="795230"/>
          </a:xfrm>
          <a:solidFill>
            <a:srgbClr val="FFC000"/>
          </a:solidFill>
        </p:spPr>
        <p:txBody>
          <a:bodyPr/>
          <a:lstStyle/>
          <a:p>
            <a:r>
              <a:rPr lang="en-US" sz="2800" dirty="0">
                <a:solidFill>
                  <a:schemeClr val="tx1"/>
                </a:solidFill>
              </a:rPr>
              <a:t>INVENTORY</a:t>
            </a:r>
            <a:r>
              <a:rPr lang="en-US" sz="2800" dirty="0"/>
              <a:t> </a:t>
            </a:r>
            <a:r>
              <a:rPr lang="en-US" sz="2800" dirty="0">
                <a:solidFill>
                  <a:schemeClr val="tx1"/>
                </a:solidFill>
              </a:rPr>
              <a:t>MANAGEMENT</a:t>
            </a:r>
          </a:p>
        </p:txBody>
      </p:sp>
      <p:sp>
        <p:nvSpPr>
          <p:cNvPr id="3" name="Text Placeholder 2"/>
          <p:cNvSpPr>
            <a:spLocks noGrp="1"/>
          </p:cNvSpPr>
          <p:nvPr>
            <p:ph type="body" idx="1"/>
          </p:nvPr>
        </p:nvSpPr>
        <p:spPr>
          <a:xfrm>
            <a:off x="584393" y="1100031"/>
            <a:ext cx="8023343" cy="3649820"/>
          </a:xfrm>
        </p:spPr>
        <p:txBody>
          <a:bodyPr/>
          <a:lstStyle/>
          <a:p>
            <a:r>
              <a:rPr lang="en-US" sz="1800" dirty="0"/>
              <a:t>inventory management is the function of understanding the stock mix of a company and the different demands on that stock. </a:t>
            </a:r>
          </a:p>
          <a:p>
            <a:endParaRPr lang="en-US" sz="1800" dirty="0"/>
          </a:p>
          <a:p>
            <a:r>
              <a:rPr lang="en-US" sz="1800" dirty="0"/>
              <a:t>Inventory management helps companies identify which and how much stock to order at what time. It tracks inventory from purchase to the sale of goods.</a:t>
            </a:r>
          </a:p>
          <a:p>
            <a:endParaRPr lang="en-US" sz="1800" dirty="0"/>
          </a:p>
          <a:p>
            <a:r>
              <a:rPr lang="en-US" sz="1800" dirty="0"/>
              <a:t>Inventory management is important for every other business enterprise.</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a:p>
        </p:txBody>
      </p:sp>
    </p:spTree>
  </p:cSld>
  <p:clrMapOvr>
    <a:masterClrMapping/>
  </p:clrMapOvr>
  <p:transition>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nventory-Management-System-Use-Case-Diagram-UML.png"/>
          <p:cNvPicPr>
            <a:picLocks noGrp="1" noChangeAspect="1"/>
          </p:cNvPicPr>
          <p:nvPr>
            <p:ph idx="1"/>
          </p:nvPr>
        </p:nvPicPr>
        <p:blipFill>
          <a:blip r:embed="rId2"/>
          <a:stretch>
            <a:fillRect/>
          </a:stretch>
        </p:blipFill>
        <p:spPr>
          <a:xfrm>
            <a:off x="457200" y="1181100"/>
            <a:ext cx="7153276" cy="3467100"/>
          </a:xfrm>
        </p:spPr>
      </p:pic>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
        <p:nvSpPr>
          <p:cNvPr id="4" name="Title 3"/>
          <p:cNvSpPr>
            <a:spLocks noGrp="1"/>
          </p:cNvSpPr>
          <p:nvPr>
            <p:ph type="title"/>
          </p:nvPr>
        </p:nvSpPr>
        <p:spPr>
          <a:xfrm>
            <a:off x="457200" y="205979"/>
            <a:ext cx="3819525" cy="689371"/>
          </a:xfrm>
          <a:solidFill>
            <a:srgbClr val="FFC000"/>
          </a:solidFill>
        </p:spPr>
        <p:txBody>
          <a:bodyPr>
            <a:normAutofit/>
          </a:bodyPr>
          <a:lstStyle/>
          <a:p>
            <a:r>
              <a:rPr lang="en-US" sz="2800" dirty="0" smtClean="0">
                <a:latin typeface="Verdana" pitchFamily="34" charset="0"/>
                <a:ea typeface="Verdana" pitchFamily="34" charset="0"/>
              </a:rPr>
              <a:t>PROJECT FLOW</a:t>
            </a:r>
            <a:endParaRPr lang="en-US" sz="2800" dirty="0">
              <a:latin typeface="Verdana" pitchFamily="34" charset="0"/>
              <a:ea typeface="Verdana" pitchFamily="34" charset="0"/>
            </a:endParaRPr>
          </a:p>
        </p:txBody>
      </p:sp>
    </p:spTree>
  </p:cSld>
  <p:clrMapOvr>
    <a:masterClrMapping/>
  </p:clrMapOvr>
  <p:transition>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1" y="619125"/>
            <a:ext cx="3088050" cy="613175"/>
          </a:xfrm>
          <a:solidFill>
            <a:srgbClr val="FFC000"/>
          </a:solidFill>
        </p:spPr>
        <p:txBody>
          <a:bodyPr/>
          <a:lstStyle/>
          <a:p>
            <a:r>
              <a:rPr lang="en-US" sz="3600" dirty="0">
                <a:solidFill>
                  <a:schemeClr val="tx1"/>
                </a:solidFill>
              </a:rPr>
              <a:t>Modules</a:t>
            </a:r>
          </a:p>
        </p:txBody>
      </p:sp>
      <p:sp>
        <p:nvSpPr>
          <p:cNvPr id="3" name="Text Placeholder 2"/>
          <p:cNvSpPr>
            <a:spLocks noGrp="1"/>
          </p:cNvSpPr>
          <p:nvPr>
            <p:ph type="body" idx="1"/>
          </p:nvPr>
        </p:nvSpPr>
        <p:spPr>
          <a:xfrm>
            <a:off x="855300" y="1870052"/>
            <a:ext cx="5307000" cy="2669051"/>
          </a:xfrm>
        </p:spPr>
        <p:txBody>
          <a:bodyPr/>
          <a:lstStyle/>
          <a:p>
            <a:pPr marL="76200" indent="0">
              <a:buNone/>
            </a:pPr>
            <a:r>
              <a:rPr lang="en-IN" sz="1600" b="0" i="0" dirty="0">
                <a:effectLst/>
                <a:latin typeface="Arial" panose="020B0604020202020204" pitchFamily="34" charset="0"/>
              </a:rPr>
              <a:t>1.User Registration</a:t>
            </a:r>
          </a:p>
          <a:p>
            <a:pPr marL="76200" indent="0">
              <a:buNone/>
            </a:pPr>
            <a:r>
              <a:rPr lang="en-IN" sz="1600" b="0" i="0" dirty="0">
                <a:effectLst/>
                <a:latin typeface="Arial" panose="020B0604020202020204" pitchFamily="34" charset="0"/>
              </a:rPr>
              <a:t>2.User Login</a:t>
            </a:r>
          </a:p>
          <a:p>
            <a:pPr marL="76200" indent="0">
              <a:buNone/>
            </a:pPr>
            <a:r>
              <a:rPr lang="en-IN" sz="1600" b="0" i="0" dirty="0">
                <a:effectLst/>
                <a:latin typeface="Arial" panose="020B0604020202020204" pitchFamily="34" charset="0"/>
              </a:rPr>
              <a:t>3.Item Management</a:t>
            </a:r>
          </a:p>
          <a:p>
            <a:pPr marL="76200" indent="0">
              <a:buNone/>
            </a:pPr>
            <a:r>
              <a:rPr lang="en-IN" sz="1600" b="0" i="0" dirty="0">
                <a:effectLst/>
                <a:latin typeface="Arial" panose="020B0604020202020204" pitchFamily="34" charset="0"/>
              </a:rPr>
              <a:t>4.Purchases Management</a:t>
            </a:r>
          </a:p>
          <a:p>
            <a:pPr marL="76200" indent="0">
              <a:buNone/>
            </a:pPr>
            <a:r>
              <a:rPr lang="en-IN" sz="1600" b="0" i="0" dirty="0">
                <a:effectLst/>
                <a:latin typeface="Arial" panose="020B0604020202020204" pitchFamily="34" charset="0"/>
              </a:rPr>
              <a:t>5.Sales Management</a:t>
            </a:r>
          </a:p>
          <a:p>
            <a:pPr marL="76200" indent="0">
              <a:buNone/>
            </a:pPr>
            <a:r>
              <a:rPr lang="en-IN" sz="1600" b="0" i="0" dirty="0">
                <a:effectLst/>
                <a:latin typeface="Arial" panose="020B0604020202020204" pitchFamily="34" charset="0"/>
              </a:rPr>
              <a:t>6.Customer Management</a:t>
            </a:r>
            <a:endParaRPr lang="en-US" sz="1600" dirty="0"/>
          </a:p>
          <a:p>
            <a:pPr marL="76200" indent="0">
              <a:buNone/>
            </a:pPr>
            <a:endParaRPr lang="en-US" sz="3200" dirty="0"/>
          </a:p>
          <a:p>
            <a:pPr marL="590550" indent="-514350">
              <a:buFont typeface="+mj-lt"/>
              <a:buAutoNum type="arabicPeriod"/>
            </a:pPr>
            <a:endParaRPr lang="en-US" sz="32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grpSp>
        <p:nvGrpSpPr>
          <p:cNvPr id="5" name="Grupo 11">
            <a:extLst>
              <a:ext uri="{FF2B5EF4-FFF2-40B4-BE49-F238E27FC236}">
                <a16:creationId xmlns="" xmlns:a16="http://schemas.microsoft.com/office/drawing/2014/main" id="{DBB3138B-5D80-B24B-B849-0A4990C2A5DA}"/>
              </a:ext>
            </a:extLst>
          </p:cNvPr>
          <p:cNvGrpSpPr/>
          <p:nvPr/>
        </p:nvGrpSpPr>
        <p:grpSpPr>
          <a:xfrm>
            <a:off x="5807807" y="1245118"/>
            <a:ext cx="2885595" cy="2788511"/>
            <a:chOff x="1012950" y="3289810"/>
            <a:chExt cx="452332" cy="685013"/>
          </a:xfrm>
        </p:grpSpPr>
        <p:sp>
          <p:nvSpPr>
            <p:cNvPr id="32" name="Google Shape;1134;p46"/>
            <p:cNvSpPr/>
            <p:nvPr/>
          </p:nvSpPr>
          <p:spPr>
            <a:xfrm>
              <a:off x="1210074" y="3312647"/>
              <a:ext cx="60004" cy="257813"/>
            </a:xfrm>
            <a:custGeom>
              <a:avLst/>
              <a:gdLst/>
              <a:ahLst/>
              <a:cxnLst/>
              <a:rect l="l" t="t" r="r" b="b"/>
              <a:pathLst>
                <a:path w="600042" h="2578130" extrusionOk="0">
                  <a:moveTo>
                    <a:pt x="599390" y="1732788"/>
                  </a:moveTo>
                  <a:cubicBezTo>
                    <a:pt x="543891" y="1700784"/>
                    <a:pt x="504062" y="1700131"/>
                    <a:pt x="479904" y="1730176"/>
                  </a:cubicBezTo>
                  <a:cubicBezTo>
                    <a:pt x="455092" y="1760220"/>
                    <a:pt x="443339" y="1811165"/>
                    <a:pt x="443339" y="1882358"/>
                  </a:cubicBezTo>
                  <a:lnTo>
                    <a:pt x="443339" y="2267712"/>
                  </a:lnTo>
                  <a:cubicBezTo>
                    <a:pt x="443339" y="2340864"/>
                    <a:pt x="436810" y="2401606"/>
                    <a:pt x="423099" y="2449939"/>
                  </a:cubicBezTo>
                  <a:cubicBezTo>
                    <a:pt x="409387" y="2500231"/>
                    <a:pt x="386535" y="2535501"/>
                    <a:pt x="355194" y="2556401"/>
                  </a:cubicBezTo>
                  <a:cubicBezTo>
                    <a:pt x="324506" y="2577955"/>
                    <a:pt x="282719" y="2583180"/>
                    <a:pt x="229831" y="2573383"/>
                  </a:cubicBezTo>
                  <a:cubicBezTo>
                    <a:pt x="178250" y="2564239"/>
                    <a:pt x="113610" y="2536807"/>
                    <a:pt x="36564" y="2492393"/>
                  </a:cubicBezTo>
                  <a:lnTo>
                    <a:pt x="0" y="2470840"/>
                  </a:lnTo>
                  <a:lnTo>
                    <a:pt x="0" y="2167128"/>
                  </a:lnTo>
                  <a:lnTo>
                    <a:pt x="46358" y="2193907"/>
                  </a:lnTo>
                  <a:cubicBezTo>
                    <a:pt x="101857" y="2225911"/>
                    <a:pt x="138421" y="2229830"/>
                    <a:pt x="156703" y="2206970"/>
                  </a:cubicBezTo>
                  <a:cubicBezTo>
                    <a:pt x="176291" y="2184110"/>
                    <a:pt x="186085" y="2137084"/>
                    <a:pt x="186085" y="2065891"/>
                  </a:cubicBezTo>
                  <a:lnTo>
                    <a:pt x="186085" y="1726257"/>
                  </a:lnTo>
                  <a:cubicBezTo>
                    <a:pt x="186085" y="1637429"/>
                    <a:pt x="194573" y="1567543"/>
                    <a:pt x="212202" y="1516598"/>
                  </a:cubicBezTo>
                  <a:cubicBezTo>
                    <a:pt x="229178" y="1465000"/>
                    <a:pt x="263784" y="1432342"/>
                    <a:pt x="315365" y="1417973"/>
                  </a:cubicBezTo>
                  <a:cubicBezTo>
                    <a:pt x="263784" y="1344168"/>
                    <a:pt x="229178" y="1271016"/>
                    <a:pt x="212202" y="1199823"/>
                  </a:cubicBezTo>
                  <a:cubicBezTo>
                    <a:pt x="195226" y="1128631"/>
                    <a:pt x="186738" y="1048947"/>
                    <a:pt x="186738" y="960120"/>
                  </a:cubicBezTo>
                  <a:lnTo>
                    <a:pt x="186738" y="620486"/>
                  </a:lnTo>
                  <a:cubicBezTo>
                    <a:pt x="186738" y="549293"/>
                    <a:pt x="176944" y="490510"/>
                    <a:pt x="157356" y="445443"/>
                  </a:cubicBezTo>
                  <a:cubicBezTo>
                    <a:pt x="139074" y="401030"/>
                    <a:pt x="101857" y="362494"/>
                    <a:pt x="47011" y="330490"/>
                  </a:cubicBezTo>
                  <a:lnTo>
                    <a:pt x="653" y="303711"/>
                  </a:lnTo>
                  <a:lnTo>
                    <a:pt x="653" y="0"/>
                  </a:lnTo>
                  <a:lnTo>
                    <a:pt x="37217" y="21554"/>
                  </a:lnTo>
                  <a:cubicBezTo>
                    <a:pt x="114263" y="65967"/>
                    <a:pt x="178903" y="113647"/>
                    <a:pt x="230484" y="163939"/>
                  </a:cubicBezTo>
                  <a:cubicBezTo>
                    <a:pt x="283372" y="214884"/>
                    <a:pt x="325159" y="268442"/>
                    <a:pt x="355847" y="325918"/>
                  </a:cubicBezTo>
                  <a:cubicBezTo>
                    <a:pt x="387840" y="383395"/>
                    <a:pt x="410693" y="444790"/>
                    <a:pt x="423752" y="510758"/>
                  </a:cubicBezTo>
                  <a:cubicBezTo>
                    <a:pt x="437463" y="574766"/>
                    <a:pt x="443992" y="643346"/>
                    <a:pt x="443992" y="716498"/>
                  </a:cubicBezTo>
                  <a:lnTo>
                    <a:pt x="443992" y="1101852"/>
                  </a:lnTo>
                  <a:cubicBezTo>
                    <a:pt x="443992" y="1173045"/>
                    <a:pt x="456398" y="1238359"/>
                    <a:pt x="480557" y="1296489"/>
                  </a:cubicBezTo>
                  <a:cubicBezTo>
                    <a:pt x="505368" y="1354618"/>
                    <a:pt x="545197" y="1400338"/>
                    <a:pt x="600043" y="1431689"/>
                  </a:cubicBezTo>
                  <a:lnTo>
                    <a:pt x="599390" y="1732788"/>
                  </a:lnTo>
                  <a:close/>
                </a:path>
              </a:pathLst>
            </a:custGeom>
            <a:gradFill>
              <a:gsLst>
                <a:gs pos="0">
                  <a:srgbClr val="FFFFFF">
                    <a:alpha val="40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135;p46"/>
            <p:cNvSpPr/>
            <p:nvPr/>
          </p:nvSpPr>
          <p:spPr>
            <a:xfrm>
              <a:off x="1130391" y="3289810"/>
              <a:ext cx="60004" cy="257967"/>
            </a:xfrm>
            <a:custGeom>
              <a:avLst/>
              <a:gdLst/>
              <a:ahLst/>
              <a:cxnLst/>
              <a:rect l="l" t="t" r="r" b="b"/>
              <a:pathLst>
                <a:path w="600042" h="2579665" extrusionOk="0">
                  <a:moveTo>
                    <a:pt x="0" y="845571"/>
                  </a:moveTo>
                  <a:cubicBezTo>
                    <a:pt x="55499" y="877575"/>
                    <a:pt x="95328" y="878228"/>
                    <a:pt x="119486" y="848184"/>
                  </a:cubicBezTo>
                  <a:cubicBezTo>
                    <a:pt x="144297" y="818139"/>
                    <a:pt x="156050" y="767194"/>
                    <a:pt x="156050" y="696001"/>
                  </a:cubicBezTo>
                  <a:lnTo>
                    <a:pt x="156050" y="310647"/>
                  </a:lnTo>
                  <a:cubicBezTo>
                    <a:pt x="156050" y="237495"/>
                    <a:pt x="162580" y="176753"/>
                    <a:pt x="176291" y="128420"/>
                  </a:cubicBezTo>
                  <a:cubicBezTo>
                    <a:pt x="190003" y="78128"/>
                    <a:pt x="212202" y="42858"/>
                    <a:pt x="242890" y="21305"/>
                  </a:cubicBezTo>
                  <a:cubicBezTo>
                    <a:pt x="274883" y="404"/>
                    <a:pt x="316671" y="-4821"/>
                    <a:pt x="368252" y="4323"/>
                  </a:cubicBezTo>
                  <a:cubicBezTo>
                    <a:pt x="421140" y="14120"/>
                    <a:pt x="486433" y="41552"/>
                    <a:pt x="563479" y="86619"/>
                  </a:cubicBezTo>
                  <a:lnTo>
                    <a:pt x="600043" y="108173"/>
                  </a:lnTo>
                  <a:lnTo>
                    <a:pt x="600043" y="411884"/>
                  </a:lnTo>
                  <a:lnTo>
                    <a:pt x="553685" y="385105"/>
                  </a:lnTo>
                  <a:cubicBezTo>
                    <a:pt x="498186" y="353101"/>
                    <a:pt x="460969" y="348529"/>
                    <a:pt x="441381" y="371389"/>
                  </a:cubicBezTo>
                  <a:cubicBezTo>
                    <a:pt x="423099" y="394902"/>
                    <a:pt x="413958" y="441929"/>
                    <a:pt x="413958" y="513774"/>
                  </a:cubicBezTo>
                  <a:lnTo>
                    <a:pt x="413958" y="853409"/>
                  </a:lnTo>
                  <a:cubicBezTo>
                    <a:pt x="413958" y="941583"/>
                    <a:pt x="405469" y="1012122"/>
                    <a:pt x="387840" y="1063068"/>
                  </a:cubicBezTo>
                  <a:cubicBezTo>
                    <a:pt x="370864" y="1114666"/>
                    <a:pt x="336259" y="1147323"/>
                    <a:pt x="284677" y="1161692"/>
                  </a:cubicBezTo>
                  <a:cubicBezTo>
                    <a:pt x="336259" y="1235497"/>
                    <a:pt x="370864" y="1308649"/>
                    <a:pt x="387840" y="1379842"/>
                  </a:cubicBezTo>
                  <a:cubicBezTo>
                    <a:pt x="404817" y="1451034"/>
                    <a:pt x="413305" y="1530718"/>
                    <a:pt x="413305" y="1619545"/>
                  </a:cubicBezTo>
                  <a:lnTo>
                    <a:pt x="413305" y="1959180"/>
                  </a:lnTo>
                  <a:cubicBezTo>
                    <a:pt x="413305" y="2030372"/>
                    <a:pt x="422446" y="2088502"/>
                    <a:pt x="440728" y="2133569"/>
                  </a:cubicBezTo>
                  <a:cubicBezTo>
                    <a:pt x="460316" y="2178636"/>
                    <a:pt x="497533" y="2217824"/>
                    <a:pt x="553032" y="2249175"/>
                  </a:cubicBezTo>
                  <a:lnTo>
                    <a:pt x="599390" y="2275954"/>
                  </a:lnTo>
                  <a:lnTo>
                    <a:pt x="599390" y="2579665"/>
                  </a:lnTo>
                  <a:lnTo>
                    <a:pt x="562826" y="2558112"/>
                  </a:lnTo>
                  <a:cubicBezTo>
                    <a:pt x="485780" y="2513698"/>
                    <a:pt x="420487" y="2465365"/>
                    <a:pt x="367600" y="2415073"/>
                  </a:cubicBezTo>
                  <a:cubicBezTo>
                    <a:pt x="316018" y="2364781"/>
                    <a:pt x="274231" y="2311224"/>
                    <a:pt x="242237" y="2253094"/>
                  </a:cubicBezTo>
                  <a:cubicBezTo>
                    <a:pt x="211549" y="2196271"/>
                    <a:pt x="189350" y="2134875"/>
                    <a:pt x="176291" y="2069561"/>
                  </a:cubicBezTo>
                  <a:cubicBezTo>
                    <a:pt x="162580" y="2005553"/>
                    <a:pt x="156050" y="1936973"/>
                    <a:pt x="156050" y="1863821"/>
                  </a:cubicBezTo>
                  <a:lnTo>
                    <a:pt x="156050" y="1478467"/>
                  </a:lnTo>
                  <a:cubicBezTo>
                    <a:pt x="156050" y="1407274"/>
                    <a:pt x="143645" y="1341960"/>
                    <a:pt x="119486" y="1283830"/>
                  </a:cubicBezTo>
                  <a:cubicBezTo>
                    <a:pt x="94675" y="1225700"/>
                    <a:pt x="54846" y="1179980"/>
                    <a:pt x="0" y="1148629"/>
                  </a:cubicBezTo>
                  <a:lnTo>
                    <a:pt x="0" y="845571"/>
                  </a:lnTo>
                  <a:close/>
                </a:path>
              </a:pathLst>
            </a:custGeom>
            <a:gradFill>
              <a:gsLst>
                <a:gs pos="0">
                  <a:srgbClr val="FFFFFF">
                    <a:alpha val="40000"/>
                  </a:srgbClr>
                </a:gs>
                <a:gs pos="100000">
                  <a:srgbClr val="FFFFFF">
                    <a:alpha val="9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1136;p46"/>
            <p:cNvSpPr/>
            <p:nvPr/>
          </p:nvSpPr>
          <p:spPr>
            <a:xfrm>
              <a:off x="1288586" y="3298188"/>
              <a:ext cx="137899" cy="410174"/>
            </a:xfrm>
            <a:custGeom>
              <a:avLst/>
              <a:gdLst/>
              <a:ahLst/>
              <a:cxnLst/>
              <a:rect l="l" t="t" r="r" b="b"/>
              <a:pathLst>
                <a:path w="1378987" h="4101736" extrusionOk="0">
                  <a:moveTo>
                    <a:pt x="653" y="0"/>
                  </a:moveTo>
                  <a:lnTo>
                    <a:pt x="1378988" y="796181"/>
                  </a:lnTo>
                  <a:lnTo>
                    <a:pt x="1378335" y="4101737"/>
                  </a:lnTo>
                  <a:lnTo>
                    <a:pt x="0" y="3306209"/>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137;p46"/>
            <p:cNvSpPr/>
            <p:nvPr/>
          </p:nvSpPr>
          <p:spPr>
            <a:xfrm>
              <a:off x="1262806" y="3341370"/>
              <a:ext cx="109692" cy="93661"/>
            </a:xfrm>
            <a:custGeom>
              <a:avLst/>
              <a:gdLst/>
              <a:ahLst/>
              <a:cxnLst/>
              <a:rect l="l" t="t" r="r" b="b"/>
              <a:pathLst>
                <a:path w="1096922" h="936606" extrusionOk="0">
                  <a:moveTo>
                    <a:pt x="0" y="0"/>
                  </a:moveTo>
                  <a:lnTo>
                    <a:pt x="1096922" y="632895"/>
                  </a:lnTo>
                  <a:lnTo>
                    <a:pt x="1096922" y="936607"/>
                  </a:lnTo>
                  <a:lnTo>
                    <a:pt x="0" y="303711"/>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138;p46"/>
            <p:cNvSpPr/>
            <p:nvPr/>
          </p:nvSpPr>
          <p:spPr>
            <a:xfrm>
              <a:off x="1306554" y="3481600"/>
              <a:ext cx="103946" cy="151921"/>
            </a:xfrm>
            <a:custGeom>
              <a:avLst/>
              <a:gdLst/>
              <a:ahLst/>
              <a:cxnLst/>
              <a:rect l="l" t="t" r="r" b="b"/>
              <a:pathLst>
                <a:path w="1039464" h="1519210" extrusionOk="0">
                  <a:moveTo>
                    <a:pt x="0" y="0"/>
                  </a:moveTo>
                  <a:lnTo>
                    <a:pt x="1039465" y="600238"/>
                  </a:lnTo>
                  <a:lnTo>
                    <a:pt x="1039465" y="1519210"/>
                  </a:lnTo>
                  <a:lnTo>
                    <a:pt x="0" y="9189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139;p46"/>
            <p:cNvSpPr/>
            <p:nvPr/>
          </p:nvSpPr>
          <p:spPr>
            <a:xfrm>
              <a:off x="1305512" y="3411322"/>
              <a:ext cx="105513" cy="71323"/>
            </a:xfrm>
            <a:custGeom>
              <a:avLst/>
              <a:gdLst/>
              <a:ahLst/>
              <a:cxnLst/>
              <a:rect l="l" t="t" r="r" b="b"/>
              <a:pathLst>
                <a:path w="1055134" h="713231" extrusionOk="0">
                  <a:moveTo>
                    <a:pt x="0" y="0"/>
                  </a:moveTo>
                  <a:lnTo>
                    <a:pt x="1055135" y="609382"/>
                  </a:lnTo>
                  <a:lnTo>
                    <a:pt x="1055135" y="713232"/>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140;p46"/>
            <p:cNvSpPr/>
            <p:nvPr/>
          </p:nvSpPr>
          <p:spPr>
            <a:xfrm>
              <a:off x="1305512" y="3432165"/>
              <a:ext cx="91214" cy="63028"/>
            </a:xfrm>
            <a:custGeom>
              <a:avLst/>
              <a:gdLst/>
              <a:ahLst/>
              <a:cxnLst/>
              <a:rect l="l" t="t" r="r" b="b"/>
              <a:pathLst>
                <a:path w="912143" h="630282" extrusionOk="0">
                  <a:moveTo>
                    <a:pt x="0" y="0"/>
                  </a:moveTo>
                  <a:lnTo>
                    <a:pt x="912143" y="526433"/>
                  </a:lnTo>
                  <a:lnTo>
                    <a:pt x="912143" y="6302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141;p46"/>
            <p:cNvSpPr/>
            <p:nvPr/>
          </p:nvSpPr>
          <p:spPr>
            <a:xfrm>
              <a:off x="1305512" y="3452746"/>
              <a:ext cx="77437" cy="55060"/>
            </a:xfrm>
            <a:custGeom>
              <a:avLst/>
              <a:gdLst/>
              <a:ahLst/>
              <a:cxnLst/>
              <a:rect l="l" t="t" r="r" b="b"/>
              <a:pathLst>
                <a:path w="774374" h="550599" extrusionOk="0">
                  <a:moveTo>
                    <a:pt x="0" y="0"/>
                  </a:moveTo>
                  <a:lnTo>
                    <a:pt x="774375" y="446750"/>
                  </a:lnTo>
                  <a:lnTo>
                    <a:pt x="774375" y="550600"/>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1142;p46"/>
            <p:cNvSpPr/>
            <p:nvPr/>
          </p:nvSpPr>
          <p:spPr>
            <a:xfrm>
              <a:off x="1288586" y="3298188"/>
              <a:ext cx="137899" cy="123901"/>
            </a:xfrm>
            <a:custGeom>
              <a:avLst/>
              <a:gdLst/>
              <a:ahLst/>
              <a:cxnLst/>
              <a:rect l="l" t="t" r="r" b="b"/>
              <a:pathLst>
                <a:path w="1378987" h="1239012" extrusionOk="0">
                  <a:moveTo>
                    <a:pt x="653" y="0"/>
                  </a:moveTo>
                  <a:lnTo>
                    <a:pt x="1378988" y="796181"/>
                  </a:lnTo>
                  <a:lnTo>
                    <a:pt x="1378988" y="1239012"/>
                  </a:lnTo>
                  <a:lnTo>
                    <a:pt x="0" y="443484"/>
                  </a:lnTo>
                  <a:lnTo>
                    <a:pt x="653"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1143;p46"/>
            <p:cNvSpPr/>
            <p:nvPr/>
          </p:nvSpPr>
          <p:spPr>
            <a:xfrm>
              <a:off x="1305512" y="3322238"/>
              <a:ext cx="17499" cy="26289"/>
            </a:xfrm>
            <a:custGeom>
              <a:avLst/>
              <a:gdLst/>
              <a:ahLst/>
              <a:cxnLst/>
              <a:rect l="l" t="t" r="r" b="b"/>
              <a:pathLst>
                <a:path w="174985" h="262890" extrusionOk="0">
                  <a:moveTo>
                    <a:pt x="174985" y="182064"/>
                  </a:moveTo>
                  <a:cubicBezTo>
                    <a:pt x="174985" y="249338"/>
                    <a:pt x="135809" y="280689"/>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1144;p46"/>
            <p:cNvSpPr/>
            <p:nvPr/>
          </p:nvSpPr>
          <p:spPr>
            <a:xfrm>
              <a:off x="1040943" y="3399143"/>
              <a:ext cx="424339" cy="575680"/>
            </a:xfrm>
            <a:custGeom>
              <a:avLst/>
              <a:gdLst/>
              <a:ahLst/>
              <a:cxnLst/>
              <a:rect l="l" t="t" r="r" b="b"/>
              <a:pathLst>
                <a:path w="4243391" h="5756801" extrusionOk="0">
                  <a:moveTo>
                    <a:pt x="653" y="0"/>
                  </a:moveTo>
                  <a:lnTo>
                    <a:pt x="4243392" y="2449286"/>
                  </a:lnTo>
                  <a:lnTo>
                    <a:pt x="4242739" y="5756801"/>
                  </a:lnTo>
                  <a:lnTo>
                    <a:pt x="0" y="3307516"/>
                  </a:lnTo>
                  <a:lnTo>
                    <a:pt x="653"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145;p46"/>
            <p:cNvSpPr/>
            <p:nvPr/>
          </p:nvSpPr>
          <p:spPr>
            <a:xfrm>
              <a:off x="1012950" y="3480428"/>
              <a:ext cx="109627" cy="93661"/>
            </a:xfrm>
            <a:custGeom>
              <a:avLst/>
              <a:gdLst/>
              <a:ahLst/>
              <a:cxnLst/>
              <a:rect l="l" t="t" r="r" b="b"/>
              <a:pathLst>
                <a:path w="1096269" h="936606" extrusionOk="0">
                  <a:moveTo>
                    <a:pt x="0" y="0"/>
                  </a:moveTo>
                  <a:lnTo>
                    <a:pt x="1096270" y="632895"/>
                  </a:lnTo>
                  <a:lnTo>
                    <a:pt x="1096270" y="936607"/>
                  </a:lnTo>
                  <a:lnTo>
                    <a:pt x="0" y="304365"/>
                  </a:lnTo>
                  <a:lnTo>
                    <a:pt x="0" y="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4" name="Google Shape;1146;p46"/>
            <p:cNvSpPr/>
            <p:nvPr/>
          </p:nvSpPr>
          <p:spPr>
            <a:xfrm>
              <a:off x="1069522" y="3563667"/>
              <a:ext cx="243412" cy="150941"/>
            </a:xfrm>
            <a:custGeom>
              <a:avLst/>
              <a:gdLst/>
              <a:ahLst/>
              <a:cxnLst/>
              <a:rect l="l" t="t" r="r" b="b"/>
              <a:pathLst>
                <a:path w="2434122" h="1509412" extrusionOk="0">
                  <a:moveTo>
                    <a:pt x="0" y="0"/>
                  </a:moveTo>
                  <a:lnTo>
                    <a:pt x="2434123" y="1405564"/>
                  </a:lnTo>
                  <a:lnTo>
                    <a:pt x="2434123" y="150941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147;p46"/>
            <p:cNvSpPr/>
            <p:nvPr/>
          </p:nvSpPr>
          <p:spPr>
            <a:xfrm>
              <a:off x="1069522" y="3584509"/>
              <a:ext cx="209982" cy="131608"/>
            </a:xfrm>
            <a:custGeom>
              <a:avLst/>
              <a:gdLst/>
              <a:ahLst/>
              <a:cxnLst/>
              <a:rect l="l" t="t" r="r" b="b"/>
              <a:pathLst>
                <a:path w="2099822" h="1316082" extrusionOk="0">
                  <a:moveTo>
                    <a:pt x="0" y="0"/>
                  </a:moveTo>
                  <a:lnTo>
                    <a:pt x="2099823" y="1212233"/>
                  </a:lnTo>
                  <a:lnTo>
                    <a:pt x="2099823" y="1316083"/>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1148;p46"/>
            <p:cNvSpPr/>
            <p:nvPr/>
          </p:nvSpPr>
          <p:spPr>
            <a:xfrm>
              <a:off x="1069522" y="3605156"/>
              <a:ext cx="178707" cy="113582"/>
            </a:xfrm>
            <a:custGeom>
              <a:avLst/>
              <a:gdLst/>
              <a:ahLst/>
              <a:cxnLst/>
              <a:rect l="l" t="t" r="r" b="b"/>
              <a:pathLst>
                <a:path w="1787069" h="1135815" extrusionOk="0">
                  <a:moveTo>
                    <a:pt x="0" y="0"/>
                  </a:moveTo>
                  <a:lnTo>
                    <a:pt x="1787069" y="1031966"/>
                  </a:lnTo>
                  <a:lnTo>
                    <a:pt x="1787069" y="1135815"/>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149;p46"/>
            <p:cNvSpPr/>
            <p:nvPr/>
          </p:nvSpPr>
          <p:spPr>
            <a:xfrm>
              <a:off x="1233315" y="3736463"/>
              <a:ext cx="214030" cy="215472"/>
            </a:xfrm>
            <a:custGeom>
              <a:avLst/>
              <a:gdLst/>
              <a:ahLst/>
              <a:cxnLst/>
              <a:rect l="l" t="t" r="r" b="b"/>
              <a:pathLst>
                <a:path w="2140304" h="2154718" extrusionOk="0">
                  <a:moveTo>
                    <a:pt x="0" y="0"/>
                  </a:moveTo>
                  <a:lnTo>
                    <a:pt x="2140304" y="1235746"/>
                  </a:lnTo>
                  <a:lnTo>
                    <a:pt x="2140304" y="2154719"/>
                  </a:lnTo>
                  <a:lnTo>
                    <a:pt x="0" y="918972"/>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150;p46"/>
            <p:cNvSpPr/>
            <p:nvPr/>
          </p:nvSpPr>
          <p:spPr>
            <a:xfrm>
              <a:off x="1249395" y="37638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151;p46"/>
            <p:cNvSpPr/>
            <p:nvPr/>
          </p:nvSpPr>
          <p:spPr>
            <a:xfrm>
              <a:off x="1288781" y="378811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1152;p46"/>
            <p:cNvSpPr/>
            <p:nvPr/>
          </p:nvSpPr>
          <p:spPr>
            <a:xfrm>
              <a:off x="1328362" y="3810583"/>
              <a:ext cx="32255" cy="48986"/>
            </a:xfrm>
            <a:custGeom>
              <a:avLst/>
              <a:gdLst/>
              <a:ahLst/>
              <a:cxnLst/>
              <a:rect l="l" t="t" r="r" b="b"/>
              <a:pathLst>
                <a:path w="322547" h="489857" extrusionOk="0">
                  <a:moveTo>
                    <a:pt x="0" y="0"/>
                  </a:moveTo>
                  <a:lnTo>
                    <a:pt x="322547" y="186146"/>
                  </a:lnTo>
                  <a:lnTo>
                    <a:pt x="322547"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1153;p46"/>
            <p:cNvSpPr/>
            <p:nvPr/>
          </p:nvSpPr>
          <p:spPr>
            <a:xfrm>
              <a:off x="1367943" y="3834487"/>
              <a:ext cx="32255" cy="48986"/>
            </a:xfrm>
            <a:custGeom>
              <a:avLst/>
              <a:gdLst/>
              <a:ahLst/>
              <a:cxnLst/>
              <a:rect l="l" t="t" r="r" b="b"/>
              <a:pathLst>
                <a:path w="322547" h="489857" extrusionOk="0">
                  <a:moveTo>
                    <a:pt x="0" y="0"/>
                  </a:moveTo>
                  <a:lnTo>
                    <a:pt x="322548" y="186146"/>
                  </a:lnTo>
                  <a:lnTo>
                    <a:pt x="322548" y="489857"/>
                  </a:lnTo>
                  <a:lnTo>
                    <a:pt x="0" y="303711"/>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1154;p46"/>
            <p:cNvSpPr/>
            <p:nvPr/>
          </p:nvSpPr>
          <p:spPr>
            <a:xfrm>
              <a:off x="1029811" y="3615447"/>
              <a:ext cx="178184" cy="194767"/>
            </a:xfrm>
            <a:custGeom>
              <a:avLst/>
              <a:gdLst/>
              <a:ahLst/>
              <a:cxnLst/>
              <a:rect l="l" t="t" r="r" b="b"/>
              <a:pathLst>
                <a:path w="1781845" h="1947672" extrusionOk="0">
                  <a:moveTo>
                    <a:pt x="0" y="0"/>
                  </a:moveTo>
                  <a:lnTo>
                    <a:pt x="1781846" y="1028700"/>
                  </a:lnTo>
                  <a:lnTo>
                    <a:pt x="1781846" y="1947672"/>
                  </a:lnTo>
                  <a:lnTo>
                    <a:pt x="0" y="918319"/>
                  </a:lnTo>
                  <a:lnTo>
                    <a:pt x="0" y="0"/>
                  </a:lnTo>
                  <a:close/>
                </a:path>
              </a:pathLst>
            </a:custGeom>
            <a:gradFill>
              <a:gsLst>
                <a:gs pos="0">
                  <a:srgbClr val="FFFFFF">
                    <a:alpha val="29803"/>
                    <a:alpha val="29800"/>
                  </a:srgbClr>
                </a:gs>
                <a:gs pos="99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155;p46"/>
            <p:cNvSpPr/>
            <p:nvPr/>
          </p:nvSpPr>
          <p:spPr>
            <a:xfrm>
              <a:off x="1047713" y="3649251"/>
              <a:ext cx="141555" cy="92093"/>
            </a:xfrm>
            <a:custGeom>
              <a:avLst/>
              <a:gdLst/>
              <a:ahLst/>
              <a:cxnLst/>
              <a:rect l="l" t="t" r="r" b="b"/>
              <a:pathLst>
                <a:path w="1415552" h="920931" extrusionOk="0">
                  <a:moveTo>
                    <a:pt x="0" y="0"/>
                  </a:moveTo>
                  <a:lnTo>
                    <a:pt x="1415552" y="817082"/>
                  </a:lnTo>
                  <a:lnTo>
                    <a:pt x="1415552" y="920931"/>
                  </a:lnTo>
                  <a:lnTo>
                    <a:pt x="0" y="10385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156;p46"/>
            <p:cNvSpPr/>
            <p:nvPr/>
          </p:nvSpPr>
          <p:spPr>
            <a:xfrm>
              <a:off x="1047713" y="3670093"/>
              <a:ext cx="113349" cy="75830"/>
            </a:xfrm>
            <a:custGeom>
              <a:avLst/>
              <a:gdLst/>
              <a:ahLst/>
              <a:cxnLst/>
              <a:rect l="l" t="t" r="r" b="b"/>
              <a:pathLst>
                <a:path w="1133486" h="758299" extrusionOk="0">
                  <a:moveTo>
                    <a:pt x="0" y="0"/>
                  </a:moveTo>
                  <a:lnTo>
                    <a:pt x="1133486" y="654449"/>
                  </a:lnTo>
                  <a:lnTo>
                    <a:pt x="1133486" y="758299"/>
                  </a:lnTo>
                  <a:lnTo>
                    <a:pt x="0" y="10319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157;p46"/>
            <p:cNvSpPr/>
            <p:nvPr/>
          </p:nvSpPr>
          <p:spPr>
            <a:xfrm>
              <a:off x="1041008" y="3399143"/>
              <a:ext cx="423686" cy="289473"/>
            </a:xfrm>
            <a:custGeom>
              <a:avLst/>
              <a:gdLst/>
              <a:ahLst/>
              <a:cxnLst/>
              <a:rect l="l" t="t" r="r" b="b"/>
              <a:pathLst>
                <a:path w="4236862" h="2894729" extrusionOk="0">
                  <a:moveTo>
                    <a:pt x="0" y="0"/>
                  </a:moveTo>
                  <a:lnTo>
                    <a:pt x="4236863" y="2446673"/>
                  </a:lnTo>
                  <a:lnTo>
                    <a:pt x="4236863" y="2894729"/>
                  </a:lnTo>
                  <a:lnTo>
                    <a:pt x="0" y="44870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158;p46"/>
            <p:cNvSpPr/>
            <p:nvPr/>
          </p:nvSpPr>
          <p:spPr>
            <a:xfrm>
              <a:off x="1069587" y="3429901"/>
              <a:ext cx="17499" cy="26289"/>
            </a:xfrm>
            <a:custGeom>
              <a:avLst/>
              <a:gdLst/>
              <a:ahLst/>
              <a:cxnLst/>
              <a:rect l="l" t="t" r="r" b="b"/>
              <a:pathLst>
                <a:path w="174985" h="262890" extrusionOk="0">
                  <a:moveTo>
                    <a:pt x="174985" y="182064"/>
                  </a:moveTo>
                  <a:cubicBezTo>
                    <a:pt x="174985" y="249338"/>
                    <a:pt x="135809" y="280688"/>
                    <a:pt x="87493" y="252603"/>
                  </a:cubicBezTo>
                  <a:cubicBezTo>
                    <a:pt x="39176" y="224518"/>
                    <a:pt x="0" y="148101"/>
                    <a:pt x="0" y="80827"/>
                  </a:cubicBezTo>
                  <a:cubicBezTo>
                    <a:pt x="0" y="13553"/>
                    <a:pt x="39176" y="-17798"/>
                    <a:pt x="87493" y="10287"/>
                  </a:cubicBezTo>
                  <a:cubicBezTo>
                    <a:pt x="135809" y="38373"/>
                    <a:pt x="174985" y="115443"/>
                    <a:pt x="174985" y="18206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238126"/>
            <a:ext cx="3954825" cy="514350"/>
          </a:xfrm>
          <a:solidFill>
            <a:srgbClr val="FFC000"/>
          </a:solidFill>
          <a:ln>
            <a:solidFill>
              <a:schemeClr val="tx1">
                <a:lumMod val="75000"/>
                <a:lumOff val="25000"/>
              </a:schemeClr>
            </a:solidFill>
          </a:ln>
        </p:spPr>
        <p:txBody>
          <a:bodyPr/>
          <a:lstStyle/>
          <a:p>
            <a:r>
              <a:rPr lang="en-US" sz="2800" dirty="0">
                <a:solidFill>
                  <a:schemeClr val="tx1"/>
                </a:solidFill>
              </a:rPr>
              <a:t>USER</a:t>
            </a:r>
            <a:r>
              <a:rPr lang="en-US" dirty="0">
                <a:solidFill>
                  <a:schemeClr val="tx1"/>
                </a:solidFill>
              </a:rPr>
              <a:t> </a:t>
            </a:r>
            <a:r>
              <a:rPr lang="en-US" sz="2800" dirty="0">
                <a:solidFill>
                  <a:schemeClr val="tx1"/>
                </a:solidFill>
              </a:rPr>
              <a:t>MODULE</a:t>
            </a:r>
            <a:endParaRPr lang="en-US" dirty="0">
              <a:solidFill>
                <a:schemeClr val="tx1"/>
              </a:solidFill>
            </a:endParaRPr>
          </a:p>
        </p:txBody>
      </p:sp>
      <p:sp>
        <p:nvSpPr>
          <p:cNvPr id="3" name="Text Placeholder 2"/>
          <p:cNvSpPr>
            <a:spLocks noGrp="1"/>
          </p:cNvSpPr>
          <p:nvPr>
            <p:ph type="body" idx="1"/>
          </p:nvPr>
        </p:nvSpPr>
        <p:spPr>
          <a:xfrm>
            <a:off x="371262" y="752476"/>
            <a:ext cx="8322139" cy="3225941"/>
          </a:xfrm>
        </p:spPr>
        <p:txBody>
          <a:bodyPr/>
          <a:lstStyle/>
          <a:p>
            <a:r>
              <a:rPr lang="en-US" dirty="0">
                <a:latin typeface="Barlow Light" charset="0"/>
                <a:cs typeface="Times New Roman" panose="02020603050405020304" pitchFamily="18" charset="0"/>
              </a:rPr>
              <a:t>Register to the application.</a:t>
            </a:r>
          </a:p>
          <a:p>
            <a:r>
              <a:rPr lang="en-US" dirty="0">
                <a:latin typeface="Barlow Light" charset="0"/>
                <a:cs typeface="Times New Roman" panose="02020603050405020304" pitchFamily="18" charset="0"/>
              </a:rPr>
              <a:t>Sign in to the application to maintain the record of activities.</a:t>
            </a:r>
          </a:p>
          <a:p>
            <a:r>
              <a:rPr lang="en-US" dirty="0">
                <a:latin typeface="Barlow Light" charset="0"/>
                <a:cs typeface="Times New Roman" panose="02020603050405020304" pitchFamily="18" charset="0"/>
              </a:rPr>
              <a:t>Search for item by giving item number and item name.</a:t>
            </a:r>
          </a:p>
          <a:p>
            <a:r>
              <a:rPr lang="en-US" dirty="0">
                <a:latin typeface="Barlow Light" charset="0"/>
                <a:cs typeface="Times New Roman" panose="02020603050405020304" pitchFamily="18" charset="0"/>
              </a:rPr>
              <a:t>Check the total stock of the </a:t>
            </a:r>
            <a:r>
              <a:rPr lang="en-US" dirty="0" smtClean="0">
                <a:latin typeface="Barlow Light" charset="0"/>
                <a:cs typeface="Times New Roman" panose="02020603050405020304" pitchFamily="18" charset="0"/>
              </a:rPr>
              <a:t>item, Check </a:t>
            </a:r>
            <a:r>
              <a:rPr lang="en-US" dirty="0">
                <a:latin typeface="Barlow Light" charset="0"/>
                <a:cs typeface="Times New Roman" panose="02020603050405020304" pitchFamily="18" charset="0"/>
              </a:rPr>
              <a:t>the </a:t>
            </a:r>
            <a:r>
              <a:rPr lang="en-US" dirty="0" smtClean="0">
                <a:latin typeface="Barlow Light" charset="0"/>
                <a:cs typeface="Times New Roman" panose="02020603050405020304" pitchFamily="18" charset="0"/>
              </a:rPr>
              <a:t>sale details</a:t>
            </a:r>
            <a:r>
              <a:rPr lang="en-US" dirty="0">
                <a:latin typeface="Barlow Light" charset="0"/>
                <a:cs typeface="Times New Roman" panose="02020603050405020304" pitchFamily="18" charset="0"/>
              </a:rPr>
              <a:t>.</a:t>
            </a:r>
          </a:p>
          <a:p>
            <a:r>
              <a:rPr lang="en-US" dirty="0">
                <a:latin typeface="Barlow Light" charset="0"/>
                <a:cs typeface="Times New Roman" panose="02020603050405020304" pitchFamily="18" charset="0"/>
              </a:rPr>
              <a:t>Fill the customer details by giving name, phone number and address.</a:t>
            </a:r>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99" y="439700"/>
            <a:ext cx="4031026" cy="396300"/>
          </a:xfrm>
          <a:solidFill>
            <a:srgbClr val="FFC000"/>
          </a:solidFill>
        </p:spPr>
        <p:txBody>
          <a:bodyPr/>
          <a:lstStyle/>
          <a:p>
            <a:r>
              <a:rPr lang="en-US" sz="2800" dirty="0">
                <a:solidFill>
                  <a:schemeClr val="tx1"/>
                </a:solidFill>
                <a:latin typeface="Times New Roman" panose="02020603050405020304" pitchFamily="18" charset="0"/>
                <a:cs typeface="Times New Roman" panose="02020603050405020304" pitchFamily="18" charset="0"/>
              </a:rPr>
              <a:t>REGISTER MODULE</a:t>
            </a:r>
          </a:p>
        </p:txBody>
      </p:sp>
      <p:sp>
        <p:nvSpPr>
          <p:cNvPr id="3" name="Text Placeholder 2"/>
          <p:cNvSpPr>
            <a:spLocks noGrp="1"/>
          </p:cNvSpPr>
          <p:nvPr>
            <p:ph type="body" idx="1"/>
          </p:nvPr>
        </p:nvSpPr>
        <p:spPr>
          <a:xfrm>
            <a:off x="646269" y="1237534"/>
            <a:ext cx="7927090" cy="3512316"/>
          </a:xfrm>
        </p:spPr>
        <p:txBody>
          <a:bodyPr/>
          <a:lstStyle/>
          <a:p>
            <a:r>
              <a:rPr lang="en-US" sz="2000" dirty="0">
                <a:solidFill>
                  <a:schemeClr val="accent6">
                    <a:lumMod val="50000"/>
                  </a:schemeClr>
                </a:solidFill>
              </a:rPr>
              <a:t>FIELD REQUIRED </a:t>
            </a:r>
            <a:r>
              <a:rPr lang="en-US" sz="2000" dirty="0"/>
              <a:t>: </a:t>
            </a:r>
          </a:p>
          <a:p>
            <a:r>
              <a:rPr lang="en-US" sz="2000" dirty="0" smtClean="0"/>
              <a:t>Name:</a:t>
            </a:r>
            <a:endParaRPr lang="en-US" sz="2000" dirty="0"/>
          </a:p>
          <a:p>
            <a:pPr>
              <a:buNone/>
            </a:pPr>
            <a:r>
              <a:rPr lang="en-US" sz="2000" dirty="0"/>
              <a:t>        </a:t>
            </a:r>
            <a:r>
              <a:rPr lang="en-US" sz="2000" dirty="0" smtClean="0"/>
              <a:t>Username:</a:t>
            </a:r>
            <a:endParaRPr lang="en-US" sz="2000" dirty="0"/>
          </a:p>
          <a:p>
            <a:pPr>
              <a:buNone/>
            </a:pPr>
            <a:r>
              <a:rPr lang="en-US" sz="2000" dirty="0"/>
              <a:t>        </a:t>
            </a:r>
            <a:r>
              <a:rPr lang="en-US" sz="2000" dirty="0" smtClean="0"/>
              <a:t>Password:</a:t>
            </a:r>
            <a:endParaRPr lang="en-US" sz="2000" dirty="0"/>
          </a:p>
          <a:p>
            <a:pPr>
              <a:buNone/>
            </a:pPr>
            <a:endParaRPr lang="en-US" sz="2000" dirty="0"/>
          </a:p>
          <a:p>
            <a:r>
              <a:rPr lang="en-US" sz="2000" dirty="0">
                <a:solidFill>
                  <a:schemeClr val="accent6">
                    <a:lumMod val="50000"/>
                  </a:schemeClr>
                </a:solidFill>
              </a:rPr>
              <a:t>REST API’S  </a:t>
            </a:r>
            <a:r>
              <a:rPr lang="en-US" sz="2000" dirty="0"/>
              <a:t>:</a:t>
            </a:r>
          </a:p>
          <a:p>
            <a:r>
              <a:rPr lang="en-US" sz="2000" dirty="0"/>
              <a:t> </a:t>
            </a:r>
            <a:r>
              <a:rPr lang="en-US" sz="2000" dirty="0" smtClean="0"/>
              <a:t>login:</a:t>
            </a:r>
            <a:endParaRPr lang="en-US" sz="2000" dirty="0"/>
          </a:p>
          <a:p>
            <a:pPr>
              <a:buNone/>
            </a:pPr>
            <a:r>
              <a:rPr lang="en-US" sz="2000" dirty="0"/>
              <a:t>        </a:t>
            </a:r>
            <a:r>
              <a:rPr lang="en-US" sz="2000" dirty="0" smtClean="0"/>
              <a:t>register:</a:t>
            </a:r>
            <a:endParaRPr lang="en-US" sz="2000" dirty="0"/>
          </a:p>
          <a:p>
            <a:pPr>
              <a:buNone/>
            </a:pPr>
            <a:r>
              <a:rPr lang="en-US" sz="2000" dirty="0"/>
              <a:t>        reset </a:t>
            </a:r>
            <a:r>
              <a:rPr lang="en-US" sz="2000" dirty="0" smtClean="0"/>
              <a:t>password:</a:t>
            </a:r>
            <a:endParaRPr lang="en-US" sz="2000" dirty="0"/>
          </a:p>
          <a:p>
            <a:pPr>
              <a:buNone/>
            </a:pPr>
            <a:r>
              <a:rPr lang="en-US" sz="2000" dirty="0"/>
              <a:t>        </a:t>
            </a:r>
            <a:r>
              <a:rPr lang="en-US" sz="2000" dirty="0" smtClean="0"/>
              <a:t>clear:</a:t>
            </a:r>
            <a:endParaRPr lang="en-US" sz="2000" dirty="0"/>
          </a:p>
          <a:p>
            <a:pPr>
              <a:buNone/>
            </a:pPr>
            <a:endParaRPr lang="en-US" dirty="0"/>
          </a:p>
          <a:p>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grpSp>
        <p:nvGrpSpPr>
          <p:cNvPr id="5" name="Grupo 6">
            <a:extLst>
              <a:ext uri="{FF2B5EF4-FFF2-40B4-BE49-F238E27FC236}">
                <a16:creationId xmlns="" xmlns:a16="http://schemas.microsoft.com/office/drawing/2014/main" id="{7B127C7C-9450-754F-89D9-837836FB0E3F}"/>
              </a:ext>
            </a:extLst>
          </p:cNvPr>
          <p:cNvGrpSpPr/>
          <p:nvPr/>
        </p:nvGrpSpPr>
        <p:grpSpPr>
          <a:xfrm>
            <a:off x="6714529" y="352063"/>
            <a:ext cx="2298843" cy="2384262"/>
            <a:chOff x="6928587" y="2421571"/>
            <a:chExt cx="761805" cy="683582"/>
          </a:xfrm>
        </p:grpSpPr>
        <p:sp>
          <p:nvSpPr>
            <p:cNvPr id="6" name="Google Shape;928;p46"/>
            <p:cNvSpPr/>
            <p:nvPr/>
          </p:nvSpPr>
          <p:spPr>
            <a:xfrm>
              <a:off x="7283789" y="249352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929;p46"/>
            <p:cNvSpPr/>
            <p:nvPr/>
          </p:nvSpPr>
          <p:spPr>
            <a:xfrm>
              <a:off x="7242581" y="253307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30;p46"/>
            <p:cNvSpPr/>
            <p:nvPr/>
          </p:nvSpPr>
          <p:spPr>
            <a:xfrm>
              <a:off x="7073805" y="2784444"/>
              <a:ext cx="70591" cy="120304"/>
            </a:xfrm>
            <a:custGeom>
              <a:avLst/>
              <a:gdLst/>
              <a:ahLst/>
              <a:cxnLst/>
              <a:rect l="l" t="t" r="r" b="b"/>
              <a:pathLst>
                <a:path w="705914" h="1203041" extrusionOk="0">
                  <a:moveTo>
                    <a:pt x="383541" y="351163"/>
                  </a:moveTo>
                  <a:lnTo>
                    <a:pt x="0" y="129723"/>
                  </a:lnTo>
                  <a:lnTo>
                    <a:pt x="0" y="0"/>
                  </a:lnTo>
                  <a:lnTo>
                    <a:pt x="383541" y="221439"/>
                  </a:lnTo>
                  <a:cubicBezTo>
                    <a:pt x="414952" y="239617"/>
                    <a:pt x="460415" y="275972"/>
                    <a:pt x="499265" y="332158"/>
                  </a:cubicBezTo>
                  <a:cubicBezTo>
                    <a:pt x="541421" y="392476"/>
                    <a:pt x="571179" y="468492"/>
                    <a:pt x="571179" y="551119"/>
                  </a:cubicBezTo>
                  <a:cubicBezTo>
                    <a:pt x="571179" y="642008"/>
                    <a:pt x="548034" y="694062"/>
                    <a:pt x="503398" y="708936"/>
                  </a:cubicBezTo>
                  <a:cubicBezTo>
                    <a:pt x="462068" y="722982"/>
                    <a:pt x="413299" y="699020"/>
                    <a:pt x="382715" y="681668"/>
                  </a:cubicBezTo>
                  <a:lnTo>
                    <a:pt x="224835" y="590779"/>
                  </a:lnTo>
                  <a:lnTo>
                    <a:pt x="224008" y="589953"/>
                  </a:lnTo>
                  <a:cubicBezTo>
                    <a:pt x="210782" y="581691"/>
                    <a:pt x="189291" y="574254"/>
                    <a:pt x="171932" y="579212"/>
                  </a:cubicBezTo>
                  <a:cubicBezTo>
                    <a:pt x="157880" y="583343"/>
                    <a:pt x="142175" y="597390"/>
                    <a:pt x="142175" y="647792"/>
                  </a:cubicBezTo>
                  <a:cubicBezTo>
                    <a:pt x="142175" y="698194"/>
                    <a:pt x="157880" y="729592"/>
                    <a:pt x="171106" y="747770"/>
                  </a:cubicBezTo>
                  <a:cubicBezTo>
                    <a:pt x="187638" y="770905"/>
                    <a:pt x="209129" y="787431"/>
                    <a:pt x="222355" y="794041"/>
                  </a:cubicBezTo>
                  <a:lnTo>
                    <a:pt x="224008" y="794867"/>
                  </a:lnTo>
                  <a:lnTo>
                    <a:pt x="705914" y="1073318"/>
                  </a:lnTo>
                  <a:lnTo>
                    <a:pt x="705914" y="1203042"/>
                  </a:lnTo>
                  <a:lnTo>
                    <a:pt x="226488" y="926243"/>
                  </a:lnTo>
                  <a:cubicBezTo>
                    <a:pt x="193424" y="908891"/>
                    <a:pt x="146308" y="872536"/>
                    <a:pt x="104978" y="814697"/>
                  </a:cubicBezTo>
                  <a:cubicBezTo>
                    <a:pt x="60342" y="751901"/>
                    <a:pt x="28931" y="671754"/>
                    <a:pt x="29758" y="582517"/>
                  </a:cubicBezTo>
                  <a:cubicBezTo>
                    <a:pt x="29758" y="494106"/>
                    <a:pt x="60342" y="448662"/>
                    <a:pt x="104978" y="436268"/>
                  </a:cubicBezTo>
                  <a:cubicBezTo>
                    <a:pt x="146308" y="424700"/>
                    <a:pt x="193424" y="441226"/>
                    <a:pt x="226488" y="461882"/>
                  </a:cubicBezTo>
                  <a:lnTo>
                    <a:pt x="382715" y="551945"/>
                  </a:lnTo>
                  <a:cubicBezTo>
                    <a:pt x="405033" y="565165"/>
                    <a:pt x="422391" y="570949"/>
                    <a:pt x="433137" y="566818"/>
                  </a:cubicBezTo>
                  <a:cubicBezTo>
                    <a:pt x="441403" y="564339"/>
                    <a:pt x="457935" y="551945"/>
                    <a:pt x="457935" y="485844"/>
                  </a:cubicBezTo>
                  <a:cubicBezTo>
                    <a:pt x="457935" y="443704"/>
                    <a:pt x="443883" y="415611"/>
                    <a:pt x="431484" y="396607"/>
                  </a:cubicBezTo>
                  <a:cubicBezTo>
                    <a:pt x="416605" y="375124"/>
                    <a:pt x="395940" y="358599"/>
                    <a:pt x="383541" y="35116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31;p46"/>
            <p:cNvSpPr/>
            <p:nvPr/>
          </p:nvSpPr>
          <p:spPr>
            <a:xfrm>
              <a:off x="7054189" y="2765237"/>
              <a:ext cx="27939" cy="41909"/>
            </a:xfrm>
            <a:custGeom>
              <a:avLst/>
              <a:gdLst/>
              <a:ahLst/>
              <a:cxnLst/>
              <a:rect l="l" t="t" r="r" b="b"/>
              <a:pathLst>
                <a:path w="279389" h="419086" extrusionOk="0">
                  <a:moveTo>
                    <a:pt x="279390" y="290104"/>
                  </a:moveTo>
                  <a:cubicBezTo>
                    <a:pt x="279390" y="396692"/>
                    <a:pt x="216569" y="447094"/>
                    <a:pt x="139695" y="403303"/>
                  </a:cubicBezTo>
                  <a:cubicBezTo>
                    <a:pt x="62821" y="358684"/>
                    <a:pt x="0" y="236397"/>
                    <a:pt x="0" y="128982"/>
                  </a:cubicBezTo>
                  <a:cubicBezTo>
                    <a:pt x="0" y="22394"/>
                    <a:pt x="62821" y="-28008"/>
                    <a:pt x="139695" y="15784"/>
                  </a:cubicBezTo>
                  <a:cubicBezTo>
                    <a:pt x="216569"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32;p46"/>
            <p:cNvSpPr/>
            <p:nvPr/>
          </p:nvSpPr>
          <p:spPr>
            <a:xfrm>
              <a:off x="7135782" y="2879768"/>
              <a:ext cx="27939" cy="41909"/>
            </a:xfrm>
            <a:custGeom>
              <a:avLst/>
              <a:gdLst/>
              <a:ahLst/>
              <a:cxnLst/>
              <a:rect l="l" t="t" r="r" b="b"/>
              <a:pathLst>
                <a:path w="279389" h="419086" extrusionOk="0">
                  <a:moveTo>
                    <a:pt x="279390" y="290104"/>
                  </a:moveTo>
                  <a:cubicBezTo>
                    <a:pt x="279390" y="396692"/>
                    <a:pt x="216568" y="447095"/>
                    <a:pt x="139695" y="403302"/>
                  </a:cubicBezTo>
                  <a:cubicBezTo>
                    <a:pt x="62821" y="358684"/>
                    <a:pt x="0" y="236397"/>
                    <a:pt x="0" y="128983"/>
                  </a:cubicBezTo>
                  <a:cubicBezTo>
                    <a:pt x="0" y="22394"/>
                    <a:pt x="62821" y="-28008"/>
                    <a:pt x="139695" y="15784"/>
                  </a:cubicBezTo>
                  <a:cubicBezTo>
                    <a:pt x="216568"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33;p46"/>
            <p:cNvSpPr/>
            <p:nvPr/>
          </p:nvSpPr>
          <p:spPr>
            <a:xfrm>
              <a:off x="7229406" y="2634977"/>
              <a:ext cx="247979" cy="274155"/>
            </a:xfrm>
            <a:custGeom>
              <a:avLst/>
              <a:gdLst/>
              <a:ahLst/>
              <a:cxnLst/>
              <a:rect l="l" t="t" r="r" b="b"/>
              <a:pathLst>
                <a:path w="2479792" h="2741547" extrusionOk="0">
                  <a:moveTo>
                    <a:pt x="826" y="0"/>
                  </a:moveTo>
                  <a:lnTo>
                    <a:pt x="2479793" y="1430265"/>
                  </a:lnTo>
                  <a:lnTo>
                    <a:pt x="2479793" y="2741547"/>
                  </a:lnTo>
                  <a:lnTo>
                    <a:pt x="0" y="1311283"/>
                  </a:lnTo>
                  <a:lnTo>
                    <a:pt x="826"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34;p46"/>
            <p:cNvSpPr/>
            <p:nvPr/>
          </p:nvSpPr>
          <p:spPr>
            <a:xfrm>
              <a:off x="7196440" y="2651457"/>
              <a:ext cx="247896" cy="274155"/>
            </a:xfrm>
            <a:custGeom>
              <a:avLst/>
              <a:gdLst/>
              <a:ahLst/>
              <a:cxnLst/>
              <a:rect l="l" t="t" r="r" b="b"/>
              <a:pathLst>
                <a:path w="2478965" h="2741547" extrusionOk="0">
                  <a:moveTo>
                    <a:pt x="0" y="0"/>
                  </a:moveTo>
                  <a:lnTo>
                    <a:pt x="2478966" y="1430265"/>
                  </a:lnTo>
                  <a:lnTo>
                    <a:pt x="2478966" y="2741547"/>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35;p46"/>
            <p:cNvSpPr/>
            <p:nvPr/>
          </p:nvSpPr>
          <p:spPr>
            <a:xfrm>
              <a:off x="7218610" y="2716645"/>
              <a:ext cx="27939" cy="41535"/>
            </a:xfrm>
            <a:custGeom>
              <a:avLst/>
              <a:gdLst/>
              <a:ahLst/>
              <a:cxnLst/>
              <a:rect l="l" t="t" r="r" b="b"/>
              <a:pathLst>
                <a:path w="279389" h="415353" extrusionOk="0">
                  <a:moveTo>
                    <a:pt x="0" y="127116"/>
                  </a:moveTo>
                  <a:cubicBezTo>
                    <a:pt x="0" y="232878"/>
                    <a:pt x="62821" y="354339"/>
                    <a:pt x="139695" y="398957"/>
                  </a:cubicBezTo>
                  <a:cubicBezTo>
                    <a:pt x="216568" y="443575"/>
                    <a:pt x="279390" y="394000"/>
                    <a:pt x="279390" y="288238"/>
                  </a:cubicBezTo>
                  <a:cubicBezTo>
                    <a:pt x="279390" y="182476"/>
                    <a:pt x="216568" y="61015"/>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36;p46"/>
            <p:cNvSpPr/>
            <p:nvPr/>
          </p:nvSpPr>
          <p:spPr>
            <a:xfrm>
              <a:off x="7253472" y="2743810"/>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37;p46"/>
            <p:cNvSpPr/>
            <p:nvPr/>
          </p:nvSpPr>
          <p:spPr>
            <a:xfrm>
              <a:off x="7273334" y="2755263"/>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38;p46"/>
            <p:cNvSpPr/>
            <p:nvPr/>
          </p:nvSpPr>
          <p:spPr>
            <a:xfrm>
              <a:off x="7371492" y="2777770"/>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39;p46"/>
            <p:cNvSpPr/>
            <p:nvPr/>
          </p:nvSpPr>
          <p:spPr>
            <a:xfrm>
              <a:off x="7392755" y="2790130"/>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40;p46"/>
            <p:cNvSpPr/>
            <p:nvPr/>
          </p:nvSpPr>
          <p:spPr>
            <a:xfrm>
              <a:off x="7414101" y="2802489"/>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41;p46"/>
            <p:cNvSpPr/>
            <p:nvPr/>
          </p:nvSpPr>
          <p:spPr>
            <a:xfrm>
              <a:off x="7229406" y="2813695"/>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42;p46"/>
            <p:cNvSpPr/>
            <p:nvPr/>
          </p:nvSpPr>
          <p:spPr>
            <a:xfrm>
              <a:off x="7196440" y="2830998"/>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43;p46"/>
            <p:cNvSpPr/>
            <p:nvPr/>
          </p:nvSpPr>
          <p:spPr>
            <a:xfrm>
              <a:off x="7218610" y="2896186"/>
              <a:ext cx="27939" cy="41535"/>
            </a:xfrm>
            <a:custGeom>
              <a:avLst/>
              <a:gdLst/>
              <a:ahLst/>
              <a:cxnLst/>
              <a:rect l="l" t="t" r="r" b="b"/>
              <a:pathLst>
                <a:path w="279389" h="415353" extrusionOk="0">
                  <a:moveTo>
                    <a:pt x="0" y="127116"/>
                  </a:moveTo>
                  <a:cubicBezTo>
                    <a:pt x="0" y="232878"/>
                    <a:pt x="62821" y="354339"/>
                    <a:pt x="139695" y="398957"/>
                  </a:cubicBezTo>
                  <a:cubicBezTo>
                    <a:pt x="216568" y="443576"/>
                    <a:pt x="279390" y="394000"/>
                    <a:pt x="279390" y="288237"/>
                  </a:cubicBezTo>
                  <a:cubicBezTo>
                    <a:pt x="279390" y="182475"/>
                    <a:pt x="216568" y="61014"/>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44;p46"/>
            <p:cNvSpPr/>
            <p:nvPr/>
          </p:nvSpPr>
          <p:spPr>
            <a:xfrm>
              <a:off x="7253472" y="2923422"/>
              <a:ext cx="12977" cy="19289"/>
            </a:xfrm>
            <a:custGeom>
              <a:avLst/>
              <a:gdLst/>
              <a:ahLst/>
              <a:cxnLst/>
              <a:rect l="l" t="t" r="r" b="b"/>
              <a:pathLst>
                <a:path w="129775" h="192894" extrusionOk="0">
                  <a:moveTo>
                    <a:pt x="0" y="58911"/>
                  </a:moveTo>
                  <a:cubicBezTo>
                    <a:pt x="0" y="107660"/>
                    <a:pt x="28931" y="164672"/>
                    <a:pt x="65301" y="185329"/>
                  </a:cubicBezTo>
                  <a:cubicBezTo>
                    <a:pt x="100845" y="205986"/>
                    <a:pt x="129776" y="182850"/>
                    <a:pt x="129776" y="134101"/>
                  </a:cubicBezTo>
                  <a:cubicBezTo>
                    <a:pt x="129776" y="85351"/>
                    <a:pt x="100845" y="28339"/>
                    <a:pt x="64475" y="7682"/>
                  </a:cubicBezTo>
                  <a:cubicBezTo>
                    <a:pt x="28931" y="-12974"/>
                    <a:pt x="0" y="9335"/>
                    <a:pt x="0" y="5891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45;p46"/>
            <p:cNvSpPr/>
            <p:nvPr/>
          </p:nvSpPr>
          <p:spPr>
            <a:xfrm>
              <a:off x="7273252" y="2934840"/>
              <a:ext cx="12977" cy="19324"/>
            </a:xfrm>
            <a:custGeom>
              <a:avLst/>
              <a:gdLst/>
              <a:ahLst/>
              <a:cxnLst/>
              <a:rect l="l" t="t" r="r" b="b"/>
              <a:pathLst>
                <a:path w="129775" h="193244" extrusionOk="0">
                  <a:moveTo>
                    <a:pt x="0" y="59260"/>
                  </a:moveTo>
                  <a:cubicBezTo>
                    <a:pt x="0" y="108010"/>
                    <a:pt x="28931" y="165022"/>
                    <a:pt x="65301" y="185679"/>
                  </a:cubicBezTo>
                  <a:cubicBezTo>
                    <a:pt x="100845" y="206336"/>
                    <a:pt x="129776" y="183200"/>
                    <a:pt x="129776" y="134451"/>
                  </a:cubicBezTo>
                  <a:cubicBezTo>
                    <a:pt x="129776" y="85701"/>
                    <a:pt x="100845" y="28689"/>
                    <a:pt x="64475" y="8032"/>
                  </a:cubicBezTo>
                  <a:cubicBezTo>
                    <a:pt x="28931" y="-13451"/>
                    <a:pt x="0" y="9685"/>
                    <a:pt x="0" y="59260"/>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46;p46"/>
            <p:cNvSpPr/>
            <p:nvPr/>
          </p:nvSpPr>
          <p:spPr>
            <a:xfrm>
              <a:off x="7371492" y="2959866"/>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47;p46"/>
            <p:cNvSpPr/>
            <p:nvPr/>
          </p:nvSpPr>
          <p:spPr>
            <a:xfrm>
              <a:off x="7392755" y="297222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48;p46"/>
            <p:cNvSpPr/>
            <p:nvPr/>
          </p:nvSpPr>
          <p:spPr>
            <a:xfrm>
              <a:off x="7414101" y="298458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49;p46"/>
            <p:cNvSpPr/>
            <p:nvPr/>
          </p:nvSpPr>
          <p:spPr>
            <a:xfrm>
              <a:off x="6976965" y="2457743"/>
              <a:ext cx="154491" cy="375290"/>
            </a:xfrm>
            <a:custGeom>
              <a:avLst/>
              <a:gdLst/>
              <a:ahLst/>
              <a:cxnLst/>
              <a:rect l="l" t="t" r="r" b="b"/>
              <a:pathLst>
                <a:path w="1544910" h="3752895" extrusionOk="0">
                  <a:moveTo>
                    <a:pt x="0" y="0"/>
                  </a:moveTo>
                  <a:lnTo>
                    <a:pt x="1544911" y="891540"/>
                  </a:lnTo>
                  <a:lnTo>
                    <a:pt x="1544911" y="3752896"/>
                  </a:lnTo>
                  <a:lnTo>
                    <a:pt x="0" y="286053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50;p46"/>
            <p:cNvSpPr/>
            <p:nvPr/>
          </p:nvSpPr>
          <p:spPr>
            <a:xfrm>
              <a:off x="7035316" y="2522414"/>
              <a:ext cx="36866" cy="56040"/>
            </a:xfrm>
            <a:custGeom>
              <a:avLst/>
              <a:gdLst/>
              <a:ahLst/>
              <a:cxnLst/>
              <a:rect l="l" t="t" r="r" b="b"/>
              <a:pathLst>
                <a:path w="368662" h="560398" extrusionOk="0">
                  <a:moveTo>
                    <a:pt x="368663" y="387614"/>
                  </a:moveTo>
                  <a:cubicBezTo>
                    <a:pt x="368663" y="530558"/>
                    <a:pt x="286003" y="598311"/>
                    <a:pt x="184331" y="538820"/>
                  </a:cubicBezTo>
                  <a:cubicBezTo>
                    <a:pt x="82660" y="479329"/>
                    <a:pt x="0" y="315729"/>
                    <a:pt x="0" y="172785"/>
                  </a:cubicBezTo>
                  <a:cubicBezTo>
                    <a:pt x="0" y="29841"/>
                    <a:pt x="82660" y="-37913"/>
                    <a:pt x="184331" y="21578"/>
                  </a:cubicBezTo>
                  <a:cubicBezTo>
                    <a:pt x="286003" y="81069"/>
                    <a:pt x="368663" y="244670"/>
                    <a:pt x="368663" y="38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51;p46"/>
            <p:cNvSpPr/>
            <p:nvPr/>
          </p:nvSpPr>
          <p:spPr>
            <a:xfrm>
              <a:off x="7021346" y="2583776"/>
              <a:ext cx="64971" cy="66291"/>
            </a:xfrm>
            <a:custGeom>
              <a:avLst/>
              <a:gdLst/>
              <a:ahLst/>
              <a:cxnLst/>
              <a:rect l="l" t="t" r="r" b="b"/>
              <a:pathLst>
                <a:path w="649710" h="662906" extrusionOk="0">
                  <a:moveTo>
                    <a:pt x="324442" y="38345"/>
                  </a:moveTo>
                  <a:cubicBezTo>
                    <a:pt x="159949" y="-57502"/>
                    <a:pt x="24387" y="32561"/>
                    <a:pt x="415" y="239127"/>
                  </a:cubicBezTo>
                  <a:cubicBezTo>
                    <a:pt x="-3718" y="274657"/>
                    <a:pt x="23560" y="322580"/>
                    <a:pt x="56624" y="341584"/>
                  </a:cubicBezTo>
                  <a:lnTo>
                    <a:pt x="593086" y="654738"/>
                  </a:lnTo>
                  <a:cubicBezTo>
                    <a:pt x="626150" y="673743"/>
                    <a:pt x="653428" y="658870"/>
                    <a:pt x="649295" y="617556"/>
                  </a:cubicBezTo>
                  <a:cubicBezTo>
                    <a:pt x="624497" y="382071"/>
                    <a:pt x="488108" y="134192"/>
                    <a:pt x="324442" y="3834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52;p46"/>
            <p:cNvSpPr/>
            <p:nvPr/>
          </p:nvSpPr>
          <p:spPr>
            <a:xfrm>
              <a:off x="7007872" y="2642805"/>
              <a:ext cx="92083" cy="64366"/>
            </a:xfrm>
            <a:custGeom>
              <a:avLst/>
              <a:gdLst/>
              <a:ahLst/>
              <a:cxnLst/>
              <a:rect l="l" t="t" r="r" b="b"/>
              <a:pathLst>
                <a:path w="920829" h="643660" extrusionOk="0">
                  <a:moveTo>
                    <a:pt x="0" y="0"/>
                  </a:moveTo>
                  <a:lnTo>
                    <a:pt x="920830" y="531288"/>
                  </a:lnTo>
                  <a:lnTo>
                    <a:pt x="920830" y="643660"/>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53;p46"/>
            <p:cNvSpPr/>
            <p:nvPr/>
          </p:nvSpPr>
          <p:spPr>
            <a:xfrm>
              <a:off x="7017185" y="2670408"/>
              <a:ext cx="72988" cy="53294"/>
            </a:xfrm>
            <a:custGeom>
              <a:avLst/>
              <a:gdLst/>
              <a:ahLst/>
              <a:cxnLst/>
              <a:rect l="l" t="t" r="r" b="b"/>
              <a:pathLst>
                <a:path w="729885" h="532940" extrusionOk="0">
                  <a:moveTo>
                    <a:pt x="0" y="0"/>
                  </a:moveTo>
                  <a:lnTo>
                    <a:pt x="729886" y="420569"/>
                  </a:lnTo>
                  <a:lnTo>
                    <a:pt x="729886" y="532941"/>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54;p46"/>
            <p:cNvSpPr/>
            <p:nvPr/>
          </p:nvSpPr>
          <p:spPr>
            <a:xfrm>
              <a:off x="6928587" y="2655659"/>
              <a:ext cx="107458" cy="94029"/>
            </a:xfrm>
            <a:custGeom>
              <a:avLst/>
              <a:gdLst/>
              <a:ahLst/>
              <a:cxnLst/>
              <a:rect l="l" t="t" r="r" b="b"/>
              <a:pathLst>
                <a:path w="1074576" h="940289" extrusionOk="0">
                  <a:moveTo>
                    <a:pt x="1074577" y="620525"/>
                  </a:moveTo>
                  <a:lnTo>
                    <a:pt x="0" y="0"/>
                  </a:lnTo>
                  <a:lnTo>
                    <a:pt x="0" y="319765"/>
                  </a:lnTo>
                  <a:lnTo>
                    <a:pt x="1074577" y="940290"/>
                  </a:lnTo>
                  <a:lnTo>
                    <a:pt x="1074577" y="62052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55;p46"/>
            <p:cNvSpPr/>
            <p:nvPr/>
          </p:nvSpPr>
          <p:spPr>
            <a:xfrm>
              <a:off x="7139412" y="2421571"/>
              <a:ext cx="49918" cy="106295"/>
            </a:xfrm>
            <a:custGeom>
              <a:avLst/>
              <a:gdLst/>
              <a:ahLst/>
              <a:cxnLst/>
              <a:rect l="l" t="t" r="r" b="b"/>
              <a:pathLst>
                <a:path w="499175" h="1062948" extrusionOk="0">
                  <a:moveTo>
                    <a:pt x="248761" y="0"/>
                  </a:moveTo>
                  <a:lnTo>
                    <a:pt x="478555" y="451141"/>
                  </a:lnTo>
                  <a:cubicBezTo>
                    <a:pt x="509966" y="513111"/>
                    <a:pt x="505006" y="575081"/>
                    <a:pt x="466983" y="589953"/>
                  </a:cubicBezTo>
                  <a:cubicBezTo>
                    <a:pt x="428959" y="604826"/>
                    <a:pt x="372751" y="565992"/>
                    <a:pt x="341340" y="504022"/>
                  </a:cubicBezTo>
                  <a:lnTo>
                    <a:pt x="338860" y="498238"/>
                  </a:lnTo>
                  <a:lnTo>
                    <a:pt x="338860" y="998954"/>
                  </a:lnTo>
                  <a:cubicBezTo>
                    <a:pt x="338860" y="1055967"/>
                    <a:pt x="299183" y="1079102"/>
                    <a:pt x="249588" y="1051009"/>
                  </a:cubicBezTo>
                  <a:cubicBezTo>
                    <a:pt x="199992" y="1022090"/>
                    <a:pt x="160315" y="953510"/>
                    <a:pt x="160315" y="896498"/>
                  </a:cubicBezTo>
                  <a:lnTo>
                    <a:pt x="160315" y="395781"/>
                  </a:lnTo>
                  <a:lnTo>
                    <a:pt x="157835" y="398260"/>
                  </a:lnTo>
                  <a:cubicBezTo>
                    <a:pt x="126424" y="423874"/>
                    <a:pt x="69389" y="397434"/>
                    <a:pt x="32192" y="338769"/>
                  </a:cubicBezTo>
                  <a:cubicBezTo>
                    <a:pt x="-5831" y="280104"/>
                    <a:pt x="-10791" y="212350"/>
                    <a:pt x="20620" y="186736"/>
                  </a:cubicBezTo>
                  <a:lnTo>
                    <a:pt x="248761"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56;p46"/>
            <p:cNvSpPr/>
            <p:nvPr/>
          </p:nvSpPr>
          <p:spPr>
            <a:xfrm>
              <a:off x="7139247" y="2979851"/>
              <a:ext cx="49917" cy="106295"/>
            </a:xfrm>
            <a:custGeom>
              <a:avLst/>
              <a:gdLst/>
              <a:ahLst/>
              <a:cxnLst/>
              <a:rect l="l" t="t" r="r" b="b"/>
              <a:pathLst>
                <a:path w="499174" h="1062948" extrusionOk="0">
                  <a:moveTo>
                    <a:pt x="250414" y="1062949"/>
                  </a:moveTo>
                  <a:lnTo>
                    <a:pt x="20620" y="611808"/>
                  </a:lnTo>
                  <a:cubicBezTo>
                    <a:pt x="-10791" y="549838"/>
                    <a:pt x="-5831" y="487868"/>
                    <a:pt x="32192" y="472996"/>
                  </a:cubicBezTo>
                  <a:cubicBezTo>
                    <a:pt x="70216" y="458123"/>
                    <a:pt x="126425" y="496957"/>
                    <a:pt x="157835" y="558927"/>
                  </a:cubicBezTo>
                  <a:lnTo>
                    <a:pt x="160315" y="564711"/>
                  </a:lnTo>
                  <a:lnTo>
                    <a:pt x="160315" y="63994"/>
                  </a:lnTo>
                  <a:cubicBezTo>
                    <a:pt x="160315" y="6982"/>
                    <a:pt x="199992" y="-16153"/>
                    <a:pt x="249587" y="11940"/>
                  </a:cubicBezTo>
                  <a:cubicBezTo>
                    <a:pt x="299183" y="40859"/>
                    <a:pt x="338860" y="109439"/>
                    <a:pt x="338860" y="166451"/>
                  </a:cubicBezTo>
                  <a:lnTo>
                    <a:pt x="338860" y="667168"/>
                  </a:lnTo>
                  <a:lnTo>
                    <a:pt x="341340" y="664689"/>
                  </a:lnTo>
                  <a:cubicBezTo>
                    <a:pt x="372750" y="639075"/>
                    <a:pt x="429786" y="665515"/>
                    <a:pt x="466983" y="724180"/>
                  </a:cubicBezTo>
                  <a:cubicBezTo>
                    <a:pt x="505006" y="782845"/>
                    <a:pt x="509966" y="850599"/>
                    <a:pt x="478555" y="876213"/>
                  </a:cubicBezTo>
                  <a:lnTo>
                    <a:pt x="250414" y="1062949"/>
                  </a:lnTo>
                  <a:close/>
                </a:path>
              </a:pathLst>
            </a:custGeom>
            <a:gradFill>
              <a:gsLst>
                <a:gs pos="0">
                  <a:srgbClr val="FFFFFF">
                    <a:alpha val="29803"/>
                    <a:alpha val="29800"/>
                  </a:srgbClr>
                </a:gs>
                <a:gs pos="100000">
                  <a:srgbClr val="FFFFFF">
                    <a:alpha val="0"/>
                  </a:srgbClr>
                </a:gs>
              </a:gsLst>
              <a:lin ang="1619866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637850"/>
            <a:ext cx="3821475" cy="396300"/>
          </a:xfrm>
          <a:solidFill>
            <a:srgbClr val="FFC000"/>
          </a:solidFill>
        </p:spPr>
        <p:txBody>
          <a:bodyPr/>
          <a:lstStyle/>
          <a:p>
            <a:r>
              <a:rPr lang="en-US" sz="2800" dirty="0">
                <a:solidFill>
                  <a:schemeClr val="tx1"/>
                </a:solidFill>
              </a:rPr>
              <a:t>LOGIN MODULE</a:t>
            </a:r>
          </a:p>
        </p:txBody>
      </p:sp>
      <p:sp>
        <p:nvSpPr>
          <p:cNvPr id="3" name="Text Placeholder 2"/>
          <p:cNvSpPr>
            <a:spLocks noGrp="1"/>
          </p:cNvSpPr>
          <p:nvPr>
            <p:ph type="body" idx="1"/>
          </p:nvPr>
        </p:nvSpPr>
        <p:spPr>
          <a:xfrm>
            <a:off x="855300" y="1101116"/>
            <a:ext cx="5307000" cy="2902807"/>
          </a:xfrm>
        </p:spPr>
        <p:txBody>
          <a:bodyPr/>
          <a:lstStyle/>
          <a:p>
            <a:r>
              <a:rPr lang="en-US" dirty="0">
                <a:solidFill>
                  <a:schemeClr val="accent6">
                    <a:lumMod val="75000"/>
                  </a:schemeClr>
                </a:solidFill>
              </a:rPr>
              <a:t>FIELD REQUIRED </a:t>
            </a:r>
            <a:r>
              <a:rPr lang="en-US" dirty="0"/>
              <a:t>: </a:t>
            </a:r>
          </a:p>
          <a:p>
            <a:r>
              <a:rPr lang="en-US" sz="2000" dirty="0" smtClean="0"/>
              <a:t>Username:</a:t>
            </a:r>
            <a:endParaRPr lang="en-US" sz="2000" dirty="0"/>
          </a:p>
          <a:p>
            <a:pPr>
              <a:buNone/>
            </a:pPr>
            <a:r>
              <a:rPr lang="en-US" sz="2000" dirty="0"/>
              <a:t>    </a:t>
            </a:r>
            <a:r>
              <a:rPr lang="en-US" sz="2000" dirty="0" smtClean="0"/>
              <a:t>password:</a:t>
            </a:r>
          </a:p>
          <a:p>
            <a:r>
              <a:rPr lang="en-US" dirty="0" smtClean="0">
                <a:solidFill>
                  <a:schemeClr val="accent6">
                    <a:lumMod val="50000"/>
                  </a:schemeClr>
                </a:solidFill>
              </a:rPr>
              <a:t>REST API’S </a:t>
            </a:r>
            <a:r>
              <a:rPr lang="en-US" dirty="0" smtClean="0"/>
              <a:t>: </a:t>
            </a:r>
          </a:p>
          <a:p>
            <a:r>
              <a:rPr lang="en-US" sz="3600" dirty="0" smtClean="0"/>
              <a:t> </a:t>
            </a:r>
            <a:r>
              <a:rPr lang="en-US" sz="2000" dirty="0" smtClean="0"/>
              <a:t>add:</a:t>
            </a:r>
          </a:p>
          <a:p>
            <a:pPr>
              <a:buNone/>
            </a:pPr>
            <a:r>
              <a:rPr lang="en-US" sz="2000" dirty="0" smtClean="0"/>
              <a:t>          update:</a:t>
            </a:r>
          </a:p>
          <a:p>
            <a:pPr>
              <a:buNone/>
            </a:pPr>
            <a:r>
              <a:rPr lang="en-US" sz="2000" dirty="0" smtClean="0"/>
              <a:t>          delete:</a:t>
            </a:r>
          </a:p>
          <a:p>
            <a:pPr>
              <a:buNone/>
            </a:pPr>
            <a:r>
              <a:rPr lang="en-US" sz="2000" dirty="0" smtClean="0"/>
              <a:t>          clear:</a:t>
            </a:r>
            <a:endParaRPr lang="en-US" sz="2000" dirty="0"/>
          </a:p>
          <a:p>
            <a:pPr>
              <a:buNone/>
            </a:pPr>
            <a:r>
              <a:rPr lang="en-US" sz="3600" dirty="0" smtClean="0"/>
              <a:t>   </a:t>
            </a:r>
            <a:endParaRPr lang="en-US" dirty="0" smtClean="0"/>
          </a:p>
          <a:p>
            <a:pPr>
              <a:buNone/>
            </a:pPr>
            <a:r>
              <a:rPr lang="en-US" dirty="0" smtClean="0"/>
              <a:t>   </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grpSp>
        <p:nvGrpSpPr>
          <p:cNvPr id="5" name="Grupo 6">
            <a:extLst>
              <a:ext uri="{FF2B5EF4-FFF2-40B4-BE49-F238E27FC236}">
                <a16:creationId xmlns="" xmlns:a16="http://schemas.microsoft.com/office/drawing/2014/main" id="{7B127C7C-9450-754F-89D9-837836FB0E3F}"/>
              </a:ext>
            </a:extLst>
          </p:cNvPr>
          <p:cNvGrpSpPr/>
          <p:nvPr/>
        </p:nvGrpSpPr>
        <p:grpSpPr>
          <a:xfrm>
            <a:off x="6714529" y="352063"/>
            <a:ext cx="2298843" cy="2384262"/>
            <a:chOff x="6928587" y="2421571"/>
            <a:chExt cx="761805" cy="683582"/>
          </a:xfrm>
        </p:grpSpPr>
        <p:sp>
          <p:nvSpPr>
            <p:cNvPr id="6" name="Google Shape;928;p46"/>
            <p:cNvSpPr/>
            <p:nvPr/>
          </p:nvSpPr>
          <p:spPr>
            <a:xfrm>
              <a:off x="7283789" y="249352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929;p46"/>
            <p:cNvSpPr/>
            <p:nvPr/>
          </p:nvSpPr>
          <p:spPr>
            <a:xfrm>
              <a:off x="7242581" y="253307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30;p46"/>
            <p:cNvSpPr/>
            <p:nvPr/>
          </p:nvSpPr>
          <p:spPr>
            <a:xfrm>
              <a:off x="7073805" y="2784444"/>
              <a:ext cx="70591" cy="120304"/>
            </a:xfrm>
            <a:custGeom>
              <a:avLst/>
              <a:gdLst/>
              <a:ahLst/>
              <a:cxnLst/>
              <a:rect l="l" t="t" r="r" b="b"/>
              <a:pathLst>
                <a:path w="705914" h="1203041" extrusionOk="0">
                  <a:moveTo>
                    <a:pt x="383541" y="351163"/>
                  </a:moveTo>
                  <a:lnTo>
                    <a:pt x="0" y="129723"/>
                  </a:lnTo>
                  <a:lnTo>
                    <a:pt x="0" y="0"/>
                  </a:lnTo>
                  <a:lnTo>
                    <a:pt x="383541" y="221439"/>
                  </a:lnTo>
                  <a:cubicBezTo>
                    <a:pt x="414952" y="239617"/>
                    <a:pt x="460415" y="275972"/>
                    <a:pt x="499265" y="332158"/>
                  </a:cubicBezTo>
                  <a:cubicBezTo>
                    <a:pt x="541421" y="392476"/>
                    <a:pt x="571179" y="468492"/>
                    <a:pt x="571179" y="551119"/>
                  </a:cubicBezTo>
                  <a:cubicBezTo>
                    <a:pt x="571179" y="642008"/>
                    <a:pt x="548034" y="694062"/>
                    <a:pt x="503398" y="708936"/>
                  </a:cubicBezTo>
                  <a:cubicBezTo>
                    <a:pt x="462068" y="722982"/>
                    <a:pt x="413299" y="699020"/>
                    <a:pt x="382715" y="681668"/>
                  </a:cubicBezTo>
                  <a:lnTo>
                    <a:pt x="224835" y="590779"/>
                  </a:lnTo>
                  <a:lnTo>
                    <a:pt x="224008" y="589953"/>
                  </a:lnTo>
                  <a:cubicBezTo>
                    <a:pt x="210782" y="581691"/>
                    <a:pt x="189291" y="574254"/>
                    <a:pt x="171932" y="579212"/>
                  </a:cubicBezTo>
                  <a:cubicBezTo>
                    <a:pt x="157880" y="583343"/>
                    <a:pt x="142175" y="597390"/>
                    <a:pt x="142175" y="647792"/>
                  </a:cubicBezTo>
                  <a:cubicBezTo>
                    <a:pt x="142175" y="698194"/>
                    <a:pt x="157880" y="729592"/>
                    <a:pt x="171106" y="747770"/>
                  </a:cubicBezTo>
                  <a:cubicBezTo>
                    <a:pt x="187638" y="770905"/>
                    <a:pt x="209129" y="787431"/>
                    <a:pt x="222355" y="794041"/>
                  </a:cubicBezTo>
                  <a:lnTo>
                    <a:pt x="224008" y="794867"/>
                  </a:lnTo>
                  <a:lnTo>
                    <a:pt x="705914" y="1073318"/>
                  </a:lnTo>
                  <a:lnTo>
                    <a:pt x="705914" y="1203042"/>
                  </a:lnTo>
                  <a:lnTo>
                    <a:pt x="226488" y="926243"/>
                  </a:lnTo>
                  <a:cubicBezTo>
                    <a:pt x="193424" y="908891"/>
                    <a:pt x="146308" y="872536"/>
                    <a:pt x="104978" y="814697"/>
                  </a:cubicBezTo>
                  <a:cubicBezTo>
                    <a:pt x="60342" y="751901"/>
                    <a:pt x="28931" y="671754"/>
                    <a:pt x="29758" y="582517"/>
                  </a:cubicBezTo>
                  <a:cubicBezTo>
                    <a:pt x="29758" y="494106"/>
                    <a:pt x="60342" y="448662"/>
                    <a:pt x="104978" y="436268"/>
                  </a:cubicBezTo>
                  <a:cubicBezTo>
                    <a:pt x="146308" y="424700"/>
                    <a:pt x="193424" y="441226"/>
                    <a:pt x="226488" y="461882"/>
                  </a:cubicBezTo>
                  <a:lnTo>
                    <a:pt x="382715" y="551945"/>
                  </a:lnTo>
                  <a:cubicBezTo>
                    <a:pt x="405033" y="565165"/>
                    <a:pt x="422391" y="570949"/>
                    <a:pt x="433137" y="566818"/>
                  </a:cubicBezTo>
                  <a:cubicBezTo>
                    <a:pt x="441403" y="564339"/>
                    <a:pt x="457935" y="551945"/>
                    <a:pt x="457935" y="485844"/>
                  </a:cubicBezTo>
                  <a:cubicBezTo>
                    <a:pt x="457935" y="443704"/>
                    <a:pt x="443883" y="415611"/>
                    <a:pt x="431484" y="396607"/>
                  </a:cubicBezTo>
                  <a:cubicBezTo>
                    <a:pt x="416605" y="375124"/>
                    <a:pt x="395940" y="358599"/>
                    <a:pt x="383541" y="35116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31;p46"/>
            <p:cNvSpPr/>
            <p:nvPr/>
          </p:nvSpPr>
          <p:spPr>
            <a:xfrm>
              <a:off x="7054189" y="2765237"/>
              <a:ext cx="27939" cy="41909"/>
            </a:xfrm>
            <a:custGeom>
              <a:avLst/>
              <a:gdLst/>
              <a:ahLst/>
              <a:cxnLst/>
              <a:rect l="l" t="t" r="r" b="b"/>
              <a:pathLst>
                <a:path w="279389" h="419086" extrusionOk="0">
                  <a:moveTo>
                    <a:pt x="279390" y="290104"/>
                  </a:moveTo>
                  <a:cubicBezTo>
                    <a:pt x="279390" y="396692"/>
                    <a:pt x="216569" y="447094"/>
                    <a:pt x="139695" y="403303"/>
                  </a:cubicBezTo>
                  <a:cubicBezTo>
                    <a:pt x="62821" y="358684"/>
                    <a:pt x="0" y="236397"/>
                    <a:pt x="0" y="128982"/>
                  </a:cubicBezTo>
                  <a:cubicBezTo>
                    <a:pt x="0" y="22394"/>
                    <a:pt x="62821" y="-28008"/>
                    <a:pt x="139695" y="15784"/>
                  </a:cubicBezTo>
                  <a:cubicBezTo>
                    <a:pt x="216569"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32;p46"/>
            <p:cNvSpPr/>
            <p:nvPr/>
          </p:nvSpPr>
          <p:spPr>
            <a:xfrm>
              <a:off x="7135782" y="2879768"/>
              <a:ext cx="27939" cy="41909"/>
            </a:xfrm>
            <a:custGeom>
              <a:avLst/>
              <a:gdLst/>
              <a:ahLst/>
              <a:cxnLst/>
              <a:rect l="l" t="t" r="r" b="b"/>
              <a:pathLst>
                <a:path w="279389" h="419086" extrusionOk="0">
                  <a:moveTo>
                    <a:pt x="279390" y="290104"/>
                  </a:moveTo>
                  <a:cubicBezTo>
                    <a:pt x="279390" y="396692"/>
                    <a:pt x="216568" y="447095"/>
                    <a:pt x="139695" y="403302"/>
                  </a:cubicBezTo>
                  <a:cubicBezTo>
                    <a:pt x="62821" y="358684"/>
                    <a:pt x="0" y="236397"/>
                    <a:pt x="0" y="128983"/>
                  </a:cubicBezTo>
                  <a:cubicBezTo>
                    <a:pt x="0" y="22394"/>
                    <a:pt x="62821" y="-28008"/>
                    <a:pt x="139695" y="15784"/>
                  </a:cubicBezTo>
                  <a:cubicBezTo>
                    <a:pt x="216568"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33;p46"/>
            <p:cNvSpPr/>
            <p:nvPr/>
          </p:nvSpPr>
          <p:spPr>
            <a:xfrm>
              <a:off x="7229406" y="2634977"/>
              <a:ext cx="247979" cy="274155"/>
            </a:xfrm>
            <a:custGeom>
              <a:avLst/>
              <a:gdLst/>
              <a:ahLst/>
              <a:cxnLst/>
              <a:rect l="l" t="t" r="r" b="b"/>
              <a:pathLst>
                <a:path w="2479792" h="2741547" extrusionOk="0">
                  <a:moveTo>
                    <a:pt x="826" y="0"/>
                  </a:moveTo>
                  <a:lnTo>
                    <a:pt x="2479793" y="1430265"/>
                  </a:lnTo>
                  <a:lnTo>
                    <a:pt x="2479793" y="2741547"/>
                  </a:lnTo>
                  <a:lnTo>
                    <a:pt x="0" y="1311283"/>
                  </a:lnTo>
                  <a:lnTo>
                    <a:pt x="826"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34;p46"/>
            <p:cNvSpPr/>
            <p:nvPr/>
          </p:nvSpPr>
          <p:spPr>
            <a:xfrm>
              <a:off x="7196440" y="2651457"/>
              <a:ext cx="247896" cy="274155"/>
            </a:xfrm>
            <a:custGeom>
              <a:avLst/>
              <a:gdLst/>
              <a:ahLst/>
              <a:cxnLst/>
              <a:rect l="l" t="t" r="r" b="b"/>
              <a:pathLst>
                <a:path w="2478965" h="2741547" extrusionOk="0">
                  <a:moveTo>
                    <a:pt x="0" y="0"/>
                  </a:moveTo>
                  <a:lnTo>
                    <a:pt x="2478966" y="1430265"/>
                  </a:lnTo>
                  <a:lnTo>
                    <a:pt x="2478966" y="2741547"/>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35;p46"/>
            <p:cNvSpPr/>
            <p:nvPr/>
          </p:nvSpPr>
          <p:spPr>
            <a:xfrm>
              <a:off x="7218610" y="2716645"/>
              <a:ext cx="27939" cy="41535"/>
            </a:xfrm>
            <a:custGeom>
              <a:avLst/>
              <a:gdLst/>
              <a:ahLst/>
              <a:cxnLst/>
              <a:rect l="l" t="t" r="r" b="b"/>
              <a:pathLst>
                <a:path w="279389" h="415353" extrusionOk="0">
                  <a:moveTo>
                    <a:pt x="0" y="127116"/>
                  </a:moveTo>
                  <a:cubicBezTo>
                    <a:pt x="0" y="232878"/>
                    <a:pt x="62821" y="354339"/>
                    <a:pt x="139695" y="398957"/>
                  </a:cubicBezTo>
                  <a:cubicBezTo>
                    <a:pt x="216568" y="443575"/>
                    <a:pt x="279390" y="394000"/>
                    <a:pt x="279390" y="288238"/>
                  </a:cubicBezTo>
                  <a:cubicBezTo>
                    <a:pt x="279390" y="182476"/>
                    <a:pt x="216568" y="61015"/>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36;p46"/>
            <p:cNvSpPr/>
            <p:nvPr/>
          </p:nvSpPr>
          <p:spPr>
            <a:xfrm>
              <a:off x="7253472" y="2743810"/>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37;p46"/>
            <p:cNvSpPr/>
            <p:nvPr/>
          </p:nvSpPr>
          <p:spPr>
            <a:xfrm>
              <a:off x="7273334" y="2755263"/>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38;p46"/>
            <p:cNvSpPr/>
            <p:nvPr/>
          </p:nvSpPr>
          <p:spPr>
            <a:xfrm>
              <a:off x="7371492" y="2777770"/>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39;p46"/>
            <p:cNvSpPr/>
            <p:nvPr/>
          </p:nvSpPr>
          <p:spPr>
            <a:xfrm>
              <a:off x="7392755" y="2790130"/>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40;p46"/>
            <p:cNvSpPr/>
            <p:nvPr/>
          </p:nvSpPr>
          <p:spPr>
            <a:xfrm>
              <a:off x="7414101" y="2802489"/>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41;p46"/>
            <p:cNvSpPr/>
            <p:nvPr/>
          </p:nvSpPr>
          <p:spPr>
            <a:xfrm>
              <a:off x="7229406" y="2813695"/>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42;p46"/>
            <p:cNvSpPr/>
            <p:nvPr/>
          </p:nvSpPr>
          <p:spPr>
            <a:xfrm>
              <a:off x="7196440" y="2830998"/>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43;p46"/>
            <p:cNvSpPr/>
            <p:nvPr/>
          </p:nvSpPr>
          <p:spPr>
            <a:xfrm>
              <a:off x="7218610" y="2896186"/>
              <a:ext cx="27939" cy="41535"/>
            </a:xfrm>
            <a:custGeom>
              <a:avLst/>
              <a:gdLst/>
              <a:ahLst/>
              <a:cxnLst/>
              <a:rect l="l" t="t" r="r" b="b"/>
              <a:pathLst>
                <a:path w="279389" h="415353" extrusionOk="0">
                  <a:moveTo>
                    <a:pt x="0" y="127116"/>
                  </a:moveTo>
                  <a:cubicBezTo>
                    <a:pt x="0" y="232878"/>
                    <a:pt x="62821" y="354339"/>
                    <a:pt x="139695" y="398957"/>
                  </a:cubicBezTo>
                  <a:cubicBezTo>
                    <a:pt x="216568" y="443576"/>
                    <a:pt x="279390" y="394000"/>
                    <a:pt x="279390" y="288237"/>
                  </a:cubicBezTo>
                  <a:cubicBezTo>
                    <a:pt x="279390" y="182475"/>
                    <a:pt x="216568" y="61014"/>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44;p46"/>
            <p:cNvSpPr/>
            <p:nvPr/>
          </p:nvSpPr>
          <p:spPr>
            <a:xfrm>
              <a:off x="7253472" y="2923422"/>
              <a:ext cx="12977" cy="19289"/>
            </a:xfrm>
            <a:custGeom>
              <a:avLst/>
              <a:gdLst/>
              <a:ahLst/>
              <a:cxnLst/>
              <a:rect l="l" t="t" r="r" b="b"/>
              <a:pathLst>
                <a:path w="129775" h="192894" extrusionOk="0">
                  <a:moveTo>
                    <a:pt x="0" y="58911"/>
                  </a:moveTo>
                  <a:cubicBezTo>
                    <a:pt x="0" y="107660"/>
                    <a:pt x="28931" y="164672"/>
                    <a:pt x="65301" y="185329"/>
                  </a:cubicBezTo>
                  <a:cubicBezTo>
                    <a:pt x="100845" y="205986"/>
                    <a:pt x="129776" y="182850"/>
                    <a:pt x="129776" y="134101"/>
                  </a:cubicBezTo>
                  <a:cubicBezTo>
                    <a:pt x="129776" y="85351"/>
                    <a:pt x="100845" y="28339"/>
                    <a:pt x="64475" y="7682"/>
                  </a:cubicBezTo>
                  <a:cubicBezTo>
                    <a:pt x="28931" y="-12974"/>
                    <a:pt x="0" y="9335"/>
                    <a:pt x="0" y="5891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45;p46"/>
            <p:cNvSpPr/>
            <p:nvPr/>
          </p:nvSpPr>
          <p:spPr>
            <a:xfrm>
              <a:off x="7273252" y="2934840"/>
              <a:ext cx="12977" cy="19324"/>
            </a:xfrm>
            <a:custGeom>
              <a:avLst/>
              <a:gdLst/>
              <a:ahLst/>
              <a:cxnLst/>
              <a:rect l="l" t="t" r="r" b="b"/>
              <a:pathLst>
                <a:path w="129775" h="193244" extrusionOk="0">
                  <a:moveTo>
                    <a:pt x="0" y="59260"/>
                  </a:moveTo>
                  <a:cubicBezTo>
                    <a:pt x="0" y="108010"/>
                    <a:pt x="28931" y="165022"/>
                    <a:pt x="65301" y="185679"/>
                  </a:cubicBezTo>
                  <a:cubicBezTo>
                    <a:pt x="100845" y="206336"/>
                    <a:pt x="129776" y="183200"/>
                    <a:pt x="129776" y="134451"/>
                  </a:cubicBezTo>
                  <a:cubicBezTo>
                    <a:pt x="129776" y="85701"/>
                    <a:pt x="100845" y="28689"/>
                    <a:pt x="64475" y="8032"/>
                  </a:cubicBezTo>
                  <a:cubicBezTo>
                    <a:pt x="28931" y="-13451"/>
                    <a:pt x="0" y="9685"/>
                    <a:pt x="0" y="59260"/>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46;p46"/>
            <p:cNvSpPr/>
            <p:nvPr/>
          </p:nvSpPr>
          <p:spPr>
            <a:xfrm>
              <a:off x="7371492" y="2959866"/>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47;p46"/>
            <p:cNvSpPr/>
            <p:nvPr/>
          </p:nvSpPr>
          <p:spPr>
            <a:xfrm>
              <a:off x="7392755" y="297222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48;p46"/>
            <p:cNvSpPr/>
            <p:nvPr/>
          </p:nvSpPr>
          <p:spPr>
            <a:xfrm>
              <a:off x="7414101" y="298458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49;p46"/>
            <p:cNvSpPr/>
            <p:nvPr/>
          </p:nvSpPr>
          <p:spPr>
            <a:xfrm>
              <a:off x="6976965" y="2457743"/>
              <a:ext cx="154491" cy="375290"/>
            </a:xfrm>
            <a:custGeom>
              <a:avLst/>
              <a:gdLst/>
              <a:ahLst/>
              <a:cxnLst/>
              <a:rect l="l" t="t" r="r" b="b"/>
              <a:pathLst>
                <a:path w="1544910" h="3752895" extrusionOk="0">
                  <a:moveTo>
                    <a:pt x="0" y="0"/>
                  </a:moveTo>
                  <a:lnTo>
                    <a:pt x="1544911" y="891540"/>
                  </a:lnTo>
                  <a:lnTo>
                    <a:pt x="1544911" y="3752896"/>
                  </a:lnTo>
                  <a:lnTo>
                    <a:pt x="0" y="286053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50;p46"/>
            <p:cNvSpPr/>
            <p:nvPr/>
          </p:nvSpPr>
          <p:spPr>
            <a:xfrm>
              <a:off x="7035316" y="2522414"/>
              <a:ext cx="36866" cy="56040"/>
            </a:xfrm>
            <a:custGeom>
              <a:avLst/>
              <a:gdLst/>
              <a:ahLst/>
              <a:cxnLst/>
              <a:rect l="l" t="t" r="r" b="b"/>
              <a:pathLst>
                <a:path w="368662" h="560398" extrusionOk="0">
                  <a:moveTo>
                    <a:pt x="368663" y="387614"/>
                  </a:moveTo>
                  <a:cubicBezTo>
                    <a:pt x="368663" y="530558"/>
                    <a:pt x="286003" y="598311"/>
                    <a:pt x="184331" y="538820"/>
                  </a:cubicBezTo>
                  <a:cubicBezTo>
                    <a:pt x="82660" y="479329"/>
                    <a:pt x="0" y="315729"/>
                    <a:pt x="0" y="172785"/>
                  </a:cubicBezTo>
                  <a:cubicBezTo>
                    <a:pt x="0" y="29841"/>
                    <a:pt x="82660" y="-37913"/>
                    <a:pt x="184331" y="21578"/>
                  </a:cubicBezTo>
                  <a:cubicBezTo>
                    <a:pt x="286003" y="81069"/>
                    <a:pt x="368663" y="244670"/>
                    <a:pt x="368663" y="38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51;p46"/>
            <p:cNvSpPr/>
            <p:nvPr/>
          </p:nvSpPr>
          <p:spPr>
            <a:xfrm>
              <a:off x="7021346" y="2583776"/>
              <a:ext cx="64971" cy="66291"/>
            </a:xfrm>
            <a:custGeom>
              <a:avLst/>
              <a:gdLst/>
              <a:ahLst/>
              <a:cxnLst/>
              <a:rect l="l" t="t" r="r" b="b"/>
              <a:pathLst>
                <a:path w="649710" h="662906" extrusionOk="0">
                  <a:moveTo>
                    <a:pt x="324442" y="38345"/>
                  </a:moveTo>
                  <a:cubicBezTo>
                    <a:pt x="159949" y="-57502"/>
                    <a:pt x="24387" y="32561"/>
                    <a:pt x="415" y="239127"/>
                  </a:cubicBezTo>
                  <a:cubicBezTo>
                    <a:pt x="-3718" y="274657"/>
                    <a:pt x="23560" y="322580"/>
                    <a:pt x="56624" y="341584"/>
                  </a:cubicBezTo>
                  <a:lnTo>
                    <a:pt x="593086" y="654738"/>
                  </a:lnTo>
                  <a:cubicBezTo>
                    <a:pt x="626150" y="673743"/>
                    <a:pt x="653428" y="658870"/>
                    <a:pt x="649295" y="617556"/>
                  </a:cubicBezTo>
                  <a:cubicBezTo>
                    <a:pt x="624497" y="382071"/>
                    <a:pt x="488108" y="134192"/>
                    <a:pt x="324442" y="3834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52;p46"/>
            <p:cNvSpPr/>
            <p:nvPr/>
          </p:nvSpPr>
          <p:spPr>
            <a:xfrm>
              <a:off x="7007872" y="2642805"/>
              <a:ext cx="92083" cy="64366"/>
            </a:xfrm>
            <a:custGeom>
              <a:avLst/>
              <a:gdLst/>
              <a:ahLst/>
              <a:cxnLst/>
              <a:rect l="l" t="t" r="r" b="b"/>
              <a:pathLst>
                <a:path w="920829" h="643660" extrusionOk="0">
                  <a:moveTo>
                    <a:pt x="0" y="0"/>
                  </a:moveTo>
                  <a:lnTo>
                    <a:pt x="920830" y="531288"/>
                  </a:lnTo>
                  <a:lnTo>
                    <a:pt x="920830" y="643660"/>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53;p46"/>
            <p:cNvSpPr/>
            <p:nvPr/>
          </p:nvSpPr>
          <p:spPr>
            <a:xfrm>
              <a:off x="7017185" y="2670408"/>
              <a:ext cx="72988" cy="53294"/>
            </a:xfrm>
            <a:custGeom>
              <a:avLst/>
              <a:gdLst/>
              <a:ahLst/>
              <a:cxnLst/>
              <a:rect l="l" t="t" r="r" b="b"/>
              <a:pathLst>
                <a:path w="729885" h="532940" extrusionOk="0">
                  <a:moveTo>
                    <a:pt x="0" y="0"/>
                  </a:moveTo>
                  <a:lnTo>
                    <a:pt x="729886" y="420569"/>
                  </a:lnTo>
                  <a:lnTo>
                    <a:pt x="729886" y="532941"/>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54;p46"/>
            <p:cNvSpPr/>
            <p:nvPr/>
          </p:nvSpPr>
          <p:spPr>
            <a:xfrm>
              <a:off x="6928587" y="2655659"/>
              <a:ext cx="107458" cy="94029"/>
            </a:xfrm>
            <a:custGeom>
              <a:avLst/>
              <a:gdLst/>
              <a:ahLst/>
              <a:cxnLst/>
              <a:rect l="l" t="t" r="r" b="b"/>
              <a:pathLst>
                <a:path w="1074576" h="940289" extrusionOk="0">
                  <a:moveTo>
                    <a:pt x="1074577" y="620525"/>
                  </a:moveTo>
                  <a:lnTo>
                    <a:pt x="0" y="0"/>
                  </a:lnTo>
                  <a:lnTo>
                    <a:pt x="0" y="319765"/>
                  </a:lnTo>
                  <a:lnTo>
                    <a:pt x="1074577" y="940290"/>
                  </a:lnTo>
                  <a:lnTo>
                    <a:pt x="1074577" y="62052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55;p46"/>
            <p:cNvSpPr/>
            <p:nvPr/>
          </p:nvSpPr>
          <p:spPr>
            <a:xfrm>
              <a:off x="7139412" y="2421571"/>
              <a:ext cx="49918" cy="106295"/>
            </a:xfrm>
            <a:custGeom>
              <a:avLst/>
              <a:gdLst/>
              <a:ahLst/>
              <a:cxnLst/>
              <a:rect l="l" t="t" r="r" b="b"/>
              <a:pathLst>
                <a:path w="499175" h="1062948" extrusionOk="0">
                  <a:moveTo>
                    <a:pt x="248761" y="0"/>
                  </a:moveTo>
                  <a:lnTo>
                    <a:pt x="478555" y="451141"/>
                  </a:lnTo>
                  <a:cubicBezTo>
                    <a:pt x="509966" y="513111"/>
                    <a:pt x="505006" y="575081"/>
                    <a:pt x="466983" y="589953"/>
                  </a:cubicBezTo>
                  <a:cubicBezTo>
                    <a:pt x="428959" y="604826"/>
                    <a:pt x="372751" y="565992"/>
                    <a:pt x="341340" y="504022"/>
                  </a:cubicBezTo>
                  <a:lnTo>
                    <a:pt x="338860" y="498238"/>
                  </a:lnTo>
                  <a:lnTo>
                    <a:pt x="338860" y="998954"/>
                  </a:lnTo>
                  <a:cubicBezTo>
                    <a:pt x="338860" y="1055967"/>
                    <a:pt x="299183" y="1079102"/>
                    <a:pt x="249588" y="1051009"/>
                  </a:cubicBezTo>
                  <a:cubicBezTo>
                    <a:pt x="199992" y="1022090"/>
                    <a:pt x="160315" y="953510"/>
                    <a:pt x="160315" y="896498"/>
                  </a:cubicBezTo>
                  <a:lnTo>
                    <a:pt x="160315" y="395781"/>
                  </a:lnTo>
                  <a:lnTo>
                    <a:pt x="157835" y="398260"/>
                  </a:lnTo>
                  <a:cubicBezTo>
                    <a:pt x="126424" y="423874"/>
                    <a:pt x="69389" y="397434"/>
                    <a:pt x="32192" y="338769"/>
                  </a:cubicBezTo>
                  <a:cubicBezTo>
                    <a:pt x="-5831" y="280104"/>
                    <a:pt x="-10791" y="212350"/>
                    <a:pt x="20620" y="186736"/>
                  </a:cubicBezTo>
                  <a:lnTo>
                    <a:pt x="248761"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56;p46"/>
            <p:cNvSpPr/>
            <p:nvPr/>
          </p:nvSpPr>
          <p:spPr>
            <a:xfrm>
              <a:off x="7139247" y="2979851"/>
              <a:ext cx="49917" cy="106295"/>
            </a:xfrm>
            <a:custGeom>
              <a:avLst/>
              <a:gdLst/>
              <a:ahLst/>
              <a:cxnLst/>
              <a:rect l="l" t="t" r="r" b="b"/>
              <a:pathLst>
                <a:path w="499174" h="1062948" extrusionOk="0">
                  <a:moveTo>
                    <a:pt x="250414" y="1062949"/>
                  </a:moveTo>
                  <a:lnTo>
                    <a:pt x="20620" y="611808"/>
                  </a:lnTo>
                  <a:cubicBezTo>
                    <a:pt x="-10791" y="549838"/>
                    <a:pt x="-5831" y="487868"/>
                    <a:pt x="32192" y="472996"/>
                  </a:cubicBezTo>
                  <a:cubicBezTo>
                    <a:pt x="70216" y="458123"/>
                    <a:pt x="126425" y="496957"/>
                    <a:pt x="157835" y="558927"/>
                  </a:cubicBezTo>
                  <a:lnTo>
                    <a:pt x="160315" y="564711"/>
                  </a:lnTo>
                  <a:lnTo>
                    <a:pt x="160315" y="63994"/>
                  </a:lnTo>
                  <a:cubicBezTo>
                    <a:pt x="160315" y="6982"/>
                    <a:pt x="199992" y="-16153"/>
                    <a:pt x="249587" y="11940"/>
                  </a:cubicBezTo>
                  <a:cubicBezTo>
                    <a:pt x="299183" y="40859"/>
                    <a:pt x="338860" y="109439"/>
                    <a:pt x="338860" y="166451"/>
                  </a:cubicBezTo>
                  <a:lnTo>
                    <a:pt x="338860" y="667168"/>
                  </a:lnTo>
                  <a:lnTo>
                    <a:pt x="341340" y="664689"/>
                  </a:lnTo>
                  <a:cubicBezTo>
                    <a:pt x="372750" y="639075"/>
                    <a:pt x="429786" y="665515"/>
                    <a:pt x="466983" y="724180"/>
                  </a:cubicBezTo>
                  <a:cubicBezTo>
                    <a:pt x="505006" y="782845"/>
                    <a:pt x="509966" y="850599"/>
                    <a:pt x="478555" y="876213"/>
                  </a:cubicBezTo>
                  <a:lnTo>
                    <a:pt x="250414" y="1062949"/>
                  </a:lnTo>
                  <a:close/>
                </a:path>
              </a:pathLst>
            </a:custGeom>
            <a:gradFill>
              <a:gsLst>
                <a:gs pos="0">
                  <a:srgbClr val="FFFFFF">
                    <a:alpha val="29803"/>
                    <a:alpha val="29800"/>
                  </a:srgbClr>
                </a:gs>
                <a:gs pos="100000">
                  <a:srgbClr val="FFFFFF">
                    <a:alpha val="0"/>
                  </a:srgbClr>
                </a:gs>
              </a:gsLst>
              <a:lin ang="1619866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352064"/>
            <a:ext cx="3183300" cy="388928"/>
          </a:xfrm>
          <a:solidFill>
            <a:srgbClr val="FFC000"/>
          </a:solidFill>
        </p:spPr>
        <p:txBody>
          <a:bodyPr/>
          <a:lstStyle/>
          <a:p>
            <a:r>
              <a:rPr lang="en-US" sz="2800" dirty="0">
                <a:solidFill>
                  <a:schemeClr val="tx1"/>
                </a:solidFill>
              </a:rPr>
              <a:t>ITEM MODULE</a:t>
            </a:r>
          </a:p>
        </p:txBody>
      </p:sp>
      <p:sp>
        <p:nvSpPr>
          <p:cNvPr id="3" name="Text Placeholder 2"/>
          <p:cNvSpPr>
            <a:spLocks noGrp="1"/>
          </p:cNvSpPr>
          <p:nvPr>
            <p:ph type="body" idx="1"/>
          </p:nvPr>
        </p:nvSpPr>
        <p:spPr>
          <a:xfrm>
            <a:off x="875004" y="740992"/>
            <a:ext cx="5985512" cy="3715700"/>
          </a:xfrm>
        </p:spPr>
        <p:txBody>
          <a:bodyPr/>
          <a:lstStyle/>
          <a:p>
            <a:r>
              <a:rPr lang="en-US" sz="1600" dirty="0">
                <a:solidFill>
                  <a:schemeClr val="accent6">
                    <a:lumMod val="50000"/>
                  </a:schemeClr>
                </a:solidFill>
              </a:rPr>
              <a:t>FIELD REQUIRED </a:t>
            </a:r>
            <a:r>
              <a:rPr lang="en-US" sz="1600" dirty="0"/>
              <a:t>:</a:t>
            </a:r>
          </a:p>
          <a:p>
            <a:r>
              <a:rPr lang="en-US" sz="1600" dirty="0"/>
              <a:t> item </a:t>
            </a:r>
            <a:r>
              <a:rPr lang="en-US" sz="1600" dirty="0" smtClean="0"/>
              <a:t>number:</a:t>
            </a:r>
            <a:endParaRPr lang="en-US" sz="1600" dirty="0"/>
          </a:p>
          <a:p>
            <a:pPr>
              <a:buNone/>
            </a:pPr>
            <a:r>
              <a:rPr lang="en-US" sz="1600" dirty="0"/>
              <a:t>          product </a:t>
            </a:r>
            <a:r>
              <a:rPr lang="en-US" sz="1600" dirty="0" smtClean="0"/>
              <a:t>id:</a:t>
            </a:r>
            <a:endParaRPr lang="en-US" sz="1600" dirty="0"/>
          </a:p>
          <a:p>
            <a:pPr>
              <a:buNone/>
            </a:pPr>
            <a:r>
              <a:rPr lang="en-US" sz="1600" dirty="0"/>
              <a:t>          item </a:t>
            </a:r>
            <a:r>
              <a:rPr lang="en-US" sz="1600" dirty="0" smtClean="0"/>
              <a:t>name: </a:t>
            </a:r>
            <a:endParaRPr lang="en-US" sz="1600" dirty="0"/>
          </a:p>
          <a:p>
            <a:pPr>
              <a:buNone/>
            </a:pPr>
            <a:r>
              <a:rPr lang="en-US" sz="1600" dirty="0"/>
              <a:t>          </a:t>
            </a:r>
            <a:r>
              <a:rPr lang="en-US" sz="1600" dirty="0" smtClean="0"/>
              <a:t>description:</a:t>
            </a:r>
            <a:endParaRPr lang="en-US" sz="1600" dirty="0"/>
          </a:p>
          <a:p>
            <a:pPr>
              <a:buNone/>
            </a:pPr>
            <a:r>
              <a:rPr lang="en-US" sz="1600" dirty="0"/>
              <a:t>          discount</a:t>
            </a:r>
            <a:r>
              <a:rPr lang="en-US" sz="1600" dirty="0" smtClean="0"/>
              <a:t>%:</a:t>
            </a:r>
            <a:endParaRPr lang="en-US" sz="1600" dirty="0"/>
          </a:p>
          <a:p>
            <a:pPr>
              <a:buNone/>
            </a:pPr>
            <a:r>
              <a:rPr lang="en-US" sz="1600" dirty="0"/>
              <a:t>          </a:t>
            </a:r>
            <a:r>
              <a:rPr lang="en-US" sz="1600" dirty="0" smtClean="0"/>
              <a:t>quantity:</a:t>
            </a:r>
            <a:endParaRPr lang="en-US" sz="1600" dirty="0"/>
          </a:p>
          <a:p>
            <a:pPr>
              <a:buNone/>
            </a:pPr>
            <a:r>
              <a:rPr lang="en-US" sz="1600" dirty="0"/>
              <a:t>          unit </a:t>
            </a:r>
            <a:r>
              <a:rPr lang="en-US" sz="1600" dirty="0" smtClean="0"/>
              <a:t>price:</a:t>
            </a:r>
            <a:endParaRPr lang="en-US" sz="1600" dirty="0"/>
          </a:p>
          <a:p>
            <a:pPr>
              <a:buNone/>
            </a:pPr>
            <a:r>
              <a:rPr lang="en-US" sz="1600" dirty="0"/>
              <a:t>          total </a:t>
            </a:r>
            <a:r>
              <a:rPr lang="en-US" sz="1600" dirty="0" smtClean="0"/>
              <a:t>stock:</a:t>
            </a:r>
            <a:endParaRPr lang="en-US" sz="1600" dirty="0"/>
          </a:p>
          <a:p>
            <a:pPr>
              <a:buNone/>
            </a:pPr>
            <a:endParaRPr lang="en-US" sz="1600" dirty="0"/>
          </a:p>
          <a:p>
            <a:r>
              <a:rPr lang="en-US" sz="1600" dirty="0">
                <a:solidFill>
                  <a:schemeClr val="accent6">
                    <a:lumMod val="50000"/>
                  </a:schemeClr>
                </a:solidFill>
              </a:rPr>
              <a:t>REST API’S </a:t>
            </a:r>
            <a:r>
              <a:rPr lang="en-US" sz="1600" dirty="0"/>
              <a:t>: </a:t>
            </a:r>
          </a:p>
          <a:p>
            <a:r>
              <a:rPr lang="en-US" sz="1600" dirty="0"/>
              <a:t> </a:t>
            </a:r>
            <a:r>
              <a:rPr lang="en-US" sz="1600" dirty="0" smtClean="0"/>
              <a:t>add:</a:t>
            </a:r>
            <a:endParaRPr lang="en-US" sz="1600" dirty="0"/>
          </a:p>
          <a:p>
            <a:pPr>
              <a:buNone/>
            </a:pPr>
            <a:r>
              <a:rPr lang="en-US" sz="1600" dirty="0"/>
              <a:t>          </a:t>
            </a:r>
            <a:r>
              <a:rPr lang="en-US" sz="1600" dirty="0" smtClean="0"/>
              <a:t>update:</a:t>
            </a:r>
            <a:endParaRPr lang="en-US" sz="1600" dirty="0"/>
          </a:p>
          <a:p>
            <a:pPr>
              <a:buNone/>
            </a:pPr>
            <a:r>
              <a:rPr lang="en-US" sz="1600" dirty="0"/>
              <a:t>          </a:t>
            </a:r>
            <a:r>
              <a:rPr lang="en-US" sz="1600" dirty="0" smtClean="0"/>
              <a:t>delete:</a:t>
            </a:r>
            <a:endParaRPr lang="en-US" sz="1600" dirty="0"/>
          </a:p>
          <a:p>
            <a:pPr>
              <a:buNone/>
            </a:pPr>
            <a:r>
              <a:rPr lang="en-US" sz="1600" dirty="0"/>
              <a:t>          </a:t>
            </a:r>
            <a:r>
              <a:rPr lang="en-US" sz="1600" dirty="0" smtClean="0"/>
              <a:t>clear:</a:t>
            </a:r>
            <a:endParaRPr lang="en-US" sz="1600" dirty="0"/>
          </a:p>
          <a:p>
            <a:endParaRPr lang="en-US" sz="1600" dirty="0"/>
          </a:p>
          <a:p>
            <a:endParaRPr lang="en-US" sz="16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dirty="0"/>
          </a:p>
        </p:txBody>
      </p:sp>
      <p:grpSp>
        <p:nvGrpSpPr>
          <p:cNvPr id="5" name="Grupo 6">
            <a:extLst>
              <a:ext uri="{FF2B5EF4-FFF2-40B4-BE49-F238E27FC236}">
                <a16:creationId xmlns="" xmlns:a16="http://schemas.microsoft.com/office/drawing/2014/main" id="{7B127C7C-9450-754F-89D9-837836FB0E3F}"/>
              </a:ext>
            </a:extLst>
          </p:cNvPr>
          <p:cNvGrpSpPr/>
          <p:nvPr/>
        </p:nvGrpSpPr>
        <p:grpSpPr>
          <a:xfrm>
            <a:off x="6714529" y="352063"/>
            <a:ext cx="2298843" cy="2384262"/>
            <a:chOff x="6928587" y="2421571"/>
            <a:chExt cx="761805" cy="683582"/>
          </a:xfrm>
        </p:grpSpPr>
        <p:sp>
          <p:nvSpPr>
            <p:cNvPr id="6" name="Google Shape;928;p46"/>
            <p:cNvSpPr/>
            <p:nvPr/>
          </p:nvSpPr>
          <p:spPr>
            <a:xfrm>
              <a:off x="7283789" y="249352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929;p46"/>
            <p:cNvSpPr/>
            <p:nvPr/>
          </p:nvSpPr>
          <p:spPr>
            <a:xfrm>
              <a:off x="7242581" y="253307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30;p46"/>
            <p:cNvSpPr/>
            <p:nvPr/>
          </p:nvSpPr>
          <p:spPr>
            <a:xfrm>
              <a:off x="7073805" y="2784444"/>
              <a:ext cx="70591" cy="120304"/>
            </a:xfrm>
            <a:custGeom>
              <a:avLst/>
              <a:gdLst/>
              <a:ahLst/>
              <a:cxnLst/>
              <a:rect l="l" t="t" r="r" b="b"/>
              <a:pathLst>
                <a:path w="705914" h="1203041" extrusionOk="0">
                  <a:moveTo>
                    <a:pt x="383541" y="351163"/>
                  </a:moveTo>
                  <a:lnTo>
                    <a:pt x="0" y="129723"/>
                  </a:lnTo>
                  <a:lnTo>
                    <a:pt x="0" y="0"/>
                  </a:lnTo>
                  <a:lnTo>
                    <a:pt x="383541" y="221439"/>
                  </a:lnTo>
                  <a:cubicBezTo>
                    <a:pt x="414952" y="239617"/>
                    <a:pt x="460415" y="275972"/>
                    <a:pt x="499265" y="332158"/>
                  </a:cubicBezTo>
                  <a:cubicBezTo>
                    <a:pt x="541421" y="392476"/>
                    <a:pt x="571179" y="468492"/>
                    <a:pt x="571179" y="551119"/>
                  </a:cubicBezTo>
                  <a:cubicBezTo>
                    <a:pt x="571179" y="642008"/>
                    <a:pt x="548034" y="694062"/>
                    <a:pt x="503398" y="708936"/>
                  </a:cubicBezTo>
                  <a:cubicBezTo>
                    <a:pt x="462068" y="722982"/>
                    <a:pt x="413299" y="699020"/>
                    <a:pt x="382715" y="681668"/>
                  </a:cubicBezTo>
                  <a:lnTo>
                    <a:pt x="224835" y="590779"/>
                  </a:lnTo>
                  <a:lnTo>
                    <a:pt x="224008" y="589953"/>
                  </a:lnTo>
                  <a:cubicBezTo>
                    <a:pt x="210782" y="581691"/>
                    <a:pt x="189291" y="574254"/>
                    <a:pt x="171932" y="579212"/>
                  </a:cubicBezTo>
                  <a:cubicBezTo>
                    <a:pt x="157880" y="583343"/>
                    <a:pt x="142175" y="597390"/>
                    <a:pt x="142175" y="647792"/>
                  </a:cubicBezTo>
                  <a:cubicBezTo>
                    <a:pt x="142175" y="698194"/>
                    <a:pt x="157880" y="729592"/>
                    <a:pt x="171106" y="747770"/>
                  </a:cubicBezTo>
                  <a:cubicBezTo>
                    <a:pt x="187638" y="770905"/>
                    <a:pt x="209129" y="787431"/>
                    <a:pt x="222355" y="794041"/>
                  </a:cubicBezTo>
                  <a:lnTo>
                    <a:pt x="224008" y="794867"/>
                  </a:lnTo>
                  <a:lnTo>
                    <a:pt x="705914" y="1073318"/>
                  </a:lnTo>
                  <a:lnTo>
                    <a:pt x="705914" y="1203042"/>
                  </a:lnTo>
                  <a:lnTo>
                    <a:pt x="226488" y="926243"/>
                  </a:lnTo>
                  <a:cubicBezTo>
                    <a:pt x="193424" y="908891"/>
                    <a:pt x="146308" y="872536"/>
                    <a:pt x="104978" y="814697"/>
                  </a:cubicBezTo>
                  <a:cubicBezTo>
                    <a:pt x="60342" y="751901"/>
                    <a:pt x="28931" y="671754"/>
                    <a:pt x="29758" y="582517"/>
                  </a:cubicBezTo>
                  <a:cubicBezTo>
                    <a:pt x="29758" y="494106"/>
                    <a:pt x="60342" y="448662"/>
                    <a:pt x="104978" y="436268"/>
                  </a:cubicBezTo>
                  <a:cubicBezTo>
                    <a:pt x="146308" y="424700"/>
                    <a:pt x="193424" y="441226"/>
                    <a:pt x="226488" y="461882"/>
                  </a:cubicBezTo>
                  <a:lnTo>
                    <a:pt x="382715" y="551945"/>
                  </a:lnTo>
                  <a:cubicBezTo>
                    <a:pt x="405033" y="565165"/>
                    <a:pt x="422391" y="570949"/>
                    <a:pt x="433137" y="566818"/>
                  </a:cubicBezTo>
                  <a:cubicBezTo>
                    <a:pt x="441403" y="564339"/>
                    <a:pt x="457935" y="551945"/>
                    <a:pt x="457935" y="485844"/>
                  </a:cubicBezTo>
                  <a:cubicBezTo>
                    <a:pt x="457935" y="443704"/>
                    <a:pt x="443883" y="415611"/>
                    <a:pt x="431484" y="396607"/>
                  </a:cubicBezTo>
                  <a:cubicBezTo>
                    <a:pt x="416605" y="375124"/>
                    <a:pt x="395940" y="358599"/>
                    <a:pt x="383541" y="35116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31;p46"/>
            <p:cNvSpPr/>
            <p:nvPr/>
          </p:nvSpPr>
          <p:spPr>
            <a:xfrm>
              <a:off x="7054189" y="2765237"/>
              <a:ext cx="27939" cy="41909"/>
            </a:xfrm>
            <a:custGeom>
              <a:avLst/>
              <a:gdLst/>
              <a:ahLst/>
              <a:cxnLst/>
              <a:rect l="l" t="t" r="r" b="b"/>
              <a:pathLst>
                <a:path w="279389" h="419086" extrusionOk="0">
                  <a:moveTo>
                    <a:pt x="279390" y="290104"/>
                  </a:moveTo>
                  <a:cubicBezTo>
                    <a:pt x="279390" y="396692"/>
                    <a:pt x="216569" y="447094"/>
                    <a:pt x="139695" y="403303"/>
                  </a:cubicBezTo>
                  <a:cubicBezTo>
                    <a:pt x="62821" y="358684"/>
                    <a:pt x="0" y="236397"/>
                    <a:pt x="0" y="128982"/>
                  </a:cubicBezTo>
                  <a:cubicBezTo>
                    <a:pt x="0" y="22394"/>
                    <a:pt x="62821" y="-28008"/>
                    <a:pt x="139695" y="15784"/>
                  </a:cubicBezTo>
                  <a:cubicBezTo>
                    <a:pt x="216569"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32;p46"/>
            <p:cNvSpPr/>
            <p:nvPr/>
          </p:nvSpPr>
          <p:spPr>
            <a:xfrm>
              <a:off x="7135782" y="2879768"/>
              <a:ext cx="27939" cy="41909"/>
            </a:xfrm>
            <a:custGeom>
              <a:avLst/>
              <a:gdLst/>
              <a:ahLst/>
              <a:cxnLst/>
              <a:rect l="l" t="t" r="r" b="b"/>
              <a:pathLst>
                <a:path w="279389" h="419086" extrusionOk="0">
                  <a:moveTo>
                    <a:pt x="279390" y="290104"/>
                  </a:moveTo>
                  <a:cubicBezTo>
                    <a:pt x="279390" y="396692"/>
                    <a:pt x="216568" y="447095"/>
                    <a:pt x="139695" y="403302"/>
                  </a:cubicBezTo>
                  <a:cubicBezTo>
                    <a:pt x="62821" y="358684"/>
                    <a:pt x="0" y="236397"/>
                    <a:pt x="0" y="128983"/>
                  </a:cubicBezTo>
                  <a:cubicBezTo>
                    <a:pt x="0" y="22394"/>
                    <a:pt x="62821" y="-28008"/>
                    <a:pt x="139695" y="15784"/>
                  </a:cubicBezTo>
                  <a:cubicBezTo>
                    <a:pt x="216568"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33;p46"/>
            <p:cNvSpPr/>
            <p:nvPr/>
          </p:nvSpPr>
          <p:spPr>
            <a:xfrm>
              <a:off x="7229406" y="2634977"/>
              <a:ext cx="247979" cy="274155"/>
            </a:xfrm>
            <a:custGeom>
              <a:avLst/>
              <a:gdLst/>
              <a:ahLst/>
              <a:cxnLst/>
              <a:rect l="l" t="t" r="r" b="b"/>
              <a:pathLst>
                <a:path w="2479792" h="2741547" extrusionOk="0">
                  <a:moveTo>
                    <a:pt x="826" y="0"/>
                  </a:moveTo>
                  <a:lnTo>
                    <a:pt x="2479793" y="1430265"/>
                  </a:lnTo>
                  <a:lnTo>
                    <a:pt x="2479793" y="2741547"/>
                  </a:lnTo>
                  <a:lnTo>
                    <a:pt x="0" y="1311283"/>
                  </a:lnTo>
                  <a:lnTo>
                    <a:pt x="826"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34;p46"/>
            <p:cNvSpPr/>
            <p:nvPr/>
          </p:nvSpPr>
          <p:spPr>
            <a:xfrm>
              <a:off x="7196440" y="2651457"/>
              <a:ext cx="247896" cy="274155"/>
            </a:xfrm>
            <a:custGeom>
              <a:avLst/>
              <a:gdLst/>
              <a:ahLst/>
              <a:cxnLst/>
              <a:rect l="l" t="t" r="r" b="b"/>
              <a:pathLst>
                <a:path w="2478965" h="2741547" extrusionOk="0">
                  <a:moveTo>
                    <a:pt x="0" y="0"/>
                  </a:moveTo>
                  <a:lnTo>
                    <a:pt x="2478966" y="1430265"/>
                  </a:lnTo>
                  <a:lnTo>
                    <a:pt x="2478966" y="2741547"/>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35;p46"/>
            <p:cNvSpPr/>
            <p:nvPr/>
          </p:nvSpPr>
          <p:spPr>
            <a:xfrm>
              <a:off x="7218610" y="2716645"/>
              <a:ext cx="27939" cy="41535"/>
            </a:xfrm>
            <a:custGeom>
              <a:avLst/>
              <a:gdLst/>
              <a:ahLst/>
              <a:cxnLst/>
              <a:rect l="l" t="t" r="r" b="b"/>
              <a:pathLst>
                <a:path w="279389" h="415353" extrusionOk="0">
                  <a:moveTo>
                    <a:pt x="0" y="127116"/>
                  </a:moveTo>
                  <a:cubicBezTo>
                    <a:pt x="0" y="232878"/>
                    <a:pt x="62821" y="354339"/>
                    <a:pt x="139695" y="398957"/>
                  </a:cubicBezTo>
                  <a:cubicBezTo>
                    <a:pt x="216568" y="443575"/>
                    <a:pt x="279390" y="394000"/>
                    <a:pt x="279390" y="288238"/>
                  </a:cubicBezTo>
                  <a:cubicBezTo>
                    <a:pt x="279390" y="182476"/>
                    <a:pt x="216568" y="61015"/>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36;p46"/>
            <p:cNvSpPr/>
            <p:nvPr/>
          </p:nvSpPr>
          <p:spPr>
            <a:xfrm>
              <a:off x="7253472" y="2743810"/>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37;p46"/>
            <p:cNvSpPr/>
            <p:nvPr/>
          </p:nvSpPr>
          <p:spPr>
            <a:xfrm>
              <a:off x="7273334" y="2755263"/>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38;p46"/>
            <p:cNvSpPr/>
            <p:nvPr/>
          </p:nvSpPr>
          <p:spPr>
            <a:xfrm>
              <a:off x="7371492" y="2777770"/>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39;p46"/>
            <p:cNvSpPr/>
            <p:nvPr/>
          </p:nvSpPr>
          <p:spPr>
            <a:xfrm>
              <a:off x="7392755" y="2790130"/>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40;p46"/>
            <p:cNvSpPr/>
            <p:nvPr/>
          </p:nvSpPr>
          <p:spPr>
            <a:xfrm>
              <a:off x="7414101" y="2802489"/>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41;p46"/>
            <p:cNvSpPr/>
            <p:nvPr/>
          </p:nvSpPr>
          <p:spPr>
            <a:xfrm>
              <a:off x="7229406" y="2813695"/>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42;p46"/>
            <p:cNvSpPr/>
            <p:nvPr/>
          </p:nvSpPr>
          <p:spPr>
            <a:xfrm>
              <a:off x="7196440" y="2830998"/>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43;p46"/>
            <p:cNvSpPr/>
            <p:nvPr/>
          </p:nvSpPr>
          <p:spPr>
            <a:xfrm>
              <a:off x="7218610" y="2896186"/>
              <a:ext cx="27939" cy="41535"/>
            </a:xfrm>
            <a:custGeom>
              <a:avLst/>
              <a:gdLst/>
              <a:ahLst/>
              <a:cxnLst/>
              <a:rect l="l" t="t" r="r" b="b"/>
              <a:pathLst>
                <a:path w="279389" h="415353" extrusionOk="0">
                  <a:moveTo>
                    <a:pt x="0" y="127116"/>
                  </a:moveTo>
                  <a:cubicBezTo>
                    <a:pt x="0" y="232878"/>
                    <a:pt x="62821" y="354339"/>
                    <a:pt x="139695" y="398957"/>
                  </a:cubicBezTo>
                  <a:cubicBezTo>
                    <a:pt x="216568" y="443576"/>
                    <a:pt x="279390" y="394000"/>
                    <a:pt x="279390" y="288237"/>
                  </a:cubicBezTo>
                  <a:cubicBezTo>
                    <a:pt x="279390" y="182475"/>
                    <a:pt x="216568" y="61014"/>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44;p46"/>
            <p:cNvSpPr/>
            <p:nvPr/>
          </p:nvSpPr>
          <p:spPr>
            <a:xfrm>
              <a:off x="7253472" y="2923422"/>
              <a:ext cx="12977" cy="19289"/>
            </a:xfrm>
            <a:custGeom>
              <a:avLst/>
              <a:gdLst/>
              <a:ahLst/>
              <a:cxnLst/>
              <a:rect l="l" t="t" r="r" b="b"/>
              <a:pathLst>
                <a:path w="129775" h="192894" extrusionOk="0">
                  <a:moveTo>
                    <a:pt x="0" y="58911"/>
                  </a:moveTo>
                  <a:cubicBezTo>
                    <a:pt x="0" y="107660"/>
                    <a:pt x="28931" y="164672"/>
                    <a:pt x="65301" y="185329"/>
                  </a:cubicBezTo>
                  <a:cubicBezTo>
                    <a:pt x="100845" y="205986"/>
                    <a:pt x="129776" y="182850"/>
                    <a:pt x="129776" y="134101"/>
                  </a:cubicBezTo>
                  <a:cubicBezTo>
                    <a:pt x="129776" y="85351"/>
                    <a:pt x="100845" y="28339"/>
                    <a:pt x="64475" y="7682"/>
                  </a:cubicBezTo>
                  <a:cubicBezTo>
                    <a:pt x="28931" y="-12974"/>
                    <a:pt x="0" y="9335"/>
                    <a:pt x="0" y="5891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45;p46"/>
            <p:cNvSpPr/>
            <p:nvPr/>
          </p:nvSpPr>
          <p:spPr>
            <a:xfrm>
              <a:off x="7273252" y="2934840"/>
              <a:ext cx="12977" cy="19324"/>
            </a:xfrm>
            <a:custGeom>
              <a:avLst/>
              <a:gdLst/>
              <a:ahLst/>
              <a:cxnLst/>
              <a:rect l="l" t="t" r="r" b="b"/>
              <a:pathLst>
                <a:path w="129775" h="193244" extrusionOk="0">
                  <a:moveTo>
                    <a:pt x="0" y="59260"/>
                  </a:moveTo>
                  <a:cubicBezTo>
                    <a:pt x="0" y="108010"/>
                    <a:pt x="28931" y="165022"/>
                    <a:pt x="65301" y="185679"/>
                  </a:cubicBezTo>
                  <a:cubicBezTo>
                    <a:pt x="100845" y="206336"/>
                    <a:pt x="129776" y="183200"/>
                    <a:pt x="129776" y="134451"/>
                  </a:cubicBezTo>
                  <a:cubicBezTo>
                    <a:pt x="129776" y="85701"/>
                    <a:pt x="100845" y="28689"/>
                    <a:pt x="64475" y="8032"/>
                  </a:cubicBezTo>
                  <a:cubicBezTo>
                    <a:pt x="28931" y="-13451"/>
                    <a:pt x="0" y="9685"/>
                    <a:pt x="0" y="59260"/>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46;p46"/>
            <p:cNvSpPr/>
            <p:nvPr/>
          </p:nvSpPr>
          <p:spPr>
            <a:xfrm>
              <a:off x="7371492" y="2959866"/>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47;p46"/>
            <p:cNvSpPr/>
            <p:nvPr/>
          </p:nvSpPr>
          <p:spPr>
            <a:xfrm>
              <a:off x="7392755" y="297222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48;p46"/>
            <p:cNvSpPr/>
            <p:nvPr/>
          </p:nvSpPr>
          <p:spPr>
            <a:xfrm>
              <a:off x="7414101" y="298458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49;p46"/>
            <p:cNvSpPr/>
            <p:nvPr/>
          </p:nvSpPr>
          <p:spPr>
            <a:xfrm>
              <a:off x="6976965" y="2457743"/>
              <a:ext cx="154491" cy="375290"/>
            </a:xfrm>
            <a:custGeom>
              <a:avLst/>
              <a:gdLst/>
              <a:ahLst/>
              <a:cxnLst/>
              <a:rect l="l" t="t" r="r" b="b"/>
              <a:pathLst>
                <a:path w="1544910" h="3752895" extrusionOk="0">
                  <a:moveTo>
                    <a:pt x="0" y="0"/>
                  </a:moveTo>
                  <a:lnTo>
                    <a:pt x="1544911" y="891540"/>
                  </a:lnTo>
                  <a:lnTo>
                    <a:pt x="1544911" y="3752896"/>
                  </a:lnTo>
                  <a:lnTo>
                    <a:pt x="0" y="286053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50;p46"/>
            <p:cNvSpPr/>
            <p:nvPr/>
          </p:nvSpPr>
          <p:spPr>
            <a:xfrm>
              <a:off x="7035316" y="2522414"/>
              <a:ext cx="36866" cy="56040"/>
            </a:xfrm>
            <a:custGeom>
              <a:avLst/>
              <a:gdLst/>
              <a:ahLst/>
              <a:cxnLst/>
              <a:rect l="l" t="t" r="r" b="b"/>
              <a:pathLst>
                <a:path w="368662" h="560398" extrusionOk="0">
                  <a:moveTo>
                    <a:pt x="368663" y="387614"/>
                  </a:moveTo>
                  <a:cubicBezTo>
                    <a:pt x="368663" y="530558"/>
                    <a:pt x="286003" y="598311"/>
                    <a:pt x="184331" y="538820"/>
                  </a:cubicBezTo>
                  <a:cubicBezTo>
                    <a:pt x="82660" y="479329"/>
                    <a:pt x="0" y="315729"/>
                    <a:pt x="0" y="172785"/>
                  </a:cubicBezTo>
                  <a:cubicBezTo>
                    <a:pt x="0" y="29841"/>
                    <a:pt x="82660" y="-37913"/>
                    <a:pt x="184331" y="21578"/>
                  </a:cubicBezTo>
                  <a:cubicBezTo>
                    <a:pt x="286003" y="81069"/>
                    <a:pt x="368663" y="244670"/>
                    <a:pt x="368663" y="38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51;p46"/>
            <p:cNvSpPr/>
            <p:nvPr/>
          </p:nvSpPr>
          <p:spPr>
            <a:xfrm>
              <a:off x="7021346" y="2583776"/>
              <a:ext cx="64971" cy="66291"/>
            </a:xfrm>
            <a:custGeom>
              <a:avLst/>
              <a:gdLst/>
              <a:ahLst/>
              <a:cxnLst/>
              <a:rect l="l" t="t" r="r" b="b"/>
              <a:pathLst>
                <a:path w="649710" h="662906" extrusionOk="0">
                  <a:moveTo>
                    <a:pt x="324442" y="38345"/>
                  </a:moveTo>
                  <a:cubicBezTo>
                    <a:pt x="159949" y="-57502"/>
                    <a:pt x="24387" y="32561"/>
                    <a:pt x="415" y="239127"/>
                  </a:cubicBezTo>
                  <a:cubicBezTo>
                    <a:pt x="-3718" y="274657"/>
                    <a:pt x="23560" y="322580"/>
                    <a:pt x="56624" y="341584"/>
                  </a:cubicBezTo>
                  <a:lnTo>
                    <a:pt x="593086" y="654738"/>
                  </a:lnTo>
                  <a:cubicBezTo>
                    <a:pt x="626150" y="673743"/>
                    <a:pt x="653428" y="658870"/>
                    <a:pt x="649295" y="617556"/>
                  </a:cubicBezTo>
                  <a:cubicBezTo>
                    <a:pt x="624497" y="382071"/>
                    <a:pt x="488108" y="134192"/>
                    <a:pt x="324442" y="3834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52;p46"/>
            <p:cNvSpPr/>
            <p:nvPr/>
          </p:nvSpPr>
          <p:spPr>
            <a:xfrm>
              <a:off x="7007872" y="2642805"/>
              <a:ext cx="92083" cy="64366"/>
            </a:xfrm>
            <a:custGeom>
              <a:avLst/>
              <a:gdLst/>
              <a:ahLst/>
              <a:cxnLst/>
              <a:rect l="l" t="t" r="r" b="b"/>
              <a:pathLst>
                <a:path w="920829" h="643660" extrusionOk="0">
                  <a:moveTo>
                    <a:pt x="0" y="0"/>
                  </a:moveTo>
                  <a:lnTo>
                    <a:pt x="920830" y="531288"/>
                  </a:lnTo>
                  <a:lnTo>
                    <a:pt x="920830" y="643660"/>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53;p46"/>
            <p:cNvSpPr/>
            <p:nvPr/>
          </p:nvSpPr>
          <p:spPr>
            <a:xfrm>
              <a:off x="7017185" y="2670408"/>
              <a:ext cx="72988" cy="53294"/>
            </a:xfrm>
            <a:custGeom>
              <a:avLst/>
              <a:gdLst/>
              <a:ahLst/>
              <a:cxnLst/>
              <a:rect l="l" t="t" r="r" b="b"/>
              <a:pathLst>
                <a:path w="729885" h="532940" extrusionOk="0">
                  <a:moveTo>
                    <a:pt x="0" y="0"/>
                  </a:moveTo>
                  <a:lnTo>
                    <a:pt x="729886" y="420569"/>
                  </a:lnTo>
                  <a:lnTo>
                    <a:pt x="729886" y="532941"/>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54;p46"/>
            <p:cNvSpPr/>
            <p:nvPr/>
          </p:nvSpPr>
          <p:spPr>
            <a:xfrm>
              <a:off x="6928587" y="2655659"/>
              <a:ext cx="107458" cy="94029"/>
            </a:xfrm>
            <a:custGeom>
              <a:avLst/>
              <a:gdLst/>
              <a:ahLst/>
              <a:cxnLst/>
              <a:rect l="l" t="t" r="r" b="b"/>
              <a:pathLst>
                <a:path w="1074576" h="940289" extrusionOk="0">
                  <a:moveTo>
                    <a:pt x="1074577" y="620525"/>
                  </a:moveTo>
                  <a:lnTo>
                    <a:pt x="0" y="0"/>
                  </a:lnTo>
                  <a:lnTo>
                    <a:pt x="0" y="319765"/>
                  </a:lnTo>
                  <a:lnTo>
                    <a:pt x="1074577" y="940290"/>
                  </a:lnTo>
                  <a:lnTo>
                    <a:pt x="1074577" y="62052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55;p46"/>
            <p:cNvSpPr/>
            <p:nvPr/>
          </p:nvSpPr>
          <p:spPr>
            <a:xfrm>
              <a:off x="7139412" y="2421571"/>
              <a:ext cx="49918" cy="106295"/>
            </a:xfrm>
            <a:custGeom>
              <a:avLst/>
              <a:gdLst/>
              <a:ahLst/>
              <a:cxnLst/>
              <a:rect l="l" t="t" r="r" b="b"/>
              <a:pathLst>
                <a:path w="499175" h="1062948" extrusionOk="0">
                  <a:moveTo>
                    <a:pt x="248761" y="0"/>
                  </a:moveTo>
                  <a:lnTo>
                    <a:pt x="478555" y="451141"/>
                  </a:lnTo>
                  <a:cubicBezTo>
                    <a:pt x="509966" y="513111"/>
                    <a:pt x="505006" y="575081"/>
                    <a:pt x="466983" y="589953"/>
                  </a:cubicBezTo>
                  <a:cubicBezTo>
                    <a:pt x="428959" y="604826"/>
                    <a:pt x="372751" y="565992"/>
                    <a:pt x="341340" y="504022"/>
                  </a:cubicBezTo>
                  <a:lnTo>
                    <a:pt x="338860" y="498238"/>
                  </a:lnTo>
                  <a:lnTo>
                    <a:pt x="338860" y="998954"/>
                  </a:lnTo>
                  <a:cubicBezTo>
                    <a:pt x="338860" y="1055967"/>
                    <a:pt x="299183" y="1079102"/>
                    <a:pt x="249588" y="1051009"/>
                  </a:cubicBezTo>
                  <a:cubicBezTo>
                    <a:pt x="199992" y="1022090"/>
                    <a:pt x="160315" y="953510"/>
                    <a:pt x="160315" y="896498"/>
                  </a:cubicBezTo>
                  <a:lnTo>
                    <a:pt x="160315" y="395781"/>
                  </a:lnTo>
                  <a:lnTo>
                    <a:pt x="157835" y="398260"/>
                  </a:lnTo>
                  <a:cubicBezTo>
                    <a:pt x="126424" y="423874"/>
                    <a:pt x="69389" y="397434"/>
                    <a:pt x="32192" y="338769"/>
                  </a:cubicBezTo>
                  <a:cubicBezTo>
                    <a:pt x="-5831" y="280104"/>
                    <a:pt x="-10791" y="212350"/>
                    <a:pt x="20620" y="186736"/>
                  </a:cubicBezTo>
                  <a:lnTo>
                    <a:pt x="248761"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56;p46"/>
            <p:cNvSpPr/>
            <p:nvPr/>
          </p:nvSpPr>
          <p:spPr>
            <a:xfrm>
              <a:off x="7139247" y="2979851"/>
              <a:ext cx="49917" cy="106295"/>
            </a:xfrm>
            <a:custGeom>
              <a:avLst/>
              <a:gdLst/>
              <a:ahLst/>
              <a:cxnLst/>
              <a:rect l="l" t="t" r="r" b="b"/>
              <a:pathLst>
                <a:path w="499174" h="1062948" extrusionOk="0">
                  <a:moveTo>
                    <a:pt x="250414" y="1062949"/>
                  </a:moveTo>
                  <a:lnTo>
                    <a:pt x="20620" y="611808"/>
                  </a:lnTo>
                  <a:cubicBezTo>
                    <a:pt x="-10791" y="549838"/>
                    <a:pt x="-5831" y="487868"/>
                    <a:pt x="32192" y="472996"/>
                  </a:cubicBezTo>
                  <a:cubicBezTo>
                    <a:pt x="70216" y="458123"/>
                    <a:pt x="126425" y="496957"/>
                    <a:pt x="157835" y="558927"/>
                  </a:cubicBezTo>
                  <a:lnTo>
                    <a:pt x="160315" y="564711"/>
                  </a:lnTo>
                  <a:lnTo>
                    <a:pt x="160315" y="63994"/>
                  </a:lnTo>
                  <a:cubicBezTo>
                    <a:pt x="160315" y="6982"/>
                    <a:pt x="199992" y="-16153"/>
                    <a:pt x="249587" y="11940"/>
                  </a:cubicBezTo>
                  <a:cubicBezTo>
                    <a:pt x="299183" y="40859"/>
                    <a:pt x="338860" y="109439"/>
                    <a:pt x="338860" y="166451"/>
                  </a:cubicBezTo>
                  <a:lnTo>
                    <a:pt x="338860" y="667168"/>
                  </a:lnTo>
                  <a:lnTo>
                    <a:pt x="341340" y="664689"/>
                  </a:lnTo>
                  <a:cubicBezTo>
                    <a:pt x="372750" y="639075"/>
                    <a:pt x="429786" y="665515"/>
                    <a:pt x="466983" y="724180"/>
                  </a:cubicBezTo>
                  <a:cubicBezTo>
                    <a:pt x="505006" y="782845"/>
                    <a:pt x="509966" y="850599"/>
                    <a:pt x="478555" y="876213"/>
                  </a:cubicBezTo>
                  <a:lnTo>
                    <a:pt x="250414" y="1062949"/>
                  </a:lnTo>
                  <a:close/>
                </a:path>
              </a:pathLst>
            </a:custGeom>
            <a:gradFill>
              <a:gsLst>
                <a:gs pos="0">
                  <a:srgbClr val="FFFFFF">
                    <a:alpha val="29803"/>
                    <a:alpha val="29800"/>
                  </a:srgbClr>
                </a:gs>
                <a:gs pos="100000">
                  <a:srgbClr val="FFFFFF">
                    <a:alpha val="0"/>
                  </a:srgbClr>
                </a:gs>
              </a:gsLst>
              <a:lin ang="1619866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ransition>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439700"/>
            <a:ext cx="4450125" cy="396300"/>
          </a:xfrm>
          <a:solidFill>
            <a:srgbClr val="FFC000"/>
          </a:solidFill>
        </p:spPr>
        <p:txBody>
          <a:bodyPr/>
          <a:lstStyle/>
          <a:p>
            <a:r>
              <a:rPr lang="en-US" sz="2800" dirty="0">
                <a:solidFill>
                  <a:schemeClr val="tx1"/>
                </a:solidFill>
              </a:rPr>
              <a:t>PURCHASE MODULE</a:t>
            </a:r>
          </a:p>
        </p:txBody>
      </p:sp>
      <p:sp>
        <p:nvSpPr>
          <p:cNvPr id="3" name="Text Placeholder 2"/>
          <p:cNvSpPr>
            <a:spLocks noGrp="1"/>
          </p:cNvSpPr>
          <p:nvPr>
            <p:ph type="body" idx="1"/>
          </p:nvPr>
        </p:nvSpPr>
        <p:spPr>
          <a:xfrm>
            <a:off x="855300" y="899255"/>
            <a:ext cx="6377398" cy="3587943"/>
          </a:xfrm>
        </p:spPr>
        <p:txBody>
          <a:bodyPr/>
          <a:lstStyle/>
          <a:p>
            <a:r>
              <a:rPr lang="en-US" sz="1600" dirty="0">
                <a:solidFill>
                  <a:schemeClr val="accent6">
                    <a:lumMod val="75000"/>
                  </a:schemeClr>
                </a:solidFill>
              </a:rPr>
              <a:t>FIELD REQUIRED </a:t>
            </a:r>
            <a:r>
              <a:rPr lang="en-US" sz="1600" dirty="0"/>
              <a:t>: </a:t>
            </a:r>
          </a:p>
          <a:p>
            <a:r>
              <a:rPr lang="en-US" sz="1600" dirty="0"/>
              <a:t> item </a:t>
            </a:r>
            <a:r>
              <a:rPr lang="en-US" sz="1600" dirty="0" smtClean="0"/>
              <a:t>number: </a:t>
            </a:r>
            <a:endParaRPr lang="en-US" sz="1600" dirty="0"/>
          </a:p>
          <a:p>
            <a:pPr>
              <a:buNone/>
            </a:pPr>
            <a:r>
              <a:rPr lang="en-US" sz="1600" dirty="0"/>
              <a:t>          </a:t>
            </a:r>
            <a:r>
              <a:rPr lang="en-US" sz="1600" dirty="0" smtClean="0"/>
              <a:t> item name:</a:t>
            </a:r>
            <a:endParaRPr lang="en-US" sz="1600" dirty="0"/>
          </a:p>
          <a:p>
            <a:pPr>
              <a:buNone/>
            </a:pPr>
            <a:r>
              <a:rPr lang="en-US" sz="1600" dirty="0"/>
              <a:t>          </a:t>
            </a:r>
            <a:r>
              <a:rPr lang="en-US" sz="1600" dirty="0" smtClean="0"/>
              <a:t> purchase date:</a:t>
            </a:r>
            <a:endParaRPr lang="en-US" sz="1600" dirty="0"/>
          </a:p>
          <a:p>
            <a:pPr>
              <a:buNone/>
            </a:pPr>
            <a:r>
              <a:rPr lang="en-US" sz="1600" dirty="0"/>
              <a:t>          </a:t>
            </a:r>
            <a:r>
              <a:rPr lang="en-US" sz="1600" dirty="0" smtClean="0"/>
              <a:t> purchase id:</a:t>
            </a:r>
            <a:endParaRPr lang="en-US" sz="1600" dirty="0"/>
          </a:p>
          <a:p>
            <a:pPr>
              <a:buNone/>
            </a:pPr>
            <a:r>
              <a:rPr lang="en-US" sz="1600" dirty="0"/>
              <a:t>          </a:t>
            </a:r>
            <a:r>
              <a:rPr lang="en-US" sz="1600" dirty="0" smtClean="0"/>
              <a:t> current stock:</a:t>
            </a:r>
            <a:endParaRPr lang="en-US" sz="1600" dirty="0"/>
          </a:p>
          <a:p>
            <a:pPr>
              <a:buNone/>
            </a:pPr>
            <a:r>
              <a:rPr lang="en-US" sz="1600" dirty="0"/>
              <a:t>          </a:t>
            </a:r>
            <a:r>
              <a:rPr lang="en-US" sz="1600" dirty="0" smtClean="0"/>
              <a:t> vendor name:</a:t>
            </a:r>
            <a:endParaRPr lang="en-US" sz="1600" dirty="0"/>
          </a:p>
          <a:p>
            <a:pPr>
              <a:buNone/>
            </a:pPr>
            <a:r>
              <a:rPr lang="en-US" sz="1600" dirty="0"/>
              <a:t>          </a:t>
            </a:r>
            <a:r>
              <a:rPr lang="en-US" sz="1600" dirty="0" smtClean="0"/>
              <a:t> quantity:</a:t>
            </a:r>
            <a:endParaRPr lang="en-US" sz="1600" dirty="0"/>
          </a:p>
          <a:p>
            <a:pPr>
              <a:buNone/>
            </a:pPr>
            <a:r>
              <a:rPr lang="en-US" sz="1600" dirty="0"/>
              <a:t>          </a:t>
            </a:r>
            <a:r>
              <a:rPr lang="en-US" sz="1600" dirty="0" smtClean="0"/>
              <a:t> unit price:</a:t>
            </a:r>
            <a:endParaRPr lang="en-US" sz="1600" dirty="0"/>
          </a:p>
          <a:p>
            <a:pPr>
              <a:buNone/>
            </a:pPr>
            <a:r>
              <a:rPr lang="en-US" sz="1600" dirty="0"/>
              <a:t>           total </a:t>
            </a:r>
            <a:r>
              <a:rPr lang="en-US" sz="1600" dirty="0" smtClean="0"/>
              <a:t>cost:</a:t>
            </a:r>
            <a:endParaRPr lang="en-US" sz="1600" dirty="0"/>
          </a:p>
          <a:p>
            <a:r>
              <a:rPr lang="en-US" dirty="0"/>
              <a:t> </a:t>
            </a:r>
            <a:r>
              <a:rPr lang="en-US" sz="1600" dirty="0">
                <a:solidFill>
                  <a:schemeClr val="accent6">
                    <a:lumMod val="75000"/>
                  </a:schemeClr>
                </a:solidFill>
              </a:rPr>
              <a:t>REST API’S </a:t>
            </a:r>
            <a:r>
              <a:rPr lang="en-US" sz="1600" dirty="0"/>
              <a:t>: </a:t>
            </a:r>
          </a:p>
          <a:p>
            <a:r>
              <a:rPr lang="en-US" sz="1600" dirty="0" smtClean="0"/>
              <a:t>Add:</a:t>
            </a:r>
            <a:endParaRPr lang="en-US" sz="1600" dirty="0"/>
          </a:p>
          <a:p>
            <a:pPr>
              <a:buNone/>
            </a:pPr>
            <a:r>
              <a:rPr lang="en-US" sz="1600" dirty="0"/>
              <a:t>         </a:t>
            </a:r>
            <a:r>
              <a:rPr lang="en-US" sz="1600" dirty="0" smtClean="0"/>
              <a:t>update:</a:t>
            </a:r>
            <a:endParaRPr lang="en-US" sz="1600" dirty="0"/>
          </a:p>
          <a:p>
            <a:pPr>
              <a:buNone/>
            </a:pPr>
            <a:r>
              <a:rPr lang="en-US" sz="1600" dirty="0"/>
              <a:t>         </a:t>
            </a:r>
            <a:r>
              <a:rPr lang="en-US" sz="1600" dirty="0" smtClean="0"/>
              <a:t>clear:</a:t>
            </a:r>
            <a:endParaRPr lang="en-US" sz="1600" dirty="0"/>
          </a:p>
          <a:p>
            <a:pPr>
              <a:buNone/>
            </a:pPr>
            <a:r>
              <a:rPr lang="en-US" sz="1600" dirty="0"/>
              <a:t>                                             </a:t>
            </a:r>
            <a:endParaRPr lang="en-US"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19</a:t>
            </a:fld>
            <a:endParaRPr lang="en"/>
          </a:p>
        </p:txBody>
      </p:sp>
      <p:grpSp>
        <p:nvGrpSpPr>
          <p:cNvPr id="5" name="Grupo 6">
            <a:extLst>
              <a:ext uri="{FF2B5EF4-FFF2-40B4-BE49-F238E27FC236}">
                <a16:creationId xmlns="" xmlns:a16="http://schemas.microsoft.com/office/drawing/2014/main" id="{7B127C7C-9450-754F-89D9-837836FB0E3F}"/>
              </a:ext>
            </a:extLst>
          </p:cNvPr>
          <p:cNvGrpSpPr/>
          <p:nvPr/>
        </p:nvGrpSpPr>
        <p:grpSpPr>
          <a:xfrm>
            <a:off x="6714529" y="352063"/>
            <a:ext cx="2298843" cy="2384262"/>
            <a:chOff x="6928587" y="2421571"/>
            <a:chExt cx="761805" cy="683582"/>
          </a:xfrm>
        </p:grpSpPr>
        <p:sp>
          <p:nvSpPr>
            <p:cNvPr id="6" name="Google Shape;928;p46"/>
            <p:cNvSpPr/>
            <p:nvPr/>
          </p:nvSpPr>
          <p:spPr>
            <a:xfrm>
              <a:off x="7283789" y="249352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929;p46"/>
            <p:cNvSpPr/>
            <p:nvPr/>
          </p:nvSpPr>
          <p:spPr>
            <a:xfrm>
              <a:off x="7242581" y="253307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30;p46"/>
            <p:cNvSpPr/>
            <p:nvPr/>
          </p:nvSpPr>
          <p:spPr>
            <a:xfrm>
              <a:off x="7073805" y="2784444"/>
              <a:ext cx="70591" cy="120304"/>
            </a:xfrm>
            <a:custGeom>
              <a:avLst/>
              <a:gdLst/>
              <a:ahLst/>
              <a:cxnLst/>
              <a:rect l="l" t="t" r="r" b="b"/>
              <a:pathLst>
                <a:path w="705914" h="1203041" extrusionOk="0">
                  <a:moveTo>
                    <a:pt x="383541" y="351163"/>
                  </a:moveTo>
                  <a:lnTo>
                    <a:pt x="0" y="129723"/>
                  </a:lnTo>
                  <a:lnTo>
                    <a:pt x="0" y="0"/>
                  </a:lnTo>
                  <a:lnTo>
                    <a:pt x="383541" y="221439"/>
                  </a:lnTo>
                  <a:cubicBezTo>
                    <a:pt x="414952" y="239617"/>
                    <a:pt x="460415" y="275972"/>
                    <a:pt x="499265" y="332158"/>
                  </a:cubicBezTo>
                  <a:cubicBezTo>
                    <a:pt x="541421" y="392476"/>
                    <a:pt x="571179" y="468492"/>
                    <a:pt x="571179" y="551119"/>
                  </a:cubicBezTo>
                  <a:cubicBezTo>
                    <a:pt x="571179" y="642008"/>
                    <a:pt x="548034" y="694062"/>
                    <a:pt x="503398" y="708936"/>
                  </a:cubicBezTo>
                  <a:cubicBezTo>
                    <a:pt x="462068" y="722982"/>
                    <a:pt x="413299" y="699020"/>
                    <a:pt x="382715" y="681668"/>
                  </a:cubicBezTo>
                  <a:lnTo>
                    <a:pt x="224835" y="590779"/>
                  </a:lnTo>
                  <a:lnTo>
                    <a:pt x="224008" y="589953"/>
                  </a:lnTo>
                  <a:cubicBezTo>
                    <a:pt x="210782" y="581691"/>
                    <a:pt x="189291" y="574254"/>
                    <a:pt x="171932" y="579212"/>
                  </a:cubicBezTo>
                  <a:cubicBezTo>
                    <a:pt x="157880" y="583343"/>
                    <a:pt x="142175" y="597390"/>
                    <a:pt x="142175" y="647792"/>
                  </a:cubicBezTo>
                  <a:cubicBezTo>
                    <a:pt x="142175" y="698194"/>
                    <a:pt x="157880" y="729592"/>
                    <a:pt x="171106" y="747770"/>
                  </a:cubicBezTo>
                  <a:cubicBezTo>
                    <a:pt x="187638" y="770905"/>
                    <a:pt x="209129" y="787431"/>
                    <a:pt x="222355" y="794041"/>
                  </a:cubicBezTo>
                  <a:lnTo>
                    <a:pt x="224008" y="794867"/>
                  </a:lnTo>
                  <a:lnTo>
                    <a:pt x="705914" y="1073318"/>
                  </a:lnTo>
                  <a:lnTo>
                    <a:pt x="705914" y="1203042"/>
                  </a:lnTo>
                  <a:lnTo>
                    <a:pt x="226488" y="926243"/>
                  </a:lnTo>
                  <a:cubicBezTo>
                    <a:pt x="193424" y="908891"/>
                    <a:pt x="146308" y="872536"/>
                    <a:pt x="104978" y="814697"/>
                  </a:cubicBezTo>
                  <a:cubicBezTo>
                    <a:pt x="60342" y="751901"/>
                    <a:pt x="28931" y="671754"/>
                    <a:pt x="29758" y="582517"/>
                  </a:cubicBezTo>
                  <a:cubicBezTo>
                    <a:pt x="29758" y="494106"/>
                    <a:pt x="60342" y="448662"/>
                    <a:pt x="104978" y="436268"/>
                  </a:cubicBezTo>
                  <a:cubicBezTo>
                    <a:pt x="146308" y="424700"/>
                    <a:pt x="193424" y="441226"/>
                    <a:pt x="226488" y="461882"/>
                  </a:cubicBezTo>
                  <a:lnTo>
                    <a:pt x="382715" y="551945"/>
                  </a:lnTo>
                  <a:cubicBezTo>
                    <a:pt x="405033" y="565165"/>
                    <a:pt x="422391" y="570949"/>
                    <a:pt x="433137" y="566818"/>
                  </a:cubicBezTo>
                  <a:cubicBezTo>
                    <a:pt x="441403" y="564339"/>
                    <a:pt x="457935" y="551945"/>
                    <a:pt x="457935" y="485844"/>
                  </a:cubicBezTo>
                  <a:cubicBezTo>
                    <a:pt x="457935" y="443704"/>
                    <a:pt x="443883" y="415611"/>
                    <a:pt x="431484" y="396607"/>
                  </a:cubicBezTo>
                  <a:cubicBezTo>
                    <a:pt x="416605" y="375124"/>
                    <a:pt x="395940" y="358599"/>
                    <a:pt x="383541" y="35116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31;p46"/>
            <p:cNvSpPr/>
            <p:nvPr/>
          </p:nvSpPr>
          <p:spPr>
            <a:xfrm>
              <a:off x="7054189" y="2765237"/>
              <a:ext cx="27939" cy="41909"/>
            </a:xfrm>
            <a:custGeom>
              <a:avLst/>
              <a:gdLst/>
              <a:ahLst/>
              <a:cxnLst/>
              <a:rect l="l" t="t" r="r" b="b"/>
              <a:pathLst>
                <a:path w="279389" h="419086" extrusionOk="0">
                  <a:moveTo>
                    <a:pt x="279390" y="290104"/>
                  </a:moveTo>
                  <a:cubicBezTo>
                    <a:pt x="279390" y="396692"/>
                    <a:pt x="216569" y="447094"/>
                    <a:pt x="139695" y="403303"/>
                  </a:cubicBezTo>
                  <a:cubicBezTo>
                    <a:pt x="62821" y="358684"/>
                    <a:pt x="0" y="236397"/>
                    <a:pt x="0" y="128982"/>
                  </a:cubicBezTo>
                  <a:cubicBezTo>
                    <a:pt x="0" y="22394"/>
                    <a:pt x="62821" y="-28008"/>
                    <a:pt x="139695" y="15784"/>
                  </a:cubicBezTo>
                  <a:cubicBezTo>
                    <a:pt x="216569"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32;p46"/>
            <p:cNvSpPr/>
            <p:nvPr/>
          </p:nvSpPr>
          <p:spPr>
            <a:xfrm>
              <a:off x="7135782" y="2879768"/>
              <a:ext cx="27939" cy="41909"/>
            </a:xfrm>
            <a:custGeom>
              <a:avLst/>
              <a:gdLst/>
              <a:ahLst/>
              <a:cxnLst/>
              <a:rect l="l" t="t" r="r" b="b"/>
              <a:pathLst>
                <a:path w="279389" h="419086" extrusionOk="0">
                  <a:moveTo>
                    <a:pt x="279390" y="290104"/>
                  </a:moveTo>
                  <a:cubicBezTo>
                    <a:pt x="279390" y="396692"/>
                    <a:pt x="216568" y="447095"/>
                    <a:pt x="139695" y="403302"/>
                  </a:cubicBezTo>
                  <a:cubicBezTo>
                    <a:pt x="62821" y="358684"/>
                    <a:pt x="0" y="236397"/>
                    <a:pt x="0" y="128983"/>
                  </a:cubicBezTo>
                  <a:cubicBezTo>
                    <a:pt x="0" y="22394"/>
                    <a:pt x="62821" y="-28008"/>
                    <a:pt x="139695" y="15784"/>
                  </a:cubicBezTo>
                  <a:cubicBezTo>
                    <a:pt x="216568"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33;p46"/>
            <p:cNvSpPr/>
            <p:nvPr/>
          </p:nvSpPr>
          <p:spPr>
            <a:xfrm>
              <a:off x="7229406" y="2634977"/>
              <a:ext cx="247979" cy="274155"/>
            </a:xfrm>
            <a:custGeom>
              <a:avLst/>
              <a:gdLst/>
              <a:ahLst/>
              <a:cxnLst/>
              <a:rect l="l" t="t" r="r" b="b"/>
              <a:pathLst>
                <a:path w="2479792" h="2741547" extrusionOk="0">
                  <a:moveTo>
                    <a:pt x="826" y="0"/>
                  </a:moveTo>
                  <a:lnTo>
                    <a:pt x="2479793" y="1430265"/>
                  </a:lnTo>
                  <a:lnTo>
                    <a:pt x="2479793" y="2741547"/>
                  </a:lnTo>
                  <a:lnTo>
                    <a:pt x="0" y="1311283"/>
                  </a:lnTo>
                  <a:lnTo>
                    <a:pt x="826"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34;p46"/>
            <p:cNvSpPr/>
            <p:nvPr/>
          </p:nvSpPr>
          <p:spPr>
            <a:xfrm>
              <a:off x="7196440" y="2651457"/>
              <a:ext cx="247896" cy="274155"/>
            </a:xfrm>
            <a:custGeom>
              <a:avLst/>
              <a:gdLst/>
              <a:ahLst/>
              <a:cxnLst/>
              <a:rect l="l" t="t" r="r" b="b"/>
              <a:pathLst>
                <a:path w="2478965" h="2741547" extrusionOk="0">
                  <a:moveTo>
                    <a:pt x="0" y="0"/>
                  </a:moveTo>
                  <a:lnTo>
                    <a:pt x="2478966" y="1430265"/>
                  </a:lnTo>
                  <a:lnTo>
                    <a:pt x="2478966" y="2741547"/>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35;p46"/>
            <p:cNvSpPr/>
            <p:nvPr/>
          </p:nvSpPr>
          <p:spPr>
            <a:xfrm>
              <a:off x="7218610" y="2716645"/>
              <a:ext cx="27939" cy="41535"/>
            </a:xfrm>
            <a:custGeom>
              <a:avLst/>
              <a:gdLst/>
              <a:ahLst/>
              <a:cxnLst/>
              <a:rect l="l" t="t" r="r" b="b"/>
              <a:pathLst>
                <a:path w="279389" h="415353" extrusionOk="0">
                  <a:moveTo>
                    <a:pt x="0" y="127116"/>
                  </a:moveTo>
                  <a:cubicBezTo>
                    <a:pt x="0" y="232878"/>
                    <a:pt x="62821" y="354339"/>
                    <a:pt x="139695" y="398957"/>
                  </a:cubicBezTo>
                  <a:cubicBezTo>
                    <a:pt x="216568" y="443575"/>
                    <a:pt x="279390" y="394000"/>
                    <a:pt x="279390" y="288238"/>
                  </a:cubicBezTo>
                  <a:cubicBezTo>
                    <a:pt x="279390" y="182476"/>
                    <a:pt x="216568" y="61015"/>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36;p46"/>
            <p:cNvSpPr/>
            <p:nvPr/>
          </p:nvSpPr>
          <p:spPr>
            <a:xfrm>
              <a:off x="7253472" y="2743810"/>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37;p46"/>
            <p:cNvSpPr/>
            <p:nvPr/>
          </p:nvSpPr>
          <p:spPr>
            <a:xfrm>
              <a:off x="7273334" y="2755263"/>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38;p46"/>
            <p:cNvSpPr/>
            <p:nvPr/>
          </p:nvSpPr>
          <p:spPr>
            <a:xfrm>
              <a:off x="7371492" y="2777770"/>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39;p46"/>
            <p:cNvSpPr/>
            <p:nvPr/>
          </p:nvSpPr>
          <p:spPr>
            <a:xfrm>
              <a:off x="7392755" y="2790130"/>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40;p46"/>
            <p:cNvSpPr/>
            <p:nvPr/>
          </p:nvSpPr>
          <p:spPr>
            <a:xfrm>
              <a:off x="7414101" y="2802489"/>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41;p46"/>
            <p:cNvSpPr/>
            <p:nvPr/>
          </p:nvSpPr>
          <p:spPr>
            <a:xfrm>
              <a:off x="7229406" y="2813695"/>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42;p46"/>
            <p:cNvSpPr/>
            <p:nvPr/>
          </p:nvSpPr>
          <p:spPr>
            <a:xfrm>
              <a:off x="7196440" y="2830998"/>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43;p46"/>
            <p:cNvSpPr/>
            <p:nvPr/>
          </p:nvSpPr>
          <p:spPr>
            <a:xfrm>
              <a:off x="7218610" y="2896186"/>
              <a:ext cx="27939" cy="41535"/>
            </a:xfrm>
            <a:custGeom>
              <a:avLst/>
              <a:gdLst/>
              <a:ahLst/>
              <a:cxnLst/>
              <a:rect l="l" t="t" r="r" b="b"/>
              <a:pathLst>
                <a:path w="279389" h="415353" extrusionOk="0">
                  <a:moveTo>
                    <a:pt x="0" y="127116"/>
                  </a:moveTo>
                  <a:cubicBezTo>
                    <a:pt x="0" y="232878"/>
                    <a:pt x="62821" y="354339"/>
                    <a:pt x="139695" y="398957"/>
                  </a:cubicBezTo>
                  <a:cubicBezTo>
                    <a:pt x="216568" y="443576"/>
                    <a:pt x="279390" y="394000"/>
                    <a:pt x="279390" y="288237"/>
                  </a:cubicBezTo>
                  <a:cubicBezTo>
                    <a:pt x="279390" y="182475"/>
                    <a:pt x="216568" y="61014"/>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44;p46"/>
            <p:cNvSpPr/>
            <p:nvPr/>
          </p:nvSpPr>
          <p:spPr>
            <a:xfrm>
              <a:off x="7253472" y="2923422"/>
              <a:ext cx="12977" cy="19289"/>
            </a:xfrm>
            <a:custGeom>
              <a:avLst/>
              <a:gdLst/>
              <a:ahLst/>
              <a:cxnLst/>
              <a:rect l="l" t="t" r="r" b="b"/>
              <a:pathLst>
                <a:path w="129775" h="192894" extrusionOk="0">
                  <a:moveTo>
                    <a:pt x="0" y="58911"/>
                  </a:moveTo>
                  <a:cubicBezTo>
                    <a:pt x="0" y="107660"/>
                    <a:pt x="28931" y="164672"/>
                    <a:pt x="65301" y="185329"/>
                  </a:cubicBezTo>
                  <a:cubicBezTo>
                    <a:pt x="100845" y="205986"/>
                    <a:pt x="129776" y="182850"/>
                    <a:pt x="129776" y="134101"/>
                  </a:cubicBezTo>
                  <a:cubicBezTo>
                    <a:pt x="129776" y="85351"/>
                    <a:pt x="100845" y="28339"/>
                    <a:pt x="64475" y="7682"/>
                  </a:cubicBezTo>
                  <a:cubicBezTo>
                    <a:pt x="28931" y="-12974"/>
                    <a:pt x="0" y="9335"/>
                    <a:pt x="0" y="5891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45;p46"/>
            <p:cNvSpPr/>
            <p:nvPr/>
          </p:nvSpPr>
          <p:spPr>
            <a:xfrm>
              <a:off x="7273252" y="2934840"/>
              <a:ext cx="12977" cy="19324"/>
            </a:xfrm>
            <a:custGeom>
              <a:avLst/>
              <a:gdLst/>
              <a:ahLst/>
              <a:cxnLst/>
              <a:rect l="l" t="t" r="r" b="b"/>
              <a:pathLst>
                <a:path w="129775" h="193244" extrusionOk="0">
                  <a:moveTo>
                    <a:pt x="0" y="59260"/>
                  </a:moveTo>
                  <a:cubicBezTo>
                    <a:pt x="0" y="108010"/>
                    <a:pt x="28931" y="165022"/>
                    <a:pt x="65301" y="185679"/>
                  </a:cubicBezTo>
                  <a:cubicBezTo>
                    <a:pt x="100845" y="206336"/>
                    <a:pt x="129776" y="183200"/>
                    <a:pt x="129776" y="134451"/>
                  </a:cubicBezTo>
                  <a:cubicBezTo>
                    <a:pt x="129776" y="85701"/>
                    <a:pt x="100845" y="28689"/>
                    <a:pt x="64475" y="8032"/>
                  </a:cubicBezTo>
                  <a:cubicBezTo>
                    <a:pt x="28931" y="-13451"/>
                    <a:pt x="0" y="9685"/>
                    <a:pt x="0" y="59260"/>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46;p46"/>
            <p:cNvSpPr/>
            <p:nvPr/>
          </p:nvSpPr>
          <p:spPr>
            <a:xfrm>
              <a:off x="7371492" y="2959866"/>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47;p46"/>
            <p:cNvSpPr/>
            <p:nvPr/>
          </p:nvSpPr>
          <p:spPr>
            <a:xfrm>
              <a:off x="7392755" y="297222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48;p46"/>
            <p:cNvSpPr/>
            <p:nvPr/>
          </p:nvSpPr>
          <p:spPr>
            <a:xfrm>
              <a:off x="7414101" y="298458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49;p46"/>
            <p:cNvSpPr/>
            <p:nvPr/>
          </p:nvSpPr>
          <p:spPr>
            <a:xfrm>
              <a:off x="6976965" y="2457743"/>
              <a:ext cx="154491" cy="375290"/>
            </a:xfrm>
            <a:custGeom>
              <a:avLst/>
              <a:gdLst/>
              <a:ahLst/>
              <a:cxnLst/>
              <a:rect l="l" t="t" r="r" b="b"/>
              <a:pathLst>
                <a:path w="1544910" h="3752895" extrusionOk="0">
                  <a:moveTo>
                    <a:pt x="0" y="0"/>
                  </a:moveTo>
                  <a:lnTo>
                    <a:pt x="1544911" y="891540"/>
                  </a:lnTo>
                  <a:lnTo>
                    <a:pt x="1544911" y="3752896"/>
                  </a:lnTo>
                  <a:lnTo>
                    <a:pt x="0" y="286053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50;p46"/>
            <p:cNvSpPr/>
            <p:nvPr/>
          </p:nvSpPr>
          <p:spPr>
            <a:xfrm>
              <a:off x="7035316" y="2522414"/>
              <a:ext cx="36866" cy="56040"/>
            </a:xfrm>
            <a:custGeom>
              <a:avLst/>
              <a:gdLst/>
              <a:ahLst/>
              <a:cxnLst/>
              <a:rect l="l" t="t" r="r" b="b"/>
              <a:pathLst>
                <a:path w="368662" h="560398" extrusionOk="0">
                  <a:moveTo>
                    <a:pt x="368663" y="387614"/>
                  </a:moveTo>
                  <a:cubicBezTo>
                    <a:pt x="368663" y="530558"/>
                    <a:pt x="286003" y="598311"/>
                    <a:pt x="184331" y="538820"/>
                  </a:cubicBezTo>
                  <a:cubicBezTo>
                    <a:pt x="82660" y="479329"/>
                    <a:pt x="0" y="315729"/>
                    <a:pt x="0" y="172785"/>
                  </a:cubicBezTo>
                  <a:cubicBezTo>
                    <a:pt x="0" y="29841"/>
                    <a:pt x="82660" y="-37913"/>
                    <a:pt x="184331" y="21578"/>
                  </a:cubicBezTo>
                  <a:cubicBezTo>
                    <a:pt x="286003" y="81069"/>
                    <a:pt x="368663" y="244670"/>
                    <a:pt x="368663" y="38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51;p46"/>
            <p:cNvSpPr/>
            <p:nvPr/>
          </p:nvSpPr>
          <p:spPr>
            <a:xfrm>
              <a:off x="7021346" y="2583776"/>
              <a:ext cx="64971" cy="66291"/>
            </a:xfrm>
            <a:custGeom>
              <a:avLst/>
              <a:gdLst/>
              <a:ahLst/>
              <a:cxnLst/>
              <a:rect l="l" t="t" r="r" b="b"/>
              <a:pathLst>
                <a:path w="649710" h="662906" extrusionOk="0">
                  <a:moveTo>
                    <a:pt x="324442" y="38345"/>
                  </a:moveTo>
                  <a:cubicBezTo>
                    <a:pt x="159949" y="-57502"/>
                    <a:pt x="24387" y="32561"/>
                    <a:pt x="415" y="239127"/>
                  </a:cubicBezTo>
                  <a:cubicBezTo>
                    <a:pt x="-3718" y="274657"/>
                    <a:pt x="23560" y="322580"/>
                    <a:pt x="56624" y="341584"/>
                  </a:cubicBezTo>
                  <a:lnTo>
                    <a:pt x="593086" y="654738"/>
                  </a:lnTo>
                  <a:cubicBezTo>
                    <a:pt x="626150" y="673743"/>
                    <a:pt x="653428" y="658870"/>
                    <a:pt x="649295" y="617556"/>
                  </a:cubicBezTo>
                  <a:cubicBezTo>
                    <a:pt x="624497" y="382071"/>
                    <a:pt x="488108" y="134192"/>
                    <a:pt x="324442" y="3834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52;p46"/>
            <p:cNvSpPr/>
            <p:nvPr/>
          </p:nvSpPr>
          <p:spPr>
            <a:xfrm>
              <a:off x="7007872" y="2642805"/>
              <a:ext cx="92083" cy="64366"/>
            </a:xfrm>
            <a:custGeom>
              <a:avLst/>
              <a:gdLst/>
              <a:ahLst/>
              <a:cxnLst/>
              <a:rect l="l" t="t" r="r" b="b"/>
              <a:pathLst>
                <a:path w="920829" h="643660" extrusionOk="0">
                  <a:moveTo>
                    <a:pt x="0" y="0"/>
                  </a:moveTo>
                  <a:lnTo>
                    <a:pt x="920830" y="531288"/>
                  </a:lnTo>
                  <a:lnTo>
                    <a:pt x="920830" y="643660"/>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53;p46"/>
            <p:cNvSpPr/>
            <p:nvPr/>
          </p:nvSpPr>
          <p:spPr>
            <a:xfrm>
              <a:off x="7017185" y="2670408"/>
              <a:ext cx="72988" cy="53294"/>
            </a:xfrm>
            <a:custGeom>
              <a:avLst/>
              <a:gdLst/>
              <a:ahLst/>
              <a:cxnLst/>
              <a:rect l="l" t="t" r="r" b="b"/>
              <a:pathLst>
                <a:path w="729885" h="532940" extrusionOk="0">
                  <a:moveTo>
                    <a:pt x="0" y="0"/>
                  </a:moveTo>
                  <a:lnTo>
                    <a:pt x="729886" y="420569"/>
                  </a:lnTo>
                  <a:lnTo>
                    <a:pt x="729886" y="532941"/>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54;p46"/>
            <p:cNvSpPr/>
            <p:nvPr/>
          </p:nvSpPr>
          <p:spPr>
            <a:xfrm>
              <a:off x="6928587" y="2655659"/>
              <a:ext cx="107458" cy="94029"/>
            </a:xfrm>
            <a:custGeom>
              <a:avLst/>
              <a:gdLst/>
              <a:ahLst/>
              <a:cxnLst/>
              <a:rect l="l" t="t" r="r" b="b"/>
              <a:pathLst>
                <a:path w="1074576" h="940289" extrusionOk="0">
                  <a:moveTo>
                    <a:pt x="1074577" y="620525"/>
                  </a:moveTo>
                  <a:lnTo>
                    <a:pt x="0" y="0"/>
                  </a:lnTo>
                  <a:lnTo>
                    <a:pt x="0" y="319765"/>
                  </a:lnTo>
                  <a:lnTo>
                    <a:pt x="1074577" y="940290"/>
                  </a:lnTo>
                  <a:lnTo>
                    <a:pt x="1074577" y="62052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55;p46"/>
            <p:cNvSpPr/>
            <p:nvPr/>
          </p:nvSpPr>
          <p:spPr>
            <a:xfrm>
              <a:off x="7139412" y="2421571"/>
              <a:ext cx="49918" cy="106295"/>
            </a:xfrm>
            <a:custGeom>
              <a:avLst/>
              <a:gdLst/>
              <a:ahLst/>
              <a:cxnLst/>
              <a:rect l="l" t="t" r="r" b="b"/>
              <a:pathLst>
                <a:path w="499175" h="1062948" extrusionOk="0">
                  <a:moveTo>
                    <a:pt x="248761" y="0"/>
                  </a:moveTo>
                  <a:lnTo>
                    <a:pt x="478555" y="451141"/>
                  </a:lnTo>
                  <a:cubicBezTo>
                    <a:pt x="509966" y="513111"/>
                    <a:pt x="505006" y="575081"/>
                    <a:pt x="466983" y="589953"/>
                  </a:cubicBezTo>
                  <a:cubicBezTo>
                    <a:pt x="428959" y="604826"/>
                    <a:pt x="372751" y="565992"/>
                    <a:pt x="341340" y="504022"/>
                  </a:cubicBezTo>
                  <a:lnTo>
                    <a:pt x="338860" y="498238"/>
                  </a:lnTo>
                  <a:lnTo>
                    <a:pt x="338860" y="998954"/>
                  </a:lnTo>
                  <a:cubicBezTo>
                    <a:pt x="338860" y="1055967"/>
                    <a:pt x="299183" y="1079102"/>
                    <a:pt x="249588" y="1051009"/>
                  </a:cubicBezTo>
                  <a:cubicBezTo>
                    <a:pt x="199992" y="1022090"/>
                    <a:pt x="160315" y="953510"/>
                    <a:pt x="160315" y="896498"/>
                  </a:cubicBezTo>
                  <a:lnTo>
                    <a:pt x="160315" y="395781"/>
                  </a:lnTo>
                  <a:lnTo>
                    <a:pt x="157835" y="398260"/>
                  </a:lnTo>
                  <a:cubicBezTo>
                    <a:pt x="126424" y="423874"/>
                    <a:pt x="69389" y="397434"/>
                    <a:pt x="32192" y="338769"/>
                  </a:cubicBezTo>
                  <a:cubicBezTo>
                    <a:pt x="-5831" y="280104"/>
                    <a:pt x="-10791" y="212350"/>
                    <a:pt x="20620" y="186736"/>
                  </a:cubicBezTo>
                  <a:lnTo>
                    <a:pt x="248761"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56;p46"/>
            <p:cNvSpPr/>
            <p:nvPr/>
          </p:nvSpPr>
          <p:spPr>
            <a:xfrm>
              <a:off x="7139247" y="2979851"/>
              <a:ext cx="49917" cy="106295"/>
            </a:xfrm>
            <a:custGeom>
              <a:avLst/>
              <a:gdLst/>
              <a:ahLst/>
              <a:cxnLst/>
              <a:rect l="l" t="t" r="r" b="b"/>
              <a:pathLst>
                <a:path w="499174" h="1062948" extrusionOk="0">
                  <a:moveTo>
                    <a:pt x="250414" y="1062949"/>
                  </a:moveTo>
                  <a:lnTo>
                    <a:pt x="20620" y="611808"/>
                  </a:lnTo>
                  <a:cubicBezTo>
                    <a:pt x="-10791" y="549838"/>
                    <a:pt x="-5831" y="487868"/>
                    <a:pt x="32192" y="472996"/>
                  </a:cubicBezTo>
                  <a:cubicBezTo>
                    <a:pt x="70216" y="458123"/>
                    <a:pt x="126425" y="496957"/>
                    <a:pt x="157835" y="558927"/>
                  </a:cubicBezTo>
                  <a:lnTo>
                    <a:pt x="160315" y="564711"/>
                  </a:lnTo>
                  <a:lnTo>
                    <a:pt x="160315" y="63994"/>
                  </a:lnTo>
                  <a:cubicBezTo>
                    <a:pt x="160315" y="6982"/>
                    <a:pt x="199992" y="-16153"/>
                    <a:pt x="249587" y="11940"/>
                  </a:cubicBezTo>
                  <a:cubicBezTo>
                    <a:pt x="299183" y="40859"/>
                    <a:pt x="338860" y="109439"/>
                    <a:pt x="338860" y="166451"/>
                  </a:cubicBezTo>
                  <a:lnTo>
                    <a:pt x="338860" y="667168"/>
                  </a:lnTo>
                  <a:lnTo>
                    <a:pt x="341340" y="664689"/>
                  </a:lnTo>
                  <a:cubicBezTo>
                    <a:pt x="372750" y="639075"/>
                    <a:pt x="429786" y="665515"/>
                    <a:pt x="466983" y="724180"/>
                  </a:cubicBezTo>
                  <a:cubicBezTo>
                    <a:pt x="505006" y="782845"/>
                    <a:pt x="509966" y="850599"/>
                    <a:pt x="478555" y="876213"/>
                  </a:cubicBezTo>
                  <a:lnTo>
                    <a:pt x="250414" y="1062949"/>
                  </a:lnTo>
                  <a:close/>
                </a:path>
              </a:pathLst>
            </a:custGeom>
            <a:gradFill>
              <a:gsLst>
                <a:gs pos="0">
                  <a:srgbClr val="FFFFFF">
                    <a:alpha val="29803"/>
                    <a:alpha val="29800"/>
                  </a:srgbClr>
                </a:gs>
                <a:gs pos="100000">
                  <a:srgbClr val="FFFFFF">
                    <a:alpha val="0"/>
                  </a:srgbClr>
                </a:gs>
              </a:gsLst>
              <a:lin ang="1619866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1732" y="303545"/>
            <a:ext cx="6599186" cy="396300"/>
          </a:xfrm>
          <a:solidFill>
            <a:srgbClr val="FFC000"/>
          </a:solidFill>
        </p:spPr>
        <p:txBody>
          <a:bodyPr/>
          <a:lstStyle/>
          <a:p>
            <a:r>
              <a:rPr lang="en-IN" sz="2800" b="0" dirty="0">
                <a:latin typeface="Forte" pitchFamily="66" charset="0"/>
              </a:rPr>
              <a:t>       </a:t>
            </a:r>
            <a:r>
              <a:rPr lang="en-IN" sz="2800" b="0" dirty="0" smtClean="0">
                <a:latin typeface="Forte" pitchFamily="66" charset="0"/>
              </a:rPr>
              <a:t>     </a:t>
            </a:r>
            <a:r>
              <a:rPr lang="en-IN" sz="3200" b="0" dirty="0" smtClean="0">
                <a:solidFill>
                  <a:schemeClr val="tx1"/>
                </a:solidFill>
                <a:latin typeface="Forte" pitchFamily="66" charset="0"/>
              </a:rPr>
              <a:t>Team </a:t>
            </a:r>
            <a:r>
              <a:rPr lang="en-IN" sz="3200" b="0" dirty="0">
                <a:solidFill>
                  <a:schemeClr val="tx1"/>
                </a:solidFill>
                <a:latin typeface="Forte" pitchFamily="66" charset="0"/>
              </a:rPr>
              <a:t>members </a:t>
            </a:r>
            <a:endParaRPr lang="en-US" sz="2800" b="0" dirty="0">
              <a:solidFill>
                <a:schemeClr val="tx1"/>
              </a:solidFill>
            </a:endParaRPr>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graphicFrame>
        <p:nvGraphicFramePr>
          <p:cNvPr id="7" name="Table 6"/>
          <p:cNvGraphicFramePr>
            <a:graphicFrameLocks noGrp="1"/>
          </p:cNvGraphicFramePr>
          <p:nvPr>
            <p:extLst>
              <p:ext uri="{D42A27DB-BD31-4B8C-83A1-F6EECF244321}">
                <p14:modId xmlns="" xmlns:p14="http://schemas.microsoft.com/office/powerpoint/2010/main" val="3296147248"/>
              </p:ext>
            </p:extLst>
          </p:nvPr>
        </p:nvGraphicFramePr>
        <p:xfrm>
          <a:off x="1091732" y="699845"/>
          <a:ext cx="6582730" cy="3807533"/>
        </p:xfrm>
        <a:graphic>
          <a:graphicData uri="http://schemas.openxmlformats.org/drawingml/2006/table">
            <a:tbl>
              <a:tblPr firstRow="1" bandRow="1">
                <a:tableStyleId>{68D230F3-CF80-4859-8CE7-A43EE81993B5}</a:tableStyleId>
              </a:tblPr>
              <a:tblGrid>
                <a:gridCol w="2514428">
                  <a:extLst>
                    <a:ext uri="{9D8B030D-6E8A-4147-A177-3AD203B41FA5}">
                      <a16:colId xmlns="" xmlns:a16="http://schemas.microsoft.com/office/drawing/2014/main" val="20000"/>
                    </a:ext>
                  </a:extLst>
                </a:gridCol>
                <a:gridCol w="4068302">
                  <a:extLst>
                    <a:ext uri="{9D8B030D-6E8A-4147-A177-3AD203B41FA5}">
                      <a16:colId xmlns="" xmlns:a16="http://schemas.microsoft.com/office/drawing/2014/main" val="20001"/>
                    </a:ext>
                  </a:extLst>
                </a:gridCol>
              </a:tblGrid>
              <a:tr h="398761">
                <a:tc>
                  <a:txBody>
                    <a:bodyPr/>
                    <a:lstStyle/>
                    <a:p>
                      <a:r>
                        <a:rPr lang="en-IN" sz="1400" u="none" dirty="0"/>
                        <a:t> </a:t>
                      </a:r>
                      <a:r>
                        <a:rPr lang="en-IN" sz="1400" u="sng" dirty="0"/>
                        <a:t>Employee Id </a:t>
                      </a:r>
                      <a:endParaRPr lang="en-US" sz="1800" u="sng" dirty="0">
                        <a:solidFill>
                          <a:srgbClr val="66FFFF"/>
                        </a:solidFill>
                        <a:latin typeface="Barlow Light" charset="0"/>
                        <a:ea typeface="Yu Gothic Medium" pitchFamily="34" charset="-128"/>
                      </a:endParaRPr>
                    </a:p>
                  </a:txBody>
                  <a:tcPr/>
                </a:tc>
                <a:tc>
                  <a:txBody>
                    <a:bodyPr/>
                    <a:lstStyle/>
                    <a:p>
                      <a:r>
                        <a:rPr lang="en-IN" sz="1400" u="none" strike="noStrike" kern="1200" cap="none" dirty="0">
                          <a:sym typeface="Arial"/>
                        </a:rPr>
                        <a:t>  </a:t>
                      </a:r>
                      <a:r>
                        <a:rPr lang="en-IN" sz="1400" u="sng" strike="noStrike" kern="1200" cap="none" dirty="0">
                          <a:sym typeface="Arial"/>
                        </a:rPr>
                        <a:t>Name</a:t>
                      </a:r>
                      <a:endParaRPr lang="en-US" sz="1800" b="0" u="sng" dirty="0">
                        <a:solidFill>
                          <a:srgbClr val="82E4E2"/>
                        </a:solidFill>
                        <a:latin typeface="Barlow Light" charset="0"/>
                        <a:ea typeface="Yu Gothic Light" pitchFamily="34" charset="-128"/>
                      </a:endParaRPr>
                    </a:p>
                  </a:txBody>
                  <a:tcPr/>
                </a:tc>
                <a:extLst>
                  <a:ext uri="{0D108BD9-81ED-4DB2-BD59-A6C34878D82A}">
                    <a16:rowId xmlns="" xmlns:a16="http://schemas.microsoft.com/office/drawing/2014/main" val="10000"/>
                  </a:ext>
                </a:extLst>
              </a:tr>
              <a:tr h="314654">
                <a:tc>
                  <a:txBody>
                    <a:bodyPr/>
                    <a:lstStyle/>
                    <a:p>
                      <a:r>
                        <a:rPr lang="en-US" sz="1200" kern="1200" dirty="0" smtClean="0"/>
                        <a:t>2498607</a:t>
                      </a:r>
                      <a:endParaRPr lang="en-US" sz="1100" dirty="0"/>
                    </a:p>
                  </a:txBody>
                  <a:tcPr/>
                </a:tc>
                <a:tc>
                  <a:txBody>
                    <a:bodyPr/>
                    <a:lstStyle/>
                    <a:p>
                      <a:r>
                        <a:rPr kumimoji="0" lang="en-US" sz="1200" b="0" i="0" kern="1200" dirty="0" smtClean="0">
                          <a:solidFill>
                            <a:schemeClr val="tx1"/>
                          </a:solidFill>
                          <a:latin typeface="+mn-lt"/>
                          <a:ea typeface="+mn-ea"/>
                          <a:cs typeface="+mn-cs"/>
                        </a:rPr>
                        <a:t>BOLLINI SaiManojKumar</a:t>
                      </a:r>
                      <a:endParaRPr lang="en-US" sz="1100" dirty="0"/>
                    </a:p>
                  </a:txBody>
                  <a:tcPr/>
                </a:tc>
                <a:extLst>
                  <a:ext uri="{0D108BD9-81ED-4DB2-BD59-A6C34878D82A}">
                    <a16:rowId xmlns="" xmlns:a16="http://schemas.microsoft.com/office/drawing/2014/main" val="10001"/>
                  </a:ext>
                </a:extLst>
              </a:tr>
              <a:tr h="314654">
                <a:tc>
                  <a:txBody>
                    <a:bodyPr/>
                    <a:lstStyle/>
                    <a:p>
                      <a:r>
                        <a:rPr kumimoji="0" lang="en-US" sz="1200" b="0" i="0" kern="1200" dirty="0" smtClean="0">
                          <a:solidFill>
                            <a:schemeClr val="tx1"/>
                          </a:solidFill>
                          <a:latin typeface="+mn-lt"/>
                          <a:ea typeface="+mn-ea"/>
                          <a:cs typeface="+mn-cs"/>
                        </a:rPr>
                        <a:t>2498175</a:t>
                      </a:r>
                      <a:endParaRPr lang="en-US" sz="1100" dirty="0"/>
                    </a:p>
                  </a:txBody>
                  <a:tcPr/>
                </a:tc>
                <a:tc>
                  <a:txBody>
                    <a:bodyPr/>
                    <a:lstStyle/>
                    <a:p>
                      <a:r>
                        <a:rPr kumimoji="0" lang="en-US" sz="1200" b="0" i="0" kern="1200" dirty="0" smtClean="0">
                          <a:solidFill>
                            <a:schemeClr val="tx1"/>
                          </a:solidFill>
                          <a:latin typeface="+mn-lt"/>
                          <a:ea typeface="+mn-ea"/>
                          <a:cs typeface="+mn-cs"/>
                        </a:rPr>
                        <a:t>S Ruhina Afreen</a:t>
                      </a:r>
                      <a:endParaRPr lang="en-US" sz="1100" dirty="0"/>
                    </a:p>
                  </a:txBody>
                  <a:tcPr/>
                </a:tc>
                <a:extLst>
                  <a:ext uri="{0D108BD9-81ED-4DB2-BD59-A6C34878D82A}">
                    <a16:rowId xmlns="" xmlns:a16="http://schemas.microsoft.com/office/drawing/2014/main" val="10002"/>
                  </a:ext>
                </a:extLst>
              </a:tr>
              <a:tr h="314654">
                <a:tc>
                  <a:txBody>
                    <a:bodyPr/>
                    <a:lstStyle/>
                    <a:p>
                      <a:r>
                        <a:rPr kumimoji="0" lang="en-US" sz="1200" b="0" i="0" kern="1200" dirty="0" smtClean="0">
                          <a:solidFill>
                            <a:schemeClr val="tx1"/>
                          </a:solidFill>
                          <a:latin typeface="+mn-lt"/>
                          <a:ea typeface="+mn-ea"/>
                          <a:cs typeface="+mn-cs"/>
                        </a:rPr>
                        <a:t>2498170</a:t>
                      </a:r>
                      <a:endParaRPr lang="en-US" sz="1100" dirty="0"/>
                    </a:p>
                  </a:txBody>
                  <a:tcPr/>
                </a:tc>
                <a:tc>
                  <a:txBody>
                    <a:bodyPr/>
                    <a:lstStyle/>
                    <a:p>
                      <a:r>
                        <a:rPr kumimoji="0" lang="en-US" sz="1200" b="0" i="0" kern="1200" dirty="0" smtClean="0">
                          <a:solidFill>
                            <a:schemeClr val="tx1"/>
                          </a:solidFill>
                          <a:latin typeface="+mn-lt"/>
                          <a:ea typeface="+mn-ea"/>
                          <a:cs typeface="+mn-cs"/>
                        </a:rPr>
                        <a:t>Dagara Hari Prasad</a:t>
                      </a:r>
                      <a:endParaRPr lang="en-US" sz="1100" dirty="0"/>
                    </a:p>
                  </a:txBody>
                  <a:tcPr/>
                </a:tc>
                <a:extLst>
                  <a:ext uri="{0D108BD9-81ED-4DB2-BD59-A6C34878D82A}">
                    <a16:rowId xmlns="" xmlns:a16="http://schemas.microsoft.com/office/drawing/2014/main" val="10003"/>
                  </a:ext>
                </a:extLst>
              </a:tr>
              <a:tr h="314654">
                <a:tc>
                  <a:txBody>
                    <a:bodyPr/>
                    <a:lstStyle/>
                    <a:p>
                      <a:r>
                        <a:rPr lang="en-US" sz="1200" kern="1200" dirty="0" smtClean="0"/>
                        <a:t>2498808</a:t>
                      </a:r>
                      <a:endParaRPr lang="en-US" sz="1100" dirty="0"/>
                    </a:p>
                  </a:txBody>
                  <a:tcPr/>
                </a:tc>
                <a:tc>
                  <a:txBody>
                    <a:bodyPr/>
                    <a:lstStyle/>
                    <a:p>
                      <a:r>
                        <a:rPr kumimoji="0" lang="en-US" sz="1200" b="0" i="0" kern="1200" dirty="0" smtClean="0">
                          <a:solidFill>
                            <a:schemeClr val="tx1"/>
                          </a:solidFill>
                          <a:latin typeface="+mn-lt"/>
                          <a:ea typeface="+mn-ea"/>
                          <a:cs typeface="+mn-cs"/>
                        </a:rPr>
                        <a:t>Mahalingappa Gari KALPANA</a:t>
                      </a:r>
                      <a:endParaRPr lang="en-US" sz="1100" dirty="0"/>
                    </a:p>
                  </a:txBody>
                  <a:tcPr/>
                </a:tc>
                <a:extLst>
                  <a:ext uri="{0D108BD9-81ED-4DB2-BD59-A6C34878D82A}">
                    <a16:rowId xmlns="" xmlns:a16="http://schemas.microsoft.com/office/drawing/2014/main" val="10004"/>
                  </a:ext>
                </a:extLst>
              </a:tr>
              <a:tr h="314654">
                <a:tc>
                  <a:txBody>
                    <a:bodyPr/>
                    <a:lstStyle/>
                    <a:p>
                      <a:r>
                        <a:rPr kumimoji="0" lang="en-US" sz="1200" b="0" i="0" kern="1200" dirty="0" smtClean="0">
                          <a:solidFill>
                            <a:schemeClr val="tx1"/>
                          </a:solidFill>
                          <a:latin typeface="+mn-lt"/>
                          <a:ea typeface="+mn-ea"/>
                          <a:cs typeface="+mn-cs"/>
                        </a:rPr>
                        <a:t>2498900</a:t>
                      </a:r>
                      <a:endParaRPr lang="en-US" sz="1100" dirty="0"/>
                    </a:p>
                  </a:txBody>
                  <a:tcPr/>
                </a:tc>
                <a:tc>
                  <a:txBody>
                    <a:bodyPr/>
                    <a:lstStyle/>
                    <a:p>
                      <a:r>
                        <a:rPr kumimoji="0" lang="en-US" sz="1200" b="0" i="0" kern="1200" dirty="0" smtClean="0">
                          <a:solidFill>
                            <a:schemeClr val="tx1"/>
                          </a:solidFill>
                          <a:latin typeface="+mn-lt"/>
                          <a:ea typeface="+mn-ea"/>
                          <a:cs typeface="+mn-cs"/>
                        </a:rPr>
                        <a:t>Murukooti Srinivasula Reddy</a:t>
                      </a:r>
                      <a:endParaRPr lang="en-US" sz="1100" dirty="0"/>
                    </a:p>
                  </a:txBody>
                  <a:tcPr/>
                </a:tc>
                <a:extLst>
                  <a:ext uri="{0D108BD9-81ED-4DB2-BD59-A6C34878D82A}">
                    <a16:rowId xmlns="" xmlns:a16="http://schemas.microsoft.com/office/drawing/2014/main" val="10005"/>
                  </a:ext>
                </a:extLst>
              </a:tr>
              <a:tr h="314654">
                <a:tc>
                  <a:txBody>
                    <a:bodyPr/>
                    <a:lstStyle/>
                    <a:p>
                      <a:r>
                        <a:rPr kumimoji="0" lang="en-US" sz="1200" b="0" i="0" kern="1200" dirty="0" smtClean="0">
                          <a:solidFill>
                            <a:schemeClr val="tx1"/>
                          </a:solidFill>
                          <a:latin typeface="+mn-lt"/>
                          <a:ea typeface="+mn-ea"/>
                          <a:cs typeface="+mn-cs"/>
                        </a:rPr>
                        <a:t>2499255</a:t>
                      </a:r>
                      <a:endParaRPr lang="en-US" sz="1100" dirty="0"/>
                    </a:p>
                  </a:txBody>
                  <a:tcPr/>
                </a:tc>
                <a:tc>
                  <a:txBody>
                    <a:bodyPr/>
                    <a:lstStyle/>
                    <a:p>
                      <a:r>
                        <a:rPr kumimoji="0" lang="en-US" sz="1200" b="0" i="0" kern="1200" dirty="0" smtClean="0">
                          <a:solidFill>
                            <a:schemeClr val="tx1"/>
                          </a:solidFill>
                          <a:latin typeface="+mn-lt"/>
                          <a:ea typeface="+mn-ea"/>
                          <a:cs typeface="+mn-cs"/>
                        </a:rPr>
                        <a:t>Yogesh Dhananjay Parekar</a:t>
                      </a:r>
                      <a:endParaRPr lang="en-US" sz="1100" dirty="0"/>
                    </a:p>
                  </a:txBody>
                  <a:tcPr/>
                </a:tc>
                <a:extLst>
                  <a:ext uri="{0D108BD9-81ED-4DB2-BD59-A6C34878D82A}">
                    <a16:rowId xmlns="" xmlns:a16="http://schemas.microsoft.com/office/drawing/2014/main" val="10006"/>
                  </a:ext>
                </a:extLst>
              </a:tr>
              <a:tr h="314654">
                <a:tc>
                  <a:txBody>
                    <a:bodyPr/>
                    <a:lstStyle/>
                    <a:p>
                      <a:r>
                        <a:rPr kumimoji="0" lang="en-US" sz="1200" b="0" i="0" kern="1200" dirty="0" smtClean="0">
                          <a:solidFill>
                            <a:schemeClr val="tx1"/>
                          </a:solidFill>
                          <a:latin typeface="+mn-lt"/>
                          <a:ea typeface="+mn-ea"/>
                          <a:cs typeface="+mn-cs"/>
                        </a:rPr>
                        <a:t>2498522</a:t>
                      </a:r>
                      <a:endParaRPr lang="en-US" sz="1100" dirty="0"/>
                    </a:p>
                  </a:txBody>
                  <a:tcPr/>
                </a:tc>
                <a:tc>
                  <a:txBody>
                    <a:bodyPr/>
                    <a:lstStyle/>
                    <a:p>
                      <a:r>
                        <a:rPr kumimoji="0" lang="en-US" sz="1200" b="0" i="0" kern="1200" dirty="0" smtClean="0">
                          <a:solidFill>
                            <a:schemeClr val="tx1"/>
                          </a:solidFill>
                          <a:latin typeface="+mn-lt"/>
                          <a:ea typeface="+mn-ea"/>
                          <a:cs typeface="+mn-cs"/>
                        </a:rPr>
                        <a:t>Mohammed Musthaq S</a:t>
                      </a:r>
                      <a:endParaRPr lang="en-US" sz="1100" dirty="0"/>
                    </a:p>
                  </a:txBody>
                  <a:tcPr/>
                </a:tc>
                <a:extLst>
                  <a:ext uri="{0D108BD9-81ED-4DB2-BD59-A6C34878D82A}">
                    <a16:rowId xmlns="" xmlns:a16="http://schemas.microsoft.com/office/drawing/2014/main" val="10007"/>
                  </a:ext>
                </a:extLst>
              </a:tr>
              <a:tr h="314654">
                <a:tc>
                  <a:txBody>
                    <a:bodyPr/>
                    <a:lstStyle/>
                    <a:p>
                      <a:r>
                        <a:rPr kumimoji="0" lang="en-US" sz="1200" b="0" i="0" kern="1200" dirty="0" smtClean="0">
                          <a:solidFill>
                            <a:schemeClr val="tx1"/>
                          </a:solidFill>
                          <a:latin typeface="+mn-lt"/>
                          <a:ea typeface="+mn-ea"/>
                          <a:cs typeface="+mn-cs"/>
                        </a:rPr>
                        <a:t>2496112</a:t>
                      </a:r>
                      <a:endParaRPr lang="en-US" sz="1100" dirty="0"/>
                    </a:p>
                  </a:txBody>
                  <a:tcPr/>
                </a:tc>
                <a:tc>
                  <a:txBody>
                    <a:bodyPr/>
                    <a:lstStyle/>
                    <a:p>
                      <a:r>
                        <a:rPr kumimoji="0" lang="en-US" sz="1200" b="0" i="0" kern="1200" dirty="0" smtClean="0">
                          <a:solidFill>
                            <a:schemeClr val="tx1"/>
                          </a:solidFill>
                          <a:latin typeface="+mn-lt"/>
                          <a:ea typeface="+mn-ea"/>
                          <a:cs typeface="+mn-cs"/>
                        </a:rPr>
                        <a:t>Kanneboyina Sreeram(TEAM LEAD)</a:t>
                      </a:r>
                      <a:endParaRPr lang="en-US" sz="1100" dirty="0"/>
                    </a:p>
                  </a:txBody>
                  <a:tcPr/>
                </a:tc>
                <a:extLst>
                  <a:ext uri="{0D108BD9-81ED-4DB2-BD59-A6C34878D82A}">
                    <a16:rowId xmlns="" xmlns:a16="http://schemas.microsoft.com/office/drawing/2014/main" val="10008"/>
                  </a:ext>
                </a:extLst>
              </a:tr>
              <a:tr h="434340">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tx1"/>
                          </a:solidFill>
                          <a:latin typeface="+mn-lt"/>
                          <a:ea typeface="+mn-ea"/>
                          <a:cs typeface="+mn-cs"/>
                        </a:rPr>
                        <a:t>2496402</a:t>
                      </a:r>
                      <a:endParaRPr lang="en-US" sz="1100" dirty="0"/>
                    </a:p>
                  </a:txBody>
                  <a:tcPr/>
                </a:tc>
                <a:tc>
                  <a:txBody>
                    <a:bodyPr/>
                    <a:lstStyle/>
                    <a:p>
                      <a:r>
                        <a:rPr kumimoji="0" lang="en-US" sz="1200" b="0" i="0" kern="1200" dirty="0" smtClean="0">
                          <a:solidFill>
                            <a:schemeClr val="tx1"/>
                          </a:solidFill>
                          <a:latin typeface="+mn-lt"/>
                          <a:ea typeface="+mn-ea"/>
                          <a:cs typeface="+mn-cs"/>
                        </a:rPr>
                        <a:t>KONDURU PREETHAM</a:t>
                      </a:r>
                      <a:endParaRPr lang="en-US" sz="1100" dirty="0"/>
                    </a:p>
                  </a:txBody>
                  <a:tcPr/>
                </a:tc>
                <a:extLst>
                  <a:ext uri="{0D108BD9-81ED-4DB2-BD59-A6C34878D82A}">
                    <a16:rowId xmlns="" xmlns:a16="http://schemas.microsoft.com/office/drawing/2014/main" val="10009"/>
                  </a:ext>
                </a:extLst>
              </a:tr>
              <a:tr h="45720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kern="1200" dirty="0" smtClean="0">
                          <a:solidFill>
                            <a:schemeClr val="tx1"/>
                          </a:solidFill>
                          <a:latin typeface="+mn-lt"/>
                          <a:ea typeface="+mn-ea"/>
                          <a:cs typeface="+mn-cs"/>
                        </a:rPr>
                        <a:t>2495957</a:t>
                      </a:r>
                      <a:endParaRPr lang="en-US" sz="1200" dirty="0"/>
                    </a:p>
                  </a:txBody>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kumimoji="0" lang="en-US" sz="1200" b="0" i="0" kern="1200" dirty="0" smtClean="0">
                          <a:solidFill>
                            <a:schemeClr val="tx1"/>
                          </a:solidFill>
                          <a:latin typeface="+mn-lt"/>
                          <a:ea typeface="+mn-ea"/>
                          <a:cs typeface="+mn-cs"/>
                        </a:rPr>
                        <a:t>SHAIK SUBHANI</a:t>
                      </a:r>
                      <a:endParaRPr lang="en-US" sz="1200" dirty="0"/>
                    </a:p>
                  </a:txBody>
                  <a:tcPr/>
                </a:tc>
                <a:extLst>
                  <a:ext uri="{0D108BD9-81ED-4DB2-BD59-A6C34878D82A}">
                    <a16:rowId xmlns="" xmlns:a16="http://schemas.microsoft.com/office/drawing/2014/main" val="10010"/>
                  </a:ext>
                </a:extLst>
              </a:tr>
            </a:tbl>
          </a:graphicData>
        </a:graphic>
      </p:graphicFrame>
      <p:grpSp>
        <p:nvGrpSpPr>
          <p:cNvPr id="6" name="Grupo 1">
            <a:extLst>
              <a:ext uri="{FF2B5EF4-FFF2-40B4-BE49-F238E27FC236}">
                <a16:creationId xmlns="" xmlns:a16="http://schemas.microsoft.com/office/drawing/2014/main" id="{9949176B-31D9-2A41-BD93-3E21ED4B466D}"/>
              </a:ext>
            </a:extLst>
          </p:cNvPr>
          <p:cNvGrpSpPr/>
          <p:nvPr/>
        </p:nvGrpSpPr>
        <p:grpSpPr>
          <a:xfrm>
            <a:off x="6832560" y="1400900"/>
            <a:ext cx="2320065" cy="2739072"/>
            <a:chOff x="996049" y="1552369"/>
            <a:chExt cx="485510" cy="684774"/>
          </a:xfrm>
        </p:grpSpPr>
        <p:sp>
          <p:nvSpPr>
            <p:cNvPr id="8" name="Google Shape;902;p46"/>
            <p:cNvSpPr/>
            <p:nvPr/>
          </p:nvSpPr>
          <p:spPr>
            <a:xfrm>
              <a:off x="1264384" y="1758365"/>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03;p46"/>
            <p:cNvSpPr/>
            <p:nvPr/>
          </p:nvSpPr>
          <p:spPr>
            <a:xfrm>
              <a:off x="1310707" y="1552369"/>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6" y="1601370"/>
                    <a:pt x="0" y="1053660"/>
                    <a:pt x="0" y="576322"/>
                  </a:cubicBezTo>
                  <a:cubicBezTo>
                    <a:pt x="0" y="98983"/>
                    <a:pt x="276446" y="-126740"/>
                    <a:pt x="617353" y="72428"/>
                  </a:cubicBezTo>
                  <a:cubicBezTo>
                    <a:pt x="958259" y="270931"/>
                    <a:pt x="1234041" y="819306"/>
                    <a:pt x="1234041" y="1295980"/>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04;p46"/>
            <p:cNvSpPr/>
            <p:nvPr/>
          </p:nvSpPr>
          <p:spPr>
            <a:xfrm>
              <a:off x="1237881" y="1778226"/>
              <a:ext cx="217175" cy="221539"/>
            </a:xfrm>
            <a:custGeom>
              <a:avLst/>
              <a:gdLst/>
              <a:ahLst/>
              <a:cxnLst/>
              <a:rect l="l" t="t" r="r" b="b"/>
              <a:pathLst>
                <a:path w="2171751" h="2215389" extrusionOk="0">
                  <a:moveTo>
                    <a:pt x="1085938" y="128507"/>
                  </a:moveTo>
                  <a:cubicBezTo>
                    <a:pt x="536368" y="-192153"/>
                    <a:pt x="81826" y="107926"/>
                    <a:pt x="1417" y="799037"/>
                  </a:cubicBezTo>
                  <a:cubicBezTo>
                    <a:pt x="-12538" y="919202"/>
                    <a:pt x="78503" y="1077208"/>
                    <a:pt x="188816" y="1141605"/>
                  </a:cubicBezTo>
                  <a:lnTo>
                    <a:pt x="1982396" y="2187898"/>
                  </a:lnTo>
                  <a:cubicBezTo>
                    <a:pt x="2092709" y="2252296"/>
                    <a:pt x="2183750" y="2200512"/>
                    <a:pt x="2170459" y="2064414"/>
                  </a:cubicBezTo>
                  <a:cubicBezTo>
                    <a:pt x="2090050" y="1279031"/>
                    <a:pt x="1635509" y="448502"/>
                    <a:pt x="1085938" y="128507"/>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05;p46"/>
            <p:cNvSpPr/>
            <p:nvPr/>
          </p:nvSpPr>
          <p:spPr>
            <a:xfrm>
              <a:off x="1284204" y="1572230"/>
              <a:ext cx="123404" cy="187230"/>
            </a:xfrm>
            <a:custGeom>
              <a:avLst/>
              <a:gdLst/>
              <a:ahLst/>
              <a:cxnLst/>
              <a:rect l="l" t="t" r="r" b="b"/>
              <a:pathLst>
                <a:path w="1234041" h="1872301" extrusionOk="0">
                  <a:moveTo>
                    <a:pt x="1234041" y="1295980"/>
                  </a:moveTo>
                  <a:cubicBezTo>
                    <a:pt x="1234041" y="1773318"/>
                    <a:pt x="957595" y="1999041"/>
                    <a:pt x="616688" y="1799874"/>
                  </a:cubicBezTo>
                  <a:cubicBezTo>
                    <a:pt x="276447" y="1601370"/>
                    <a:pt x="0" y="1053660"/>
                    <a:pt x="0" y="576322"/>
                  </a:cubicBezTo>
                  <a:cubicBezTo>
                    <a:pt x="0" y="98983"/>
                    <a:pt x="276447" y="-126740"/>
                    <a:pt x="617353" y="72428"/>
                  </a:cubicBezTo>
                  <a:cubicBezTo>
                    <a:pt x="958259" y="270931"/>
                    <a:pt x="1234041" y="819306"/>
                    <a:pt x="1234041" y="1295980"/>
                  </a:cubicBezTo>
                  <a:close/>
                </a:path>
              </a:pathLst>
            </a:custGeom>
            <a:gradFill>
              <a:gsLst>
                <a:gs pos="0">
                  <a:srgbClr val="FFFFFF">
                    <a:alpha val="40000"/>
                  </a:srgbClr>
                </a:gs>
                <a:gs pos="100000">
                  <a:srgbClr val="FFFFFF">
                    <a:alpha val="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06;p46"/>
            <p:cNvSpPr/>
            <p:nvPr/>
          </p:nvSpPr>
          <p:spPr>
            <a:xfrm>
              <a:off x="996049" y="1744169"/>
              <a:ext cx="123803" cy="135766"/>
            </a:xfrm>
            <a:custGeom>
              <a:avLst/>
              <a:gdLst/>
              <a:ahLst/>
              <a:cxnLst/>
              <a:rect l="l" t="t" r="r" b="b"/>
              <a:pathLst>
                <a:path w="1238028" h="1357658" extrusionOk="0">
                  <a:moveTo>
                    <a:pt x="1237364" y="713683"/>
                  </a:moveTo>
                  <a:lnTo>
                    <a:pt x="0" y="0"/>
                  </a:lnTo>
                  <a:lnTo>
                    <a:pt x="0" y="643975"/>
                  </a:lnTo>
                  <a:lnTo>
                    <a:pt x="1238028" y="1357658"/>
                  </a:lnTo>
                  <a:lnTo>
                    <a:pt x="1237364" y="713683"/>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07;p46"/>
            <p:cNvSpPr/>
            <p:nvPr/>
          </p:nvSpPr>
          <p:spPr>
            <a:xfrm>
              <a:off x="1007048" y="1765748"/>
              <a:ext cx="14088" cy="20853"/>
            </a:xfrm>
            <a:custGeom>
              <a:avLst/>
              <a:gdLst/>
              <a:ahLst/>
              <a:cxnLst/>
              <a:rect l="l" t="t" r="r" b="b"/>
              <a:pathLst>
                <a:path w="140881" h="208525" extrusionOk="0">
                  <a:moveTo>
                    <a:pt x="140881" y="144760"/>
                  </a:moveTo>
                  <a:cubicBezTo>
                    <a:pt x="140881" y="197872"/>
                    <a:pt x="109648" y="222435"/>
                    <a:pt x="70441" y="200527"/>
                  </a:cubicBezTo>
                  <a:cubicBezTo>
                    <a:pt x="31898" y="177955"/>
                    <a:pt x="0" y="116877"/>
                    <a:pt x="0" y="63765"/>
                  </a:cubicBezTo>
                  <a:cubicBezTo>
                    <a:pt x="0" y="10654"/>
                    <a:pt x="31233" y="-13910"/>
                    <a:pt x="70441" y="7999"/>
                  </a:cubicBezTo>
                  <a:cubicBezTo>
                    <a:pt x="109648" y="30571"/>
                    <a:pt x="140881" y="91649"/>
                    <a:pt x="140881" y="14476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08;p46"/>
            <p:cNvSpPr/>
            <p:nvPr/>
          </p:nvSpPr>
          <p:spPr>
            <a:xfrm>
              <a:off x="1027455" y="1778198"/>
              <a:ext cx="40470" cy="32331"/>
            </a:xfrm>
            <a:custGeom>
              <a:avLst/>
              <a:gdLst/>
              <a:ahLst/>
              <a:cxnLst/>
              <a:rect l="l" t="t" r="r" b="b"/>
              <a:pathLst>
                <a:path w="404701" h="323315" extrusionOk="0">
                  <a:moveTo>
                    <a:pt x="0" y="0"/>
                  </a:moveTo>
                  <a:lnTo>
                    <a:pt x="404702" y="233026"/>
                  </a:lnTo>
                  <a:lnTo>
                    <a:pt x="404702" y="323315"/>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09;p46"/>
            <p:cNvSpPr/>
            <p:nvPr/>
          </p:nvSpPr>
          <p:spPr>
            <a:xfrm>
              <a:off x="1027654" y="1796338"/>
              <a:ext cx="79279" cy="54771"/>
            </a:xfrm>
            <a:custGeom>
              <a:avLst/>
              <a:gdLst/>
              <a:ahLst/>
              <a:cxnLst/>
              <a:rect l="l" t="t" r="r" b="b"/>
              <a:pathLst>
                <a:path w="792790" h="547710" extrusionOk="0">
                  <a:moveTo>
                    <a:pt x="0" y="0"/>
                  </a:moveTo>
                  <a:lnTo>
                    <a:pt x="792790" y="457421"/>
                  </a:lnTo>
                  <a:lnTo>
                    <a:pt x="792790" y="547711"/>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10;p46"/>
            <p:cNvSpPr/>
            <p:nvPr/>
          </p:nvSpPr>
          <p:spPr>
            <a:xfrm>
              <a:off x="1314218" y="1880086"/>
              <a:ext cx="124334" cy="339182"/>
            </a:xfrm>
            <a:custGeom>
              <a:avLst/>
              <a:gdLst/>
              <a:ahLst/>
              <a:cxnLst/>
              <a:rect l="l" t="t" r="r" b="b"/>
              <a:pathLst>
                <a:path w="1243344" h="3391822" extrusionOk="0">
                  <a:moveTo>
                    <a:pt x="0" y="0"/>
                  </a:moveTo>
                  <a:lnTo>
                    <a:pt x="1243345" y="717003"/>
                  </a:lnTo>
                  <a:lnTo>
                    <a:pt x="1243345" y="3391822"/>
                  </a:lnTo>
                  <a:lnTo>
                    <a:pt x="0" y="26754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11;p46"/>
            <p:cNvSpPr/>
            <p:nvPr/>
          </p:nvSpPr>
          <p:spPr>
            <a:xfrm>
              <a:off x="1293480" y="1897961"/>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12;p46"/>
            <p:cNvSpPr/>
            <p:nvPr/>
          </p:nvSpPr>
          <p:spPr>
            <a:xfrm>
              <a:off x="1305472" y="2066980"/>
              <a:ext cx="99880" cy="66588"/>
            </a:xfrm>
            <a:custGeom>
              <a:avLst/>
              <a:gdLst/>
              <a:ahLst/>
              <a:cxnLst/>
              <a:rect l="l" t="t" r="r" b="b"/>
              <a:pathLst>
                <a:path w="998795" h="665883" extrusionOk="0">
                  <a:moveTo>
                    <a:pt x="0" y="0"/>
                  </a:moveTo>
                  <a:lnTo>
                    <a:pt x="998796" y="575594"/>
                  </a:lnTo>
                  <a:lnTo>
                    <a:pt x="998796" y="665883"/>
                  </a:lnTo>
                  <a:lnTo>
                    <a:pt x="0" y="90290"/>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13;p46"/>
            <p:cNvSpPr/>
            <p:nvPr/>
          </p:nvSpPr>
          <p:spPr>
            <a:xfrm>
              <a:off x="1312496" y="2088563"/>
              <a:ext cx="85924" cy="58555"/>
            </a:xfrm>
            <a:custGeom>
              <a:avLst/>
              <a:gdLst/>
              <a:ahLst/>
              <a:cxnLst/>
              <a:rect l="l" t="t" r="r" b="b"/>
              <a:pathLst>
                <a:path w="859243" h="585552" extrusionOk="0">
                  <a:moveTo>
                    <a:pt x="0" y="0"/>
                  </a:moveTo>
                  <a:lnTo>
                    <a:pt x="859243" y="495263"/>
                  </a:lnTo>
                  <a:lnTo>
                    <a:pt x="859243" y="585552"/>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14;p46"/>
            <p:cNvSpPr/>
            <p:nvPr/>
          </p:nvSpPr>
          <p:spPr>
            <a:xfrm>
              <a:off x="1327934" y="1987117"/>
              <a:ext cx="55422" cy="83162"/>
            </a:xfrm>
            <a:custGeom>
              <a:avLst/>
              <a:gdLst/>
              <a:ahLst/>
              <a:cxnLst/>
              <a:rect l="l" t="t" r="r" b="b"/>
              <a:pathLst>
                <a:path w="554222" h="831619" extrusionOk="0">
                  <a:moveTo>
                    <a:pt x="554222" y="575808"/>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8"/>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15;p46"/>
            <p:cNvSpPr/>
            <p:nvPr/>
          </p:nvSpPr>
          <p:spPr>
            <a:xfrm>
              <a:off x="1159838" y="1665386"/>
              <a:ext cx="124334" cy="339182"/>
            </a:xfrm>
            <a:custGeom>
              <a:avLst/>
              <a:gdLst/>
              <a:ahLst/>
              <a:cxnLst/>
              <a:rect l="l" t="t" r="r" b="b"/>
              <a:pathLst>
                <a:path w="1243344" h="3391821" extrusionOk="0">
                  <a:moveTo>
                    <a:pt x="0" y="0"/>
                  </a:moveTo>
                  <a:lnTo>
                    <a:pt x="1243345" y="717003"/>
                  </a:lnTo>
                  <a:lnTo>
                    <a:pt x="1243345" y="3391822"/>
                  </a:lnTo>
                  <a:lnTo>
                    <a:pt x="0" y="267481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16;p46"/>
            <p:cNvSpPr/>
            <p:nvPr/>
          </p:nvSpPr>
          <p:spPr>
            <a:xfrm>
              <a:off x="1139099" y="1683460"/>
              <a:ext cx="124401" cy="339182"/>
            </a:xfrm>
            <a:custGeom>
              <a:avLst/>
              <a:gdLst/>
              <a:ahLst/>
              <a:cxnLst/>
              <a:rect l="l" t="t" r="r" b="b"/>
              <a:pathLst>
                <a:path w="1244009" h="3391822" extrusionOk="0">
                  <a:moveTo>
                    <a:pt x="1244009" y="717003"/>
                  </a:moveTo>
                  <a:lnTo>
                    <a:pt x="0" y="0"/>
                  </a:lnTo>
                  <a:lnTo>
                    <a:pt x="0" y="2674819"/>
                  </a:lnTo>
                  <a:lnTo>
                    <a:pt x="1243345" y="3391822"/>
                  </a:lnTo>
                  <a:lnTo>
                    <a:pt x="1244009" y="717003"/>
                  </a:lnTo>
                  <a:close/>
                  <a:moveTo>
                    <a:pt x="405366" y="404974"/>
                  </a:moveTo>
                  <a:lnTo>
                    <a:pt x="820701" y="643975"/>
                  </a:lnTo>
                  <a:lnTo>
                    <a:pt x="820701" y="750198"/>
                  </a:lnTo>
                  <a:lnTo>
                    <a:pt x="405366" y="514516"/>
                  </a:lnTo>
                  <a:lnTo>
                    <a:pt x="405366" y="404974"/>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17;p46"/>
            <p:cNvSpPr/>
            <p:nvPr/>
          </p:nvSpPr>
          <p:spPr>
            <a:xfrm>
              <a:off x="1151092" y="1852214"/>
              <a:ext cx="99880" cy="66588"/>
            </a:xfrm>
            <a:custGeom>
              <a:avLst/>
              <a:gdLst/>
              <a:ahLst/>
              <a:cxnLst/>
              <a:rect l="l" t="t" r="r" b="b"/>
              <a:pathLst>
                <a:path w="998795" h="665883" extrusionOk="0">
                  <a:moveTo>
                    <a:pt x="0" y="0"/>
                  </a:moveTo>
                  <a:lnTo>
                    <a:pt x="998796" y="575594"/>
                  </a:lnTo>
                  <a:lnTo>
                    <a:pt x="998796" y="665883"/>
                  </a:lnTo>
                  <a:lnTo>
                    <a:pt x="0" y="90289"/>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18;p46"/>
            <p:cNvSpPr/>
            <p:nvPr/>
          </p:nvSpPr>
          <p:spPr>
            <a:xfrm>
              <a:off x="1157983" y="1873863"/>
              <a:ext cx="85924" cy="58555"/>
            </a:xfrm>
            <a:custGeom>
              <a:avLst/>
              <a:gdLst/>
              <a:ahLst/>
              <a:cxnLst/>
              <a:rect l="l" t="t" r="r" b="b"/>
              <a:pathLst>
                <a:path w="859243" h="585552" extrusionOk="0">
                  <a:moveTo>
                    <a:pt x="665" y="0"/>
                  </a:moveTo>
                  <a:lnTo>
                    <a:pt x="859243" y="495263"/>
                  </a:lnTo>
                  <a:lnTo>
                    <a:pt x="859243" y="585552"/>
                  </a:lnTo>
                  <a:lnTo>
                    <a:pt x="0" y="90289"/>
                  </a:lnTo>
                  <a:lnTo>
                    <a:pt x="665"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19;p46"/>
            <p:cNvSpPr/>
            <p:nvPr/>
          </p:nvSpPr>
          <p:spPr>
            <a:xfrm>
              <a:off x="1173553" y="1772417"/>
              <a:ext cx="55422" cy="83162"/>
            </a:xfrm>
            <a:custGeom>
              <a:avLst/>
              <a:gdLst/>
              <a:ahLst/>
              <a:cxnLst/>
              <a:rect l="l" t="t" r="r" b="b"/>
              <a:pathLst>
                <a:path w="554222" h="831619" extrusionOk="0">
                  <a:moveTo>
                    <a:pt x="554222" y="575807"/>
                  </a:moveTo>
                  <a:cubicBezTo>
                    <a:pt x="554222" y="364026"/>
                    <a:pt x="429954" y="120378"/>
                    <a:pt x="277111" y="32080"/>
                  </a:cubicBezTo>
                  <a:cubicBezTo>
                    <a:pt x="124268" y="-56217"/>
                    <a:pt x="0" y="44030"/>
                    <a:pt x="0" y="255812"/>
                  </a:cubicBezTo>
                  <a:cubicBezTo>
                    <a:pt x="0" y="467593"/>
                    <a:pt x="124268" y="711241"/>
                    <a:pt x="277111" y="799539"/>
                  </a:cubicBezTo>
                  <a:cubicBezTo>
                    <a:pt x="429954" y="887837"/>
                    <a:pt x="554222" y="787589"/>
                    <a:pt x="554222" y="57580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20;p46"/>
            <p:cNvSpPr/>
            <p:nvPr/>
          </p:nvSpPr>
          <p:spPr>
            <a:xfrm>
              <a:off x="1031629" y="1864859"/>
              <a:ext cx="197832" cy="232760"/>
            </a:xfrm>
            <a:custGeom>
              <a:avLst/>
              <a:gdLst/>
              <a:ahLst/>
              <a:cxnLst/>
              <a:rect l="l" t="t" r="r" b="b"/>
              <a:pathLst>
                <a:path w="1978320" h="2327603" extrusionOk="0">
                  <a:moveTo>
                    <a:pt x="1977656" y="1140566"/>
                  </a:moveTo>
                  <a:lnTo>
                    <a:pt x="0" y="0"/>
                  </a:lnTo>
                  <a:lnTo>
                    <a:pt x="665" y="1029696"/>
                  </a:lnTo>
                  <a:lnTo>
                    <a:pt x="1803548" y="2069350"/>
                  </a:lnTo>
                  <a:lnTo>
                    <a:pt x="1978320" y="2327604"/>
                  </a:lnTo>
                  <a:lnTo>
                    <a:pt x="1977656" y="1140566"/>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21;p46"/>
            <p:cNvSpPr/>
            <p:nvPr/>
          </p:nvSpPr>
          <p:spPr>
            <a:xfrm>
              <a:off x="1010626" y="1877041"/>
              <a:ext cx="74627" cy="70970"/>
            </a:xfrm>
            <a:custGeom>
              <a:avLst/>
              <a:gdLst/>
              <a:ahLst/>
              <a:cxnLst/>
              <a:rect l="l" t="t" r="r" b="b"/>
              <a:pathLst>
                <a:path w="746272" h="709700" extrusionOk="0">
                  <a:moveTo>
                    <a:pt x="0" y="279498"/>
                  </a:moveTo>
                  <a:lnTo>
                    <a:pt x="0" y="0"/>
                  </a:lnTo>
                  <a:lnTo>
                    <a:pt x="746273" y="430202"/>
                  </a:lnTo>
                  <a:lnTo>
                    <a:pt x="746273" y="709700"/>
                  </a:lnTo>
                  <a:lnTo>
                    <a:pt x="0" y="279498"/>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22;p46"/>
            <p:cNvSpPr/>
            <p:nvPr/>
          </p:nvSpPr>
          <p:spPr>
            <a:xfrm>
              <a:off x="1134925" y="1949468"/>
              <a:ext cx="43328" cy="33991"/>
            </a:xfrm>
            <a:custGeom>
              <a:avLst/>
              <a:gdLst/>
              <a:ahLst/>
              <a:cxnLst/>
              <a:rect l="l" t="t" r="r" b="b"/>
              <a:pathLst>
                <a:path w="433276" h="339912" extrusionOk="0">
                  <a:moveTo>
                    <a:pt x="433277" y="249623"/>
                  </a:moveTo>
                  <a:lnTo>
                    <a:pt x="0" y="0"/>
                  </a:lnTo>
                  <a:lnTo>
                    <a:pt x="0" y="90290"/>
                  </a:lnTo>
                  <a:lnTo>
                    <a:pt x="433277" y="339913"/>
                  </a:lnTo>
                  <a:lnTo>
                    <a:pt x="433277" y="249623"/>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23;p46"/>
            <p:cNvSpPr/>
            <p:nvPr/>
          </p:nvSpPr>
          <p:spPr>
            <a:xfrm>
              <a:off x="1094839" y="1944436"/>
              <a:ext cx="83532" cy="57161"/>
            </a:xfrm>
            <a:custGeom>
              <a:avLst/>
              <a:gdLst/>
              <a:ahLst/>
              <a:cxnLst/>
              <a:rect l="l" t="t" r="r" b="b"/>
              <a:pathLst>
                <a:path w="835320" h="571610" extrusionOk="0">
                  <a:moveTo>
                    <a:pt x="835320" y="481321"/>
                  </a:moveTo>
                  <a:lnTo>
                    <a:pt x="0" y="0"/>
                  </a:lnTo>
                  <a:lnTo>
                    <a:pt x="0" y="90289"/>
                  </a:lnTo>
                  <a:lnTo>
                    <a:pt x="835320" y="571611"/>
                  </a:lnTo>
                  <a:lnTo>
                    <a:pt x="835320" y="48132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24;p46"/>
            <p:cNvSpPr/>
            <p:nvPr/>
          </p:nvSpPr>
          <p:spPr>
            <a:xfrm>
              <a:off x="1077281" y="1952249"/>
              <a:ext cx="101209" cy="67385"/>
            </a:xfrm>
            <a:custGeom>
              <a:avLst/>
              <a:gdLst/>
              <a:ahLst/>
              <a:cxnLst/>
              <a:rect l="l" t="t" r="r" b="b"/>
              <a:pathLst>
                <a:path w="1012086" h="673849" extrusionOk="0">
                  <a:moveTo>
                    <a:pt x="1011422" y="583561"/>
                  </a:moveTo>
                  <a:lnTo>
                    <a:pt x="0" y="0"/>
                  </a:lnTo>
                  <a:lnTo>
                    <a:pt x="0" y="90289"/>
                  </a:lnTo>
                  <a:lnTo>
                    <a:pt x="1012087" y="673850"/>
                  </a:lnTo>
                  <a:lnTo>
                    <a:pt x="1011422" y="583561"/>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25;p46"/>
            <p:cNvSpPr/>
            <p:nvPr/>
          </p:nvSpPr>
          <p:spPr>
            <a:xfrm>
              <a:off x="1188792" y="1979734"/>
              <a:ext cx="22462" cy="33373"/>
            </a:xfrm>
            <a:custGeom>
              <a:avLst/>
              <a:gdLst/>
              <a:ahLst/>
              <a:cxnLst/>
              <a:rect l="l" t="t" r="r" b="b"/>
              <a:pathLst>
                <a:path w="224619" h="333730" extrusionOk="0">
                  <a:moveTo>
                    <a:pt x="6" y="102136"/>
                  </a:moveTo>
                  <a:cubicBezTo>
                    <a:pt x="6" y="187114"/>
                    <a:pt x="50511" y="284706"/>
                    <a:pt x="112313" y="320556"/>
                  </a:cubicBezTo>
                  <a:cubicBezTo>
                    <a:pt x="174115" y="356406"/>
                    <a:pt x="224619" y="316573"/>
                    <a:pt x="224619" y="231595"/>
                  </a:cubicBezTo>
                  <a:cubicBezTo>
                    <a:pt x="224619" y="146616"/>
                    <a:pt x="174115" y="49025"/>
                    <a:pt x="112313" y="13174"/>
                  </a:cubicBezTo>
                  <a:cubicBezTo>
                    <a:pt x="49847" y="-22676"/>
                    <a:pt x="-658" y="17157"/>
                    <a:pt x="6" y="10213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26;p46"/>
            <p:cNvSpPr/>
            <p:nvPr/>
          </p:nvSpPr>
          <p:spPr>
            <a:xfrm>
              <a:off x="1046537" y="1669527"/>
              <a:ext cx="55555" cy="75611"/>
            </a:xfrm>
            <a:custGeom>
              <a:avLst/>
              <a:gdLst/>
              <a:ahLst/>
              <a:cxnLst/>
              <a:rect l="l" t="t" r="r" b="b"/>
              <a:pathLst>
                <a:path w="555551" h="756106" extrusionOk="0">
                  <a:moveTo>
                    <a:pt x="277776" y="9593"/>
                  </a:moveTo>
                  <a:cubicBezTo>
                    <a:pt x="317648" y="32166"/>
                    <a:pt x="349545" y="87932"/>
                    <a:pt x="349545" y="133741"/>
                  </a:cubicBezTo>
                  <a:lnTo>
                    <a:pt x="349545" y="336228"/>
                  </a:lnTo>
                  <a:lnTo>
                    <a:pt x="483781" y="413239"/>
                  </a:lnTo>
                  <a:cubicBezTo>
                    <a:pt x="523653" y="435812"/>
                    <a:pt x="555551" y="491579"/>
                    <a:pt x="555551" y="537387"/>
                  </a:cubicBezTo>
                  <a:cubicBezTo>
                    <a:pt x="555551" y="583196"/>
                    <a:pt x="523653" y="601785"/>
                    <a:pt x="483781" y="579212"/>
                  </a:cubicBezTo>
                  <a:lnTo>
                    <a:pt x="349545" y="502201"/>
                  </a:lnTo>
                  <a:lnTo>
                    <a:pt x="349545" y="704688"/>
                  </a:lnTo>
                  <a:cubicBezTo>
                    <a:pt x="349545" y="750496"/>
                    <a:pt x="317648" y="769085"/>
                    <a:pt x="277776" y="746513"/>
                  </a:cubicBezTo>
                  <a:cubicBezTo>
                    <a:pt x="237903" y="723941"/>
                    <a:pt x="206006" y="668174"/>
                    <a:pt x="206006" y="622365"/>
                  </a:cubicBezTo>
                  <a:lnTo>
                    <a:pt x="206006" y="419878"/>
                  </a:lnTo>
                  <a:lnTo>
                    <a:pt x="71770" y="342867"/>
                  </a:lnTo>
                  <a:cubicBezTo>
                    <a:pt x="31898" y="320295"/>
                    <a:pt x="0" y="264528"/>
                    <a:pt x="0" y="218719"/>
                  </a:cubicBezTo>
                  <a:cubicBezTo>
                    <a:pt x="0" y="172911"/>
                    <a:pt x="31898" y="154322"/>
                    <a:pt x="71770" y="176894"/>
                  </a:cubicBezTo>
                  <a:lnTo>
                    <a:pt x="206006" y="253905"/>
                  </a:lnTo>
                  <a:lnTo>
                    <a:pt x="206006" y="51418"/>
                  </a:lnTo>
                  <a:cubicBezTo>
                    <a:pt x="206006" y="5610"/>
                    <a:pt x="237903" y="-12979"/>
                    <a:pt x="277776" y="9593"/>
                  </a:cubicBez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ransition>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344691"/>
            <a:ext cx="3069000" cy="396300"/>
          </a:xfrm>
          <a:solidFill>
            <a:srgbClr val="FFC000"/>
          </a:solidFill>
        </p:spPr>
        <p:txBody>
          <a:bodyPr/>
          <a:lstStyle/>
          <a:p>
            <a:r>
              <a:rPr lang="en-US" sz="2800" dirty="0">
                <a:solidFill>
                  <a:schemeClr val="tx1"/>
                </a:solidFill>
              </a:rPr>
              <a:t>SALE MODULE</a:t>
            </a:r>
          </a:p>
        </p:txBody>
      </p:sp>
      <p:sp>
        <p:nvSpPr>
          <p:cNvPr id="3" name="Text Placeholder 2"/>
          <p:cNvSpPr>
            <a:spLocks noGrp="1"/>
          </p:cNvSpPr>
          <p:nvPr>
            <p:ph type="body" idx="1"/>
          </p:nvPr>
        </p:nvSpPr>
        <p:spPr>
          <a:xfrm>
            <a:off x="872734" y="740991"/>
            <a:ext cx="6913662" cy="4076987"/>
          </a:xfrm>
        </p:spPr>
        <p:txBody>
          <a:bodyPr/>
          <a:lstStyle/>
          <a:p>
            <a:r>
              <a:rPr lang="en-US" sz="1600" dirty="0">
                <a:solidFill>
                  <a:schemeClr val="accent6">
                    <a:lumMod val="50000"/>
                  </a:schemeClr>
                </a:solidFill>
              </a:rPr>
              <a:t>FIELD REQUIRED </a:t>
            </a:r>
            <a:r>
              <a:rPr lang="en-US" sz="1600" dirty="0"/>
              <a:t>: </a:t>
            </a:r>
          </a:p>
          <a:p>
            <a:r>
              <a:rPr lang="en-US" sz="1600" dirty="0"/>
              <a:t> item </a:t>
            </a:r>
            <a:r>
              <a:rPr lang="en-US" sz="1600" dirty="0" smtClean="0"/>
              <a:t>number:</a:t>
            </a:r>
            <a:endParaRPr lang="en-US" sz="1600" dirty="0"/>
          </a:p>
          <a:p>
            <a:pPr>
              <a:buNone/>
            </a:pPr>
            <a:r>
              <a:rPr lang="en-US" sz="1600" dirty="0"/>
              <a:t>          item </a:t>
            </a:r>
            <a:r>
              <a:rPr lang="en-US" sz="1600" dirty="0" smtClean="0"/>
              <a:t>name:</a:t>
            </a:r>
            <a:endParaRPr lang="en-US" sz="1600" dirty="0"/>
          </a:p>
          <a:p>
            <a:pPr>
              <a:buNone/>
            </a:pPr>
            <a:r>
              <a:rPr lang="en-US" sz="1600" dirty="0"/>
              <a:t>          customer </a:t>
            </a:r>
            <a:r>
              <a:rPr lang="en-US" sz="1600" dirty="0" smtClean="0"/>
              <a:t>name:</a:t>
            </a:r>
            <a:endParaRPr lang="en-US" sz="1600" dirty="0"/>
          </a:p>
          <a:p>
            <a:pPr>
              <a:buNone/>
            </a:pPr>
            <a:r>
              <a:rPr lang="en-US" sz="1600" dirty="0"/>
              <a:t>          customer </a:t>
            </a:r>
            <a:r>
              <a:rPr lang="en-US" sz="1600" dirty="0" smtClean="0"/>
              <a:t>id:</a:t>
            </a:r>
            <a:endParaRPr lang="en-US" sz="1600" dirty="0"/>
          </a:p>
          <a:p>
            <a:pPr>
              <a:buNone/>
            </a:pPr>
            <a:r>
              <a:rPr lang="en-US" sz="1600" dirty="0"/>
              <a:t>           sale </a:t>
            </a:r>
            <a:r>
              <a:rPr lang="en-US" sz="1600" dirty="0" smtClean="0"/>
              <a:t>id:</a:t>
            </a:r>
            <a:endParaRPr lang="en-US" sz="1600" dirty="0"/>
          </a:p>
          <a:p>
            <a:pPr>
              <a:buNone/>
            </a:pPr>
            <a:r>
              <a:rPr lang="en-US" sz="1600" dirty="0"/>
              <a:t>           sale </a:t>
            </a:r>
            <a:r>
              <a:rPr lang="en-US" sz="1600" dirty="0" smtClean="0"/>
              <a:t>date:</a:t>
            </a:r>
            <a:endParaRPr lang="en-US" sz="1600" dirty="0"/>
          </a:p>
          <a:p>
            <a:pPr>
              <a:buNone/>
            </a:pPr>
            <a:r>
              <a:rPr lang="en-US" sz="1600" dirty="0"/>
              <a:t>           total </a:t>
            </a:r>
            <a:r>
              <a:rPr lang="en-US" sz="1600" dirty="0" smtClean="0"/>
              <a:t>stock:</a:t>
            </a:r>
            <a:endParaRPr lang="en-US" sz="1600" dirty="0"/>
          </a:p>
          <a:p>
            <a:pPr>
              <a:buNone/>
            </a:pPr>
            <a:r>
              <a:rPr lang="en-US" sz="1600" dirty="0"/>
              <a:t>           discount</a:t>
            </a:r>
            <a:r>
              <a:rPr lang="en-US" sz="1600" dirty="0" smtClean="0"/>
              <a:t>%:</a:t>
            </a:r>
            <a:endParaRPr lang="en-US" sz="1600" dirty="0"/>
          </a:p>
          <a:p>
            <a:pPr>
              <a:buNone/>
            </a:pPr>
            <a:r>
              <a:rPr lang="en-US" sz="1600" dirty="0"/>
              <a:t>           </a:t>
            </a:r>
            <a:r>
              <a:rPr lang="en-US" sz="1600" dirty="0" smtClean="0"/>
              <a:t>quantity:</a:t>
            </a:r>
            <a:endParaRPr lang="en-US" sz="1600" dirty="0"/>
          </a:p>
          <a:p>
            <a:pPr>
              <a:buNone/>
            </a:pPr>
            <a:r>
              <a:rPr lang="en-US" sz="1600" dirty="0"/>
              <a:t>           unit </a:t>
            </a:r>
            <a:r>
              <a:rPr lang="en-US" sz="1600" dirty="0" smtClean="0"/>
              <a:t>price:</a:t>
            </a:r>
            <a:endParaRPr lang="en-US" sz="1600" dirty="0"/>
          </a:p>
          <a:p>
            <a:pPr>
              <a:buNone/>
            </a:pPr>
            <a:r>
              <a:rPr lang="en-US" sz="1600" dirty="0"/>
              <a:t>            </a:t>
            </a:r>
            <a:r>
              <a:rPr lang="en-US" sz="1600" dirty="0" smtClean="0"/>
              <a:t>total:</a:t>
            </a:r>
            <a:endParaRPr lang="en-US" sz="1600" dirty="0"/>
          </a:p>
          <a:p>
            <a:r>
              <a:rPr lang="en-US" sz="1600" dirty="0">
                <a:solidFill>
                  <a:schemeClr val="accent6">
                    <a:lumMod val="50000"/>
                  </a:schemeClr>
                </a:solidFill>
              </a:rPr>
              <a:t>REST API’S   </a:t>
            </a:r>
            <a:r>
              <a:rPr lang="en-US" sz="1600" dirty="0"/>
              <a:t>:   </a:t>
            </a:r>
          </a:p>
          <a:p>
            <a:r>
              <a:rPr lang="en-US" sz="1600" dirty="0" smtClean="0"/>
              <a:t>Add:</a:t>
            </a:r>
            <a:endParaRPr lang="en-US" sz="1600" dirty="0"/>
          </a:p>
          <a:p>
            <a:pPr>
              <a:buNone/>
            </a:pPr>
            <a:r>
              <a:rPr lang="en-US" sz="1600" dirty="0"/>
              <a:t>         </a:t>
            </a:r>
            <a:r>
              <a:rPr lang="en-US" sz="1600" dirty="0" smtClean="0"/>
              <a:t>update:</a:t>
            </a:r>
            <a:endParaRPr lang="en-US" sz="1600" dirty="0"/>
          </a:p>
          <a:p>
            <a:pPr>
              <a:buNone/>
            </a:pPr>
            <a:r>
              <a:rPr lang="en-US" sz="1600" dirty="0"/>
              <a:t>         </a:t>
            </a:r>
            <a:r>
              <a:rPr lang="en-US" sz="1600" dirty="0" smtClean="0"/>
              <a:t>clear:</a:t>
            </a:r>
            <a:endParaRPr lang="en-US" sz="1600" dirty="0"/>
          </a:p>
          <a:p>
            <a:pPr>
              <a:buNone/>
            </a:pPr>
            <a:endParaRPr lang="en-US" sz="1600" dirty="0"/>
          </a:p>
          <a:p>
            <a:pPr>
              <a:buNone/>
            </a:pPr>
            <a:endParaRPr lang="en-US" sz="1600" dirty="0"/>
          </a:p>
          <a:p>
            <a:pPr>
              <a:buNone/>
            </a:pPr>
            <a:endParaRPr lang="en-US" sz="1600" dirty="0"/>
          </a:p>
          <a:p>
            <a:pPr>
              <a:buNone/>
            </a:pPr>
            <a:endParaRPr lang="en-US" sz="1600" dirty="0"/>
          </a:p>
          <a:p>
            <a:pPr>
              <a:buNone/>
            </a:pPr>
            <a:r>
              <a:rPr lang="en-US" sz="1600" dirty="0"/>
              <a:t>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20</a:t>
            </a:fld>
            <a:endParaRPr lang="en"/>
          </a:p>
        </p:txBody>
      </p:sp>
      <p:grpSp>
        <p:nvGrpSpPr>
          <p:cNvPr id="5" name="Grupo 6">
            <a:extLst>
              <a:ext uri="{FF2B5EF4-FFF2-40B4-BE49-F238E27FC236}">
                <a16:creationId xmlns="" xmlns:a16="http://schemas.microsoft.com/office/drawing/2014/main" id="{7B127C7C-9450-754F-89D9-837836FB0E3F}"/>
              </a:ext>
            </a:extLst>
          </p:cNvPr>
          <p:cNvGrpSpPr/>
          <p:nvPr/>
        </p:nvGrpSpPr>
        <p:grpSpPr>
          <a:xfrm>
            <a:off x="6714529" y="352063"/>
            <a:ext cx="2298843" cy="2384262"/>
            <a:chOff x="6928587" y="2421571"/>
            <a:chExt cx="761805" cy="683582"/>
          </a:xfrm>
        </p:grpSpPr>
        <p:sp>
          <p:nvSpPr>
            <p:cNvPr id="6" name="Google Shape;928;p46"/>
            <p:cNvSpPr/>
            <p:nvPr/>
          </p:nvSpPr>
          <p:spPr>
            <a:xfrm>
              <a:off x="7283789" y="249352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929;p46"/>
            <p:cNvSpPr/>
            <p:nvPr/>
          </p:nvSpPr>
          <p:spPr>
            <a:xfrm>
              <a:off x="7242581" y="253307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30;p46"/>
            <p:cNvSpPr/>
            <p:nvPr/>
          </p:nvSpPr>
          <p:spPr>
            <a:xfrm>
              <a:off x="7073805" y="2784444"/>
              <a:ext cx="70591" cy="120304"/>
            </a:xfrm>
            <a:custGeom>
              <a:avLst/>
              <a:gdLst/>
              <a:ahLst/>
              <a:cxnLst/>
              <a:rect l="l" t="t" r="r" b="b"/>
              <a:pathLst>
                <a:path w="705914" h="1203041" extrusionOk="0">
                  <a:moveTo>
                    <a:pt x="383541" y="351163"/>
                  </a:moveTo>
                  <a:lnTo>
                    <a:pt x="0" y="129723"/>
                  </a:lnTo>
                  <a:lnTo>
                    <a:pt x="0" y="0"/>
                  </a:lnTo>
                  <a:lnTo>
                    <a:pt x="383541" y="221439"/>
                  </a:lnTo>
                  <a:cubicBezTo>
                    <a:pt x="414952" y="239617"/>
                    <a:pt x="460415" y="275972"/>
                    <a:pt x="499265" y="332158"/>
                  </a:cubicBezTo>
                  <a:cubicBezTo>
                    <a:pt x="541421" y="392476"/>
                    <a:pt x="571179" y="468492"/>
                    <a:pt x="571179" y="551119"/>
                  </a:cubicBezTo>
                  <a:cubicBezTo>
                    <a:pt x="571179" y="642008"/>
                    <a:pt x="548034" y="694062"/>
                    <a:pt x="503398" y="708936"/>
                  </a:cubicBezTo>
                  <a:cubicBezTo>
                    <a:pt x="462068" y="722982"/>
                    <a:pt x="413299" y="699020"/>
                    <a:pt x="382715" y="681668"/>
                  </a:cubicBezTo>
                  <a:lnTo>
                    <a:pt x="224835" y="590779"/>
                  </a:lnTo>
                  <a:lnTo>
                    <a:pt x="224008" y="589953"/>
                  </a:lnTo>
                  <a:cubicBezTo>
                    <a:pt x="210782" y="581691"/>
                    <a:pt x="189291" y="574254"/>
                    <a:pt x="171932" y="579212"/>
                  </a:cubicBezTo>
                  <a:cubicBezTo>
                    <a:pt x="157880" y="583343"/>
                    <a:pt x="142175" y="597390"/>
                    <a:pt x="142175" y="647792"/>
                  </a:cubicBezTo>
                  <a:cubicBezTo>
                    <a:pt x="142175" y="698194"/>
                    <a:pt x="157880" y="729592"/>
                    <a:pt x="171106" y="747770"/>
                  </a:cubicBezTo>
                  <a:cubicBezTo>
                    <a:pt x="187638" y="770905"/>
                    <a:pt x="209129" y="787431"/>
                    <a:pt x="222355" y="794041"/>
                  </a:cubicBezTo>
                  <a:lnTo>
                    <a:pt x="224008" y="794867"/>
                  </a:lnTo>
                  <a:lnTo>
                    <a:pt x="705914" y="1073318"/>
                  </a:lnTo>
                  <a:lnTo>
                    <a:pt x="705914" y="1203042"/>
                  </a:lnTo>
                  <a:lnTo>
                    <a:pt x="226488" y="926243"/>
                  </a:lnTo>
                  <a:cubicBezTo>
                    <a:pt x="193424" y="908891"/>
                    <a:pt x="146308" y="872536"/>
                    <a:pt x="104978" y="814697"/>
                  </a:cubicBezTo>
                  <a:cubicBezTo>
                    <a:pt x="60342" y="751901"/>
                    <a:pt x="28931" y="671754"/>
                    <a:pt x="29758" y="582517"/>
                  </a:cubicBezTo>
                  <a:cubicBezTo>
                    <a:pt x="29758" y="494106"/>
                    <a:pt x="60342" y="448662"/>
                    <a:pt x="104978" y="436268"/>
                  </a:cubicBezTo>
                  <a:cubicBezTo>
                    <a:pt x="146308" y="424700"/>
                    <a:pt x="193424" y="441226"/>
                    <a:pt x="226488" y="461882"/>
                  </a:cubicBezTo>
                  <a:lnTo>
                    <a:pt x="382715" y="551945"/>
                  </a:lnTo>
                  <a:cubicBezTo>
                    <a:pt x="405033" y="565165"/>
                    <a:pt x="422391" y="570949"/>
                    <a:pt x="433137" y="566818"/>
                  </a:cubicBezTo>
                  <a:cubicBezTo>
                    <a:pt x="441403" y="564339"/>
                    <a:pt x="457935" y="551945"/>
                    <a:pt x="457935" y="485844"/>
                  </a:cubicBezTo>
                  <a:cubicBezTo>
                    <a:pt x="457935" y="443704"/>
                    <a:pt x="443883" y="415611"/>
                    <a:pt x="431484" y="396607"/>
                  </a:cubicBezTo>
                  <a:cubicBezTo>
                    <a:pt x="416605" y="375124"/>
                    <a:pt x="395940" y="358599"/>
                    <a:pt x="383541" y="35116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31;p46"/>
            <p:cNvSpPr/>
            <p:nvPr/>
          </p:nvSpPr>
          <p:spPr>
            <a:xfrm>
              <a:off x="7054189" y="2765237"/>
              <a:ext cx="27939" cy="41909"/>
            </a:xfrm>
            <a:custGeom>
              <a:avLst/>
              <a:gdLst/>
              <a:ahLst/>
              <a:cxnLst/>
              <a:rect l="l" t="t" r="r" b="b"/>
              <a:pathLst>
                <a:path w="279389" h="419086" extrusionOk="0">
                  <a:moveTo>
                    <a:pt x="279390" y="290104"/>
                  </a:moveTo>
                  <a:cubicBezTo>
                    <a:pt x="279390" y="396692"/>
                    <a:pt x="216569" y="447094"/>
                    <a:pt x="139695" y="403303"/>
                  </a:cubicBezTo>
                  <a:cubicBezTo>
                    <a:pt x="62821" y="358684"/>
                    <a:pt x="0" y="236397"/>
                    <a:pt x="0" y="128982"/>
                  </a:cubicBezTo>
                  <a:cubicBezTo>
                    <a:pt x="0" y="22394"/>
                    <a:pt x="62821" y="-28008"/>
                    <a:pt x="139695" y="15784"/>
                  </a:cubicBezTo>
                  <a:cubicBezTo>
                    <a:pt x="216569"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32;p46"/>
            <p:cNvSpPr/>
            <p:nvPr/>
          </p:nvSpPr>
          <p:spPr>
            <a:xfrm>
              <a:off x="7135782" y="2879768"/>
              <a:ext cx="27939" cy="41909"/>
            </a:xfrm>
            <a:custGeom>
              <a:avLst/>
              <a:gdLst/>
              <a:ahLst/>
              <a:cxnLst/>
              <a:rect l="l" t="t" r="r" b="b"/>
              <a:pathLst>
                <a:path w="279389" h="419086" extrusionOk="0">
                  <a:moveTo>
                    <a:pt x="279390" y="290104"/>
                  </a:moveTo>
                  <a:cubicBezTo>
                    <a:pt x="279390" y="396692"/>
                    <a:pt x="216568" y="447095"/>
                    <a:pt x="139695" y="403302"/>
                  </a:cubicBezTo>
                  <a:cubicBezTo>
                    <a:pt x="62821" y="358684"/>
                    <a:pt x="0" y="236397"/>
                    <a:pt x="0" y="128983"/>
                  </a:cubicBezTo>
                  <a:cubicBezTo>
                    <a:pt x="0" y="22394"/>
                    <a:pt x="62821" y="-28008"/>
                    <a:pt x="139695" y="15784"/>
                  </a:cubicBezTo>
                  <a:cubicBezTo>
                    <a:pt x="216568"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33;p46"/>
            <p:cNvSpPr/>
            <p:nvPr/>
          </p:nvSpPr>
          <p:spPr>
            <a:xfrm>
              <a:off x="7229406" y="2634977"/>
              <a:ext cx="247979" cy="274155"/>
            </a:xfrm>
            <a:custGeom>
              <a:avLst/>
              <a:gdLst/>
              <a:ahLst/>
              <a:cxnLst/>
              <a:rect l="l" t="t" r="r" b="b"/>
              <a:pathLst>
                <a:path w="2479792" h="2741547" extrusionOk="0">
                  <a:moveTo>
                    <a:pt x="826" y="0"/>
                  </a:moveTo>
                  <a:lnTo>
                    <a:pt x="2479793" y="1430265"/>
                  </a:lnTo>
                  <a:lnTo>
                    <a:pt x="2479793" y="2741547"/>
                  </a:lnTo>
                  <a:lnTo>
                    <a:pt x="0" y="1311283"/>
                  </a:lnTo>
                  <a:lnTo>
                    <a:pt x="826"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34;p46"/>
            <p:cNvSpPr/>
            <p:nvPr/>
          </p:nvSpPr>
          <p:spPr>
            <a:xfrm>
              <a:off x="7196440" y="2651457"/>
              <a:ext cx="247896" cy="274155"/>
            </a:xfrm>
            <a:custGeom>
              <a:avLst/>
              <a:gdLst/>
              <a:ahLst/>
              <a:cxnLst/>
              <a:rect l="l" t="t" r="r" b="b"/>
              <a:pathLst>
                <a:path w="2478965" h="2741547" extrusionOk="0">
                  <a:moveTo>
                    <a:pt x="0" y="0"/>
                  </a:moveTo>
                  <a:lnTo>
                    <a:pt x="2478966" y="1430265"/>
                  </a:lnTo>
                  <a:lnTo>
                    <a:pt x="2478966" y="2741547"/>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35;p46"/>
            <p:cNvSpPr/>
            <p:nvPr/>
          </p:nvSpPr>
          <p:spPr>
            <a:xfrm>
              <a:off x="7218610" y="2716645"/>
              <a:ext cx="27939" cy="41535"/>
            </a:xfrm>
            <a:custGeom>
              <a:avLst/>
              <a:gdLst/>
              <a:ahLst/>
              <a:cxnLst/>
              <a:rect l="l" t="t" r="r" b="b"/>
              <a:pathLst>
                <a:path w="279389" h="415353" extrusionOk="0">
                  <a:moveTo>
                    <a:pt x="0" y="127116"/>
                  </a:moveTo>
                  <a:cubicBezTo>
                    <a:pt x="0" y="232878"/>
                    <a:pt x="62821" y="354339"/>
                    <a:pt x="139695" y="398957"/>
                  </a:cubicBezTo>
                  <a:cubicBezTo>
                    <a:pt x="216568" y="443575"/>
                    <a:pt x="279390" y="394000"/>
                    <a:pt x="279390" y="288238"/>
                  </a:cubicBezTo>
                  <a:cubicBezTo>
                    <a:pt x="279390" y="182476"/>
                    <a:pt x="216568" y="61015"/>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36;p46"/>
            <p:cNvSpPr/>
            <p:nvPr/>
          </p:nvSpPr>
          <p:spPr>
            <a:xfrm>
              <a:off x="7253472" y="2743810"/>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37;p46"/>
            <p:cNvSpPr/>
            <p:nvPr/>
          </p:nvSpPr>
          <p:spPr>
            <a:xfrm>
              <a:off x="7273334" y="2755263"/>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38;p46"/>
            <p:cNvSpPr/>
            <p:nvPr/>
          </p:nvSpPr>
          <p:spPr>
            <a:xfrm>
              <a:off x="7371492" y="2777770"/>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39;p46"/>
            <p:cNvSpPr/>
            <p:nvPr/>
          </p:nvSpPr>
          <p:spPr>
            <a:xfrm>
              <a:off x="7392755" y="2790130"/>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40;p46"/>
            <p:cNvSpPr/>
            <p:nvPr/>
          </p:nvSpPr>
          <p:spPr>
            <a:xfrm>
              <a:off x="7414101" y="2802489"/>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41;p46"/>
            <p:cNvSpPr/>
            <p:nvPr/>
          </p:nvSpPr>
          <p:spPr>
            <a:xfrm>
              <a:off x="7229406" y="2813695"/>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42;p46"/>
            <p:cNvSpPr/>
            <p:nvPr/>
          </p:nvSpPr>
          <p:spPr>
            <a:xfrm>
              <a:off x="7196440" y="2830998"/>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43;p46"/>
            <p:cNvSpPr/>
            <p:nvPr/>
          </p:nvSpPr>
          <p:spPr>
            <a:xfrm>
              <a:off x="7218610" y="2896186"/>
              <a:ext cx="27939" cy="41535"/>
            </a:xfrm>
            <a:custGeom>
              <a:avLst/>
              <a:gdLst/>
              <a:ahLst/>
              <a:cxnLst/>
              <a:rect l="l" t="t" r="r" b="b"/>
              <a:pathLst>
                <a:path w="279389" h="415353" extrusionOk="0">
                  <a:moveTo>
                    <a:pt x="0" y="127116"/>
                  </a:moveTo>
                  <a:cubicBezTo>
                    <a:pt x="0" y="232878"/>
                    <a:pt x="62821" y="354339"/>
                    <a:pt x="139695" y="398957"/>
                  </a:cubicBezTo>
                  <a:cubicBezTo>
                    <a:pt x="216568" y="443576"/>
                    <a:pt x="279390" y="394000"/>
                    <a:pt x="279390" y="288237"/>
                  </a:cubicBezTo>
                  <a:cubicBezTo>
                    <a:pt x="279390" y="182475"/>
                    <a:pt x="216568" y="61014"/>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44;p46"/>
            <p:cNvSpPr/>
            <p:nvPr/>
          </p:nvSpPr>
          <p:spPr>
            <a:xfrm>
              <a:off x="7253472" y="2923422"/>
              <a:ext cx="12977" cy="19289"/>
            </a:xfrm>
            <a:custGeom>
              <a:avLst/>
              <a:gdLst/>
              <a:ahLst/>
              <a:cxnLst/>
              <a:rect l="l" t="t" r="r" b="b"/>
              <a:pathLst>
                <a:path w="129775" h="192894" extrusionOk="0">
                  <a:moveTo>
                    <a:pt x="0" y="58911"/>
                  </a:moveTo>
                  <a:cubicBezTo>
                    <a:pt x="0" y="107660"/>
                    <a:pt x="28931" y="164672"/>
                    <a:pt x="65301" y="185329"/>
                  </a:cubicBezTo>
                  <a:cubicBezTo>
                    <a:pt x="100845" y="205986"/>
                    <a:pt x="129776" y="182850"/>
                    <a:pt x="129776" y="134101"/>
                  </a:cubicBezTo>
                  <a:cubicBezTo>
                    <a:pt x="129776" y="85351"/>
                    <a:pt x="100845" y="28339"/>
                    <a:pt x="64475" y="7682"/>
                  </a:cubicBezTo>
                  <a:cubicBezTo>
                    <a:pt x="28931" y="-12974"/>
                    <a:pt x="0" y="9335"/>
                    <a:pt x="0" y="5891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45;p46"/>
            <p:cNvSpPr/>
            <p:nvPr/>
          </p:nvSpPr>
          <p:spPr>
            <a:xfrm>
              <a:off x="7273252" y="2934840"/>
              <a:ext cx="12977" cy="19324"/>
            </a:xfrm>
            <a:custGeom>
              <a:avLst/>
              <a:gdLst/>
              <a:ahLst/>
              <a:cxnLst/>
              <a:rect l="l" t="t" r="r" b="b"/>
              <a:pathLst>
                <a:path w="129775" h="193244" extrusionOk="0">
                  <a:moveTo>
                    <a:pt x="0" y="59260"/>
                  </a:moveTo>
                  <a:cubicBezTo>
                    <a:pt x="0" y="108010"/>
                    <a:pt x="28931" y="165022"/>
                    <a:pt x="65301" y="185679"/>
                  </a:cubicBezTo>
                  <a:cubicBezTo>
                    <a:pt x="100845" y="206336"/>
                    <a:pt x="129776" y="183200"/>
                    <a:pt x="129776" y="134451"/>
                  </a:cubicBezTo>
                  <a:cubicBezTo>
                    <a:pt x="129776" y="85701"/>
                    <a:pt x="100845" y="28689"/>
                    <a:pt x="64475" y="8032"/>
                  </a:cubicBezTo>
                  <a:cubicBezTo>
                    <a:pt x="28931" y="-13451"/>
                    <a:pt x="0" y="9685"/>
                    <a:pt x="0" y="59260"/>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46;p46"/>
            <p:cNvSpPr/>
            <p:nvPr/>
          </p:nvSpPr>
          <p:spPr>
            <a:xfrm>
              <a:off x="7371492" y="2959866"/>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47;p46"/>
            <p:cNvSpPr/>
            <p:nvPr/>
          </p:nvSpPr>
          <p:spPr>
            <a:xfrm>
              <a:off x="7392755" y="297222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48;p46"/>
            <p:cNvSpPr/>
            <p:nvPr/>
          </p:nvSpPr>
          <p:spPr>
            <a:xfrm>
              <a:off x="7414101" y="298458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49;p46"/>
            <p:cNvSpPr/>
            <p:nvPr/>
          </p:nvSpPr>
          <p:spPr>
            <a:xfrm>
              <a:off x="6976965" y="2457743"/>
              <a:ext cx="154491" cy="375290"/>
            </a:xfrm>
            <a:custGeom>
              <a:avLst/>
              <a:gdLst/>
              <a:ahLst/>
              <a:cxnLst/>
              <a:rect l="l" t="t" r="r" b="b"/>
              <a:pathLst>
                <a:path w="1544910" h="3752895" extrusionOk="0">
                  <a:moveTo>
                    <a:pt x="0" y="0"/>
                  </a:moveTo>
                  <a:lnTo>
                    <a:pt x="1544911" y="891540"/>
                  </a:lnTo>
                  <a:lnTo>
                    <a:pt x="1544911" y="3752896"/>
                  </a:lnTo>
                  <a:lnTo>
                    <a:pt x="0" y="286053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50;p46"/>
            <p:cNvSpPr/>
            <p:nvPr/>
          </p:nvSpPr>
          <p:spPr>
            <a:xfrm>
              <a:off x="7035316" y="2522414"/>
              <a:ext cx="36866" cy="56040"/>
            </a:xfrm>
            <a:custGeom>
              <a:avLst/>
              <a:gdLst/>
              <a:ahLst/>
              <a:cxnLst/>
              <a:rect l="l" t="t" r="r" b="b"/>
              <a:pathLst>
                <a:path w="368662" h="560398" extrusionOk="0">
                  <a:moveTo>
                    <a:pt x="368663" y="387614"/>
                  </a:moveTo>
                  <a:cubicBezTo>
                    <a:pt x="368663" y="530558"/>
                    <a:pt x="286003" y="598311"/>
                    <a:pt x="184331" y="538820"/>
                  </a:cubicBezTo>
                  <a:cubicBezTo>
                    <a:pt x="82660" y="479329"/>
                    <a:pt x="0" y="315729"/>
                    <a:pt x="0" y="172785"/>
                  </a:cubicBezTo>
                  <a:cubicBezTo>
                    <a:pt x="0" y="29841"/>
                    <a:pt x="82660" y="-37913"/>
                    <a:pt x="184331" y="21578"/>
                  </a:cubicBezTo>
                  <a:cubicBezTo>
                    <a:pt x="286003" y="81069"/>
                    <a:pt x="368663" y="244670"/>
                    <a:pt x="368663" y="38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51;p46"/>
            <p:cNvSpPr/>
            <p:nvPr/>
          </p:nvSpPr>
          <p:spPr>
            <a:xfrm>
              <a:off x="7021346" y="2583776"/>
              <a:ext cx="64971" cy="66291"/>
            </a:xfrm>
            <a:custGeom>
              <a:avLst/>
              <a:gdLst/>
              <a:ahLst/>
              <a:cxnLst/>
              <a:rect l="l" t="t" r="r" b="b"/>
              <a:pathLst>
                <a:path w="649710" h="662906" extrusionOk="0">
                  <a:moveTo>
                    <a:pt x="324442" y="38345"/>
                  </a:moveTo>
                  <a:cubicBezTo>
                    <a:pt x="159949" y="-57502"/>
                    <a:pt x="24387" y="32561"/>
                    <a:pt x="415" y="239127"/>
                  </a:cubicBezTo>
                  <a:cubicBezTo>
                    <a:pt x="-3718" y="274657"/>
                    <a:pt x="23560" y="322580"/>
                    <a:pt x="56624" y="341584"/>
                  </a:cubicBezTo>
                  <a:lnTo>
                    <a:pt x="593086" y="654738"/>
                  </a:lnTo>
                  <a:cubicBezTo>
                    <a:pt x="626150" y="673743"/>
                    <a:pt x="653428" y="658870"/>
                    <a:pt x="649295" y="617556"/>
                  </a:cubicBezTo>
                  <a:cubicBezTo>
                    <a:pt x="624497" y="382071"/>
                    <a:pt x="488108" y="134192"/>
                    <a:pt x="324442" y="3834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52;p46"/>
            <p:cNvSpPr/>
            <p:nvPr/>
          </p:nvSpPr>
          <p:spPr>
            <a:xfrm>
              <a:off x="7007872" y="2642805"/>
              <a:ext cx="92083" cy="64366"/>
            </a:xfrm>
            <a:custGeom>
              <a:avLst/>
              <a:gdLst/>
              <a:ahLst/>
              <a:cxnLst/>
              <a:rect l="l" t="t" r="r" b="b"/>
              <a:pathLst>
                <a:path w="920829" h="643660" extrusionOk="0">
                  <a:moveTo>
                    <a:pt x="0" y="0"/>
                  </a:moveTo>
                  <a:lnTo>
                    <a:pt x="920830" y="531288"/>
                  </a:lnTo>
                  <a:lnTo>
                    <a:pt x="920830" y="643660"/>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53;p46"/>
            <p:cNvSpPr/>
            <p:nvPr/>
          </p:nvSpPr>
          <p:spPr>
            <a:xfrm>
              <a:off x="7017185" y="2670408"/>
              <a:ext cx="72988" cy="53294"/>
            </a:xfrm>
            <a:custGeom>
              <a:avLst/>
              <a:gdLst/>
              <a:ahLst/>
              <a:cxnLst/>
              <a:rect l="l" t="t" r="r" b="b"/>
              <a:pathLst>
                <a:path w="729885" h="532940" extrusionOk="0">
                  <a:moveTo>
                    <a:pt x="0" y="0"/>
                  </a:moveTo>
                  <a:lnTo>
                    <a:pt x="729886" y="420569"/>
                  </a:lnTo>
                  <a:lnTo>
                    <a:pt x="729886" y="532941"/>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54;p46"/>
            <p:cNvSpPr/>
            <p:nvPr/>
          </p:nvSpPr>
          <p:spPr>
            <a:xfrm>
              <a:off x="6928587" y="2655659"/>
              <a:ext cx="107458" cy="94029"/>
            </a:xfrm>
            <a:custGeom>
              <a:avLst/>
              <a:gdLst/>
              <a:ahLst/>
              <a:cxnLst/>
              <a:rect l="l" t="t" r="r" b="b"/>
              <a:pathLst>
                <a:path w="1074576" h="940289" extrusionOk="0">
                  <a:moveTo>
                    <a:pt x="1074577" y="620525"/>
                  </a:moveTo>
                  <a:lnTo>
                    <a:pt x="0" y="0"/>
                  </a:lnTo>
                  <a:lnTo>
                    <a:pt x="0" y="319765"/>
                  </a:lnTo>
                  <a:lnTo>
                    <a:pt x="1074577" y="940290"/>
                  </a:lnTo>
                  <a:lnTo>
                    <a:pt x="1074577" y="62052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55;p46"/>
            <p:cNvSpPr/>
            <p:nvPr/>
          </p:nvSpPr>
          <p:spPr>
            <a:xfrm>
              <a:off x="7139412" y="2421571"/>
              <a:ext cx="49918" cy="106295"/>
            </a:xfrm>
            <a:custGeom>
              <a:avLst/>
              <a:gdLst/>
              <a:ahLst/>
              <a:cxnLst/>
              <a:rect l="l" t="t" r="r" b="b"/>
              <a:pathLst>
                <a:path w="499175" h="1062948" extrusionOk="0">
                  <a:moveTo>
                    <a:pt x="248761" y="0"/>
                  </a:moveTo>
                  <a:lnTo>
                    <a:pt x="478555" y="451141"/>
                  </a:lnTo>
                  <a:cubicBezTo>
                    <a:pt x="509966" y="513111"/>
                    <a:pt x="505006" y="575081"/>
                    <a:pt x="466983" y="589953"/>
                  </a:cubicBezTo>
                  <a:cubicBezTo>
                    <a:pt x="428959" y="604826"/>
                    <a:pt x="372751" y="565992"/>
                    <a:pt x="341340" y="504022"/>
                  </a:cubicBezTo>
                  <a:lnTo>
                    <a:pt x="338860" y="498238"/>
                  </a:lnTo>
                  <a:lnTo>
                    <a:pt x="338860" y="998954"/>
                  </a:lnTo>
                  <a:cubicBezTo>
                    <a:pt x="338860" y="1055967"/>
                    <a:pt x="299183" y="1079102"/>
                    <a:pt x="249588" y="1051009"/>
                  </a:cubicBezTo>
                  <a:cubicBezTo>
                    <a:pt x="199992" y="1022090"/>
                    <a:pt x="160315" y="953510"/>
                    <a:pt x="160315" y="896498"/>
                  </a:cubicBezTo>
                  <a:lnTo>
                    <a:pt x="160315" y="395781"/>
                  </a:lnTo>
                  <a:lnTo>
                    <a:pt x="157835" y="398260"/>
                  </a:lnTo>
                  <a:cubicBezTo>
                    <a:pt x="126424" y="423874"/>
                    <a:pt x="69389" y="397434"/>
                    <a:pt x="32192" y="338769"/>
                  </a:cubicBezTo>
                  <a:cubicBezTo>
                    <a:pt x="-5831" y="280104"/>
                    <a:pt x="-10791" y="212350"/>
                    <a:pt x="20620" y="186736"/>
                  </a:cubicBezTo>
                  <a:lnTo>
                    <a:pt x="248761"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56;p46"/>
            <p:cNvSpPr/>
            <p:nvPr/>
          </p:nvSpPr>
          <p:spPr>
            <a:xfrm>
              <a:off x="7139247" y="2979851"/>
              <a:ext cx="49917" cy="106295"/>
            </a:xfrm>
            <a:custGeom>
              <a:avLst/>
              <a:gdLst/>
              <a:ahLst/>
              <a:cxnLst/>
              <a:rect l="l" t="t" r="r" b="b"/>
              <a:pathLst>
                <a:path w="499174" h="1062948" extrusionOk="0">
                  <a:moveTo>
                    <a:pt x="250414" y="1062949"/>
                  </a:moveTo>
                  <a:lnTo>
                    <a:pt x="20620" y="611808"/>
                  </a:lnTo>
                  <a:cubicBezTo>
                    <a:pt x="-10791" y="549838"/>
                    <a:pt x="-5831" y="487868"/>
                    <a:pt x="32192" y="472996"/>
                  </a:cubicBezTo>
                  <a:cubicBezTo>
                    <a:pt x="70216" y="458123"/>
                    <a:pt x="126425" y="496957"/>
                    <a:pt x="157835" y="558927"/>
                  </a:cubicBezTo>
                  <a:lnTo>
                    <a:pt x="160315" y="564711"/>
                  </a:lnTo>
                  <a:lnTo>
                    <a:pt x="160315" y="63994"/>
                  </a:lnTo>
                  <a:cubicBezTo>
                    <a:pt x="160315" y="6982"/>
                    <a:pt x="199992" y="-16153"/>
                    <a:pt x="249587" y="11940"/>
                  </a:cubicBezTo>
                  <a:cubicBezTo>
                    <a:pt x="299183" y="40859"/>
                    <a:pt x="338860" y="109439"/>
                    <a:pt x="338860" y="166451"/>
                  </a:cubicBezTo>
                  <a:lnTo>
                    <a:pt x="338860" y="667168"/>
                  </a:lnTo>
                  <a:lnTo>
                    <a:pt x="341340" y="664689"/>
                  </a:lnTo>
                  <a:cubicBezTo>
                    <a:pt x="372750" y="639075"/>
                    <a:pt x="429786" y="665515"/>
                    <a:pt x="466983" y="724180"/>
                  </a:cubicBezTo>
                  <a:cubicBezTo>
                    <a:pt x="505006" y="782845"/>
                    <a:pt x="509966" y="850599"/>
                    <a:pt x="478555" y="876213"/>
                  </a:cubicBezTo>
                  <a:lnTo>
                    <a:pt x="250414" y="1062949"/>
                  </a:lnTo>
                  <a:close/>
                </a:path>
              </a:pathLst>
            </a:custGeom>
            <a:gradFill>
              <a:gsLst>
                <a:gs pos="0">
                  <a:srgbClr val="FFFFFF">
                    <a:alpha val="29803"/>
                    <a:alpha val="29800"/>
                  </a:srgbClr>
                </a:gs>
                <a:gs pos="100000">
                  <a:srgbClr val="FFFFFF">
                    <a:alpha val="0"/>
                  </a:srgbClr>
                </a:gs>
              </a:gsLst>
              <a:lin ang="1619866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ransition>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439700"/>
            <a:ext cx="4307250" cy="396300"/>
          </a:xfrm>
          <a:solidFill>
            <a:srgbClr val="FFC000"/>
          </a:solidFill>
        </p:spPr>
        <p:txBody>
          <a:bodyPr/>
          <a:lstStyle/>
          <a:p>
            <a:r>
              <a:rPr lang="en-US" sz="2800" dirty="0">
                <a:solidFill>
                  <a:schemeClr val="tx1"/>
                </a:solidFill>
              </a:rPr>
              <a:t>CUSTOMER MODULE</a:t>
            </a:r>
          </a:p>
        </p:txBody>
      </p:sp>
      <p:sp>
        <p:nvSpPr>
          <p:cNvPr id="3" name="Text Placeholder 2"/>
          <p:cNvSpPr>
            <a:spLocks noGrp="1"/>
          </p:cNvSpPr>
          <p:nvPr>
            <p:ph type="body" idx="1"/>
          </p:nvPr>
        </p:nvSpPr>
        <p:spPr>
          <a:xfrm>
            <a:off x="855301" y="917817"/>
            <a:ext cx="6109265" cy="3581972"/>
          </a:xfrm>
        </p:spPr>
        <p:txBody>
          <a:bodyPr/>
          <a:lstStyle/>
          <a:p>
            <a:r>
              <a:rPr lang="en-US" sz="1600" dirty="0">
                <a:solidFill>
                  <a:schemeClr val="accent6">
                    <a:lumMod val="75000"/>
                  </a:schemeClr>
                </a:solidFill>
              </a:rPr>
              <a:t>FIELD REQUIRED </a:t>
            </a:r>
            <a:r>
              <a:rPr lang="en-US" sz="1600" dirty="0"/>
              <a:t>:</a:t>
            </a:r>
          </a:p>
          <a:p>
            <a:r>
              <a:rPr lang="en-US" sz="1600" dirty="0"/>
              <a:t> </a:t>
            </a:r>
            <a:r>
              <a:rPr lang="en-US" sz="1600" dirty="0" smtClean="0"/>
              <a:t>name:</a:t>
            </a:r>
            <a:endParaRPr lang="en-US" sz="1600" dirty="0"/>
          </a:p>
          <a:p>
            <a:pPr>
              <a:buNone/>
            </a:pPr>
            <a:r>
              <a:rPr lang="en-US" sz="1600" dirty="0"/>
              <a:t>          customer </a:t>
            </a:r>
            <a:r>
              <a:rPr lang="en-US" sz="1600" dirty="0" smtClean="0"/>
              <a:t>id:</a:t>
            </a:r>
            <a:endParaRPr lang="en-US" sz="1600" dirty="0"/>
          </a:p>
          <a:p>
            <a:pPr>
              <a:buNone/>
            </a:pPr>
            <a:r>
              <a:rPr lang="en-US" sz="1600" dirty="0"/>
              <a:t>          phone(mobile</a:t>
            </a:r>
            <a:r>
              <a:rPr lang="en-US" sz="1600" dirty="0" smtClean="0"/>
              <a:t>):</a:t>
            </a:r>
            <a:endParaRPr lang="en-US" sz="1600" dirty="0"/>
          </a:p>
          <a:p>
            <a:pPr>
              <a:buNone/>
            </a:pPr>
            <a:r>
              <a:rPr lang="en-US" sz="1600" dirty="0"/>
              <a:t>          phone </a:t>
            </a:r>
            <a:r>
              <a:rPr lang="en-US" sz="1600" dirty="0" smtClean="0"/>
              <a:t>2:</a:t>
            </a:r>
            <a:endParaRPr lang="en-US" sz="1600" dirty="0"/>
          </a:p>
          <a:p>
            <a:pPr>
              <a:buNone/>
            </a:pPr>
            <a:r>
              <a:rPr lang="en-US" sz="1600" dirty="0"/>
              <a:t>          </a:t>
            </a:r>
            <a:r>
              <a:rPr lang="en-US" sz="1600" dirty="0" smtClean="0"/>
              <a:t>email:</a:t>
            </a:r>
            <a:endParaRPr lang="en-US" sz="1600" dirty="0"/>
          </a:p>
          <a:p>
            <a:pPr>
              <a:buNone/>
            </a:pPr>
            <a:r>
              <a:rPr lang="en-US" sz="1600" dirty="0"/>
              <a:t>          </a:t>
            </a:r>
            <a:r>
              <a:rPr lang="en-US" sz="1600" dirty="0" smtClean="0"/>
              <a:t>address:</a:t>
            </a:r>
            <a:endParaRPr lang="en-US" sz="1600" dirty="0"/>
          </a:p>
          <a:p>
            <a:pPr>
              <a:buNone/>
            </a:pPr>
            <a:r>
              <a:rPr lang="en-US" sz="1600" dirty="0"/>
              <a:t>          </a:t>
            </a:r>
            <a:r>
              <a:rPr lang="en-US" sz="1600" dirty="0" smtClean="0"/>
              <a:t>city:</a:t>
            </a:r>
            <a:endParaRPr lang="en-US" sz="1600" dirty="0"/>
          </a:p>
          <a:p>
            <a:pPr>
              <a:buNone/>
            </a:pPr>
            <a:r>
              <a:rPr lang="en-US" sz="1600" dirty="0"/>
              <a:t>          </a:t>
            </a:r>
            <a:r>
              <a:rPr lang="en-US" sz="1600" dirty="0" smtClean="0"/>
              <a:t>district: </a:t>
            </a:r>
            <a:endParaRPr lang="en-US" sz="1600" dirty="0"/>
          </a:p>
          <a:p>
            <a:r>
              <a:rPr lang="en-US" sz="1600" dirty="0">
                <a:solidFill>
                  <a:schemeClr val="accent6">
                    <a:lumMod val="75000"/>
                  </a:schemeClr>
                </a:solidFill>
              </a:rPr>
              <a:t>REST API’S PERFORMED </a:t>
            </a:r>
            <a:r>
              <a:rPr lang="en-US" sz="1600" dirty="0"/>
              <a:t>:  </a:t>
            </a:r>
          </a:p>
          <a:p>
            <a:r>
              <a:rPr lang="en-US" sz="1600" dirty="0" smtClean="0"/>
              <a:t>Add:</a:t>
            </a:r>
            <a:endParaRPr lang="en-US" sz="1600" dirty="0"/>
          </a:p>
          <a:p>
            <a:pPr>
              <a:buNone/>
            </a:pPr>
            <a:r>
              <a:rPr lang="en-US" sz="1600" dirty="0"/>
              <a:t>         </a:t>
            </a:r>
            <a:r>
              <a:rPr lang="en-US" sz="1600" dirty="0" smtClean="0"/>
              <a:t>update:</a:t>
            </a:r>
            <a:endParaRPr lang="en-US" sz="1600" dirty="0"/>
          </a:p>
          <a:p>
            <a:pPr>
              <a:buNone/>
            </a:pPr>
            <a:r>
              <a:rPr lang="en-US" sz="1600" dirty="0"/>
              <a:t>         </a:t>
            </a:r>
            <a:r>
              <a:rPr lang="en-US" sz="1600" dirty="0" smtClean="0"/>
              <a:t>delete:</a:t>
            </a:r>
            <a:endParaRPr lang="en-US" sz="1600" dirty="0"/>
          </a:p>
          <a:p>
            <a:pPr>
              <a:buNone/>
            </a:pPr>
            <a:r>
              <a:rPr lang="en-US" sz="1600" dirty="0"/>
              <a:t>         </a:t>
            </a:r>
            <a:r>
              <a:rPr lang="en-US" sz="1600" dirty="0" smtClean="0"/>
              <a:t>clear:</a:t>
            </a:r>
            <a:endParaRPr lang="en-US" sz="1600" dirty="0"/>
          </a:p>
          <a:p>
            <a:endParaRPr lang="en-US" sz="1600" dirty="0"/>
          </a:p>
          <a:p>
            <a:endParaRPr lang="en-US" sz="16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21</a:t>
            </a:fld>
            <a:endParaRPr lang="en"/>
          </a:p>
        </p:txBody>
      </p:sp>
      <p:grpSp>
        <p:nvGrpSpPr>
          <p:cNvPr id="5" name="Grupo 6">
            <a:extLst>
              <a:ext uri="{FF2B5EF4-FFF2-40B4-BE49-F238E27FC236}">
                <a16:creationId xmlns="" xmlns:a16="http://schemas.microsoft.com/office/drawing/2014/main" id="{7B127C7C-9450-754F-89D9-837836FB0E3F}"/>
              </a:ext>
            </a:extLst>
          </p:cNvPr>
          <p:cNvGrpSpPr/>
          <p:nvPr/>
        </p:nvGrpSpPr>
        <p:grpSpPr>
          <a:xfrm>
            <a:off x="6845157" y="1037448"/>
            <a:ext cx="2298843" cy="2384262"/>
            <a:chOff x="6928587" y="2421571"/>
            <a:chExt cx="761805" cy="683582"/>
          </a:xfrm>
        </p:grpSpPr>
        <p:sp>
          <p:nvSpPr>
            <p:cNvPr id="6" name="Google Shape;928;p46"/>
            <p:cNvSpPr/>
            <p:nvPr/>
          </p:nvSpPr>
          <p:spPr>
            <a:xfrm>
              <a:off x="7283789" y="249352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929;p46"/>
            <p:cNvSpPr/>
            <p:nvPr/>
          </p:nvSpPr>
          <p:spPr>
            <a:xfrm>
              <a:off x="7242581" y="2533079"/>
              <a:ext cx="406603" cy="430281"/>
            </a:xfrm>
            <a:custGeom>
              <a:avLst/>
              <a:gdLst/>
              <a:ahLst/>
              <a:cxnLst/>
              <a:rect l="l" t="t" r="r" b="b"/>
              <a:pathLst>
                <a:path w="4066033" h="4302812" extrusionOk="0">
                  <a:moveTo>
                    <a:pt x="3440299" y="2164555"/>
                  </a:moveTo>
                  <a:cubicBezTo>
                    <a:pt x="3440299" y="2201737"/>
                    <a:pt x="3439473" y="2238919"/>
                    <a:pt x="3436993" y="2273622"/>
                  </a:cubicBezTo>
                  <a:cubicBezTo>
                    <a:pt x="3792430" y="2543811"/>
                    <a:pt x="4066034" y="3123023"/>
                    <a:pt x="4066034" y="3632828"/>
                  </a:cubicBezTo>
                  <a:cubicBezTo>
                    <a:pt x="4066034" y="4188078"/>
                    <a:pt x="3741181" y="4450004"/>
                    <a:pt x="3340281" y="4218650"/>
                  </a:cubicBezTo>
                  <a:cubicBezTo>
                    <a:pt x="3339454" y="4217824"/>
                    <a:pt x="3338628" y="4217824"/>
                    <a:pt x="3337801" y="4216998"/>
                  </a:cubicBezTo>
                  <a:lnTo>
                    <a:pt x="819158" y="2765250"/>
                  </a:lnTo>
                  <a:cubicBezTo>
                    <a:pt x="818332" y="2764424"/>
                    <a:pt x="817505" y="2764424"/>
                    <a:pt x="815852" y="2763597"/>
                  </a:cubicBezTo>
                  <a:cubicBezTo>
                    <a:pt x="365356" y="2503324"/>
                    <a:pt x="0" y="1786952"/>
                    <a:pt x="0" y="1163122"/>
                  </a:cubicBezTo>
                  <a:cubicBezTo>
                    <a:pt x="0" y="578952"/>
                    <a:pt x="320720" y="282323"/>
                    <a:pt x="731539" y="461623"/>
                  </a:cubicBezTo>
                  <a:cubicBezTo>
                    <a:pt x="781961" y="60884"/>
                    <a:pt x="1050606" y="-111805"/>
                    <a:pt x="1374632" y="75757"/>
                  </a:cubicBezTo>
                  <a:cubicBezTo>
                    <a:pt x="1530032" y="165820"/>
                    <a:pt x="1673034" y="323636"/>
                    <a:pt x="1784624" y="513677"/>
                  </a:cubicBezTo>
                  <a:cubicBezTo>
                    <a:pt x="1946637" y="273234"/>
                    <a:pt x="2222721" y="212091"/>
                    <a:pt x="2535175" y="392216"/>
                  </a:cubicBezTo>
                  <a:cubicBezTo>
                    <a:pt x="3035267" y="679757"/>
                    <a:pt x="3440299" y="1473797"/>
                    <a:pt x="3440299" y="2164555"/>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930;p46"/>
            <p:cNvSpPr/>
            <p:nvPr/>
          </p:nvSpPr>
          <p:spPr>
            <a:xfrm>
              <a:off x="7073805" y="2784444"/>
              <a:ext cx="70591" cy="120304"/>
            </a:xfrm>
            <a:custGeom>
              <a:avLst/>
              <a:gdLst/>
              <a:ahLst/>
              <a:cxnLst/>
              <a:rect l="l" t="t" r="r" b="b"/>
              <a:pathLst>
                <a:path w="705914" h="1203041" extrusionOk="0">
                  <a:moveTo>
                    <a:pt x="383541" y="351163"/>
                  </a:moveTo>
                  <a:lnTo>
                    <a:pt x="0" y="129723"/>
                  </a:lnTo>
                  <a:lnTo>
                    <a:pt x="0" y="0"/>
                  </a:lnTo>
                  <a:lnTo>
                    <a:pt x="383541" y="221439"/>
                  </a:lnTo>
                  <a:cubicBezTo>
                    <a:pt x="414952" y="239617"/>
                    <a:pt x="460415" y="275972"/>
                    <a:pt x="499265" y="332158"/>
                  </a:cubicBezTo>
                  <a:cubicBezTo>
                    <a:pt x="541421" y="392476"/>
                    <a:pt x="571179" y="468492"/>
                    <a:pt x="571179" y="551119"/>
                  </a:cubicBezTo>
                  <a:cubicBezTo>
                    <a:pt x="571179" y="642008"/>
                    <a:pt x="548034" y="694062"/>
                    <a:pt x="503398" y="708936"/>
                  </a:cubicBezTo>
                  <a:cubicBezTo>
                    <a:pt x="462068" y="722982"/>
                    <a:pt x="413299" y="699020"/>
                    <a:pt x="382715" y="681668"/>
                  </a:cubicBezTo>
                  <a:lnTo>
                    <a:pt x="224835" y="590779"/>
                  </a:lnTo>
                  <a:lnTo>
                    <a:pt x="224008" y="589953"/>
                  </a:lnTo>
                  <a:cubicBezTo>
                    <a:pt x="210782" y="581691"/>
                    <a:pt x="189291" y="574254"/>
                    <a:pt x="171932" y="579212"/>
                  </a:cubicBezTo>
                  <a:cubicBezTo>
                    <a:pt x="157880" y="583343"/>
                    <a:pt x="142175" y="597390"/>
                    <a:pt x="142175" y="647792"/>
                  </a:cubicBezTo>
                  <a:cubicBezTo>
                    <a:pt x="142175" y="698194"/>
                    <a:pt x="157880" y="729592"/>
                    <a:pt x="171106" y="747770"/>
                  </a:cubicBezTo>
                  <a:cubicBezTo>
                    <a:pt x="187638" y="770905"/>
                    <a:pt x="209129" y="787431"/>
                    <a:pt x="222355" y="794041"/>
                  </a:cubicBezTo>
                  <a:lnTo>
                    <a:pt x="224008" y="794867"/>
                  </a:lnTo>
                  <a:lnTo>
                    <a:pt x="705914" y="1073318"/>
                  </a:lnTo>
                  <a:lnTo>
                    <a:pt x="705914" y="1203042"/>
                  </a:lnTo>
                  <a:lnTo>
                    <a:pt x="226488" y="926243"/>
                  </a:lnTo>
                  <a:cubicBezTo>
                    <a:pt x="193424" y="908891"/>
                    <a:pt x="146308" y="872536"/>
                    <a:pt x="104978" y="814697"/>
                  </a:cubicBezTo>
                  <a:cubicBezTo>
                    <a:pt x="60342" y="751901"/>
                    <a:pt x="28931" y="671754"/>
                    <a:pt x="29758" y="582517"/>
                  </a:cubicBezTo>
                  <a:cubicBezTo>
                    <a:pt x="29758" y="494106"/>
                    <a:pt x="60342" y="448662"/>
                    <a:pt x="104978" y="436268"/>
                  </a:cubicBezTo>
                  <a:cubicBezTo>
                    <a:pt x="146308" y="424700"/>
                    <a:pt x="193424" y="441226"/>
                    <a:pt x="226488" y="461882"/>
                  </a:cubicBezTo>
                  <a:lnTo>
                    <a:pt x="382715" y="551945"/>
                  </a:lnTo>
                  <a:cubicBezTo>
                    <a:pt x="405033" y="565165"/>
                    <a:pt x="422391" y="570949"/>
                    <a:pt x="433137" y="566818"/>
                  </a:cubicBezTo>
                  <a:cubicBezTo>
                    <a:pt x="441403" y="564339"/>
                    <a:pt x="457935" y="551945"/>
                    <a:pt x="457935" y="485844"/>
                  </a:cubicBezTo>
                  <a:cubicBezTo>
                    <a:pt x="457935" y="443704"/>
                    <a:pt x="443883" y="415611"/>
                    <a:pt x="431484" y="396607"/>
                  </a:cubicBezTo>
                  <a:cubicBezTo>
                    <a:pt x="416605" y="375124"/>
                    <a:pt x="395940" y="358599"/>
                    <a:pt x="383541" y="351163"/>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931;p46"/>
            <p:cNvSpPr/>
            <p:nvPr/>
          </p:nvSpPr>
          <p:spPr>
            <a:xfrm>
              <a:off x="7054189" y="2765237"/>
              <a:ext cx="27939" cy="41909"/>
            </a:xfrm>
            <a:custGeom>
              <a:avLst/>
              <a:gdLst/>
              <a:ahLst/>
              <a:cxnLst/>
              <a:rect l="l" t="t" r="r" b="b"/>
              <a:pathLst>
                <a:path w="279389" h="419086" extrusionOk="0">
                  <a:moveTo>
                    <a:pt x="279390" y="290104"/>
                  </a:moveTo>
                  <a:cubicBezTo>
                    <a:pt x="279390" y="396692"/>
                    <a:pt x="216569" y="447094"/>
                    <a:pt x="139695" y="403303"/>
                  </a:cubicBezTo>
                  <a:cubicBezTo>
                    <a:pt x="62821" y="358684"/>
                    <a:pt x="0" y="236397"/>
                    <a:pt x="0" y="128982"/>
                  </a:cubicBezTo>
                  <a:cubicBezTo>
                    <a:pt x="0" y="22394"/>
                    <a:pt x="62821" y="-28008"/>
                    <a:pt x="139695" y="15784"/>
                  </a:cubicBezTo>
                  <a:cubicBezTo>
                    <a:pt x="216569"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932;p46"/>
            <p:cNvSpPr/>
            <p:nvPr/>
          </p:nvSpPr>
          <p:spPr>
            <a:xfrm>
              <a:off x="7135782" y="2879768"/>
              <a:ext cx="27939" cy="41909"/>
            </a:xfrm>
            <a:custGeom>
              <a:avLst/>
              <a:gdLst/>
              <a:ahLst/>
              <a:cxnLst/>
              <a:rect l="l" t="t" r="r" b="b"/>
              <a:pathLst>
                <a:path w="279389" h="419086" extrusionOk="0">
                  <a:moveTo>
                    <a:pt x="279390" y="290104"/>
                  </a:moveTo>
                  <a:cubicBezTo>
                    <a:pt x="279390" y="396692"/>
                    <a:pt x="216568" y="447095"/>
                    <a:pt x="139695" y="403302"/>
                  </a:cubicBezTo>
                  <a:cubicBezTo>
                    <a:pt x="62821" y="358684"/>
                    <a:pt x="0" y="236397"/>
                    <a:pt x="0" y="128983"/>
                  </a:cubicBezTo>
                  <a:cubicBezTo>
                    <a:pt x="0" y="22394"/>
                    <a:pt x="62821" y="-28008"/>
                    <a:pt x="139695" y="15784"/>
                  </a:cubicBezTo>
                  <a:cubicBezTo>
                    <a:pt x="216568" y="60402"/>
                    <a:pt x="279390" y="183516"/>
                    <a:pt x="279390" y="29010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933;p46"/>
            <p:cNvSpPr/>
            <p:nvPr/>
          </p:nvSpPr>
          <p:spPr>
            <a:xfrm>
              <a:off x="7229406" y="2634977"/>
              <a:ext cx="247979" cy="274155"/>
            </a:xfrm>
            <a:custGeom>
              <a:avLst/>
              <a:gdLst/>
              <a:ahLst/>
              <a:cxnLst/>
              <a:rect l="l" t="t" r="r" b="b"/>
              <a:pathLst>
                <a:path w="2479792" h="2741547" extrusionOk="0">
                  <a:moveTo>
                    <a:pt x="826" y="0"/>
                  </a:moveTo>
                  <a:lnTo>
                    <a:pt x="2479793" y="1430265"/>
                  </a:lnTo>
                  <a:lnTo>
                    <a:pt x="2479793" y="2741547"/>
                  </a:lnTo>
                  <a:lnTo>
                    <a:pt x="0" y="1311283"/>
                  </a:lnTo>
                  <a:lnTo>
                    <a:pt x="826"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934;p46"/>
            <p:cNvSpPr/>
            <p:nvPr/>
          </p:nvSpPr>
          <p:spPr>
            <a:xfrm>
              <a:off x="7196440" y="2651457"/>
              <a:ext cx="247896" cy="274155"/>
            </a:xfrm>
            <a:custGeom>
              <a:avLst/>
              <a:gdLst/>
              <a:ahLst/>
              <a:cxnLst/>
              <a:rect l="l" t="t" r="r" b="b"/>
              <a:pathLst>
                <a:path w="2478965" h="2741547" extrusionOk="0">
                  <a:moveTo>
                    <a:pt x="0" y="0"/>
                  </a:moveTo>
                  <a:lnTo>
                    <a:pt x="2478966" y="1430265"/>
                  </a:lnTo>
                  <a:lnTo>
                    <a:pt x="2478966" y="2741547"/>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935;p46"/>
            <p:cNvSpPr/>
            <p:nvPr/>
          </p:nvSpPr>
          <p:spPr>
            <a:xfrm>
              <a:off x="7218610" y="2716645"/>
              <a:ext cx="27939" cy="41535"/>
            </a:xfrm>
            <a:custGeom>
              <a:avLst/>
              <a:gdLst/>
              <a:ahLst/>
              <a:cxnLst/>
              <a:rect l="l" t="t" r="r" b="b"/>
              <a:pathLst>
                <a:path w="279389" h="415353" extrusionOk="0">
                  <a:moveTo>
                    <a:pt x="0" y="127116"/>
                  </a:moveTo>
                  <a:cubicBezTo>
                    <a:pt x="0" y="232878"/>
                    <a:pt x="62821" y="354339"/>
                    <a:pt x="139695" y="398957"/>
                  </a:cubicBezTo>
                  <a:cubicBezTo>
                    <a:pt x="216568" y="443575"/>
                    <a:pt x="279390" y="394000"/>
                    <a:pt x="279390" y="288238"/>
                  </a:cubicBezTo>
                  <a:cubicBezTo>
                    <a:pt x="279390" y="182476"/>
                    <a:pt x="216568" y="61015"/>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936;p46"/>
            <p:cNvSpPr/>
            <p:nvPr/>
          </p:nvSpPr>
          <p:spPr>
            <a:xfrm>
              <a:off x="7253472" y="2743810"/>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937;p46"/>
            <p:cNvSpPr/>
            <p:nvPr/>
          </p:nvSpPr>
          <p:spPr>
            <a:xfrm>
              <a:off x="7273334" y="2755263"/>
              <a:ext cx="12977" cy="19278"/>
            </a:xfrm>
            <a:custGeom>
              <a:avLst/>
              <a:gdLst/>
              <a:ahLst/>
              <a:cxnLst/>
              <a:rect l="l" t="t" r="r" b="b"/>
              <a:pathLst>
                <a:path w="129775" h="192778" extrusionOk="0">
                  <a:moveTo>
                    <a:pt x="0" y="58794"/>
                  </a:moveTo>
                  <a:cubicBezTo>
                    <a:pt x="0" y="107544"/>
                    <a:pt x="28931" y="164556"/>
                    <a:pt x="65301" y="185213"/>
                  </a:cubicBezTo>
                  <a:cubicBezTo>
                    <a:pt x="100845" y="205869"/>
                    <a:pt x="129776" y="182734"/>
                    <a:pt x="129776" y="133984"/>
                  </a:cubicBezTo>
                  <a:cubicBezTo>
                    <a:pt x="129776" y="85235"/>
                    <a:pt x="100845" y="28222"/>
                    <a:pt x="64475" y="7566"/>
                  </a:cubicBezTo>
                  <a:cubicBezTo>
                    <a:pt x="28931" y="-13091"/>
                    <a:pt x="0" y="10044"/>
                    <a:pt x="0" y="58794"/>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938;p46"/>
            <p:cNvSpPr/>
            <p:nvPr/>
          </p:nvSpPr>
          <p:spPr>
            <a:xfrm>
              <a:off x="7371492" y="2777770"/>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939;p46"/>
            <p:cNvSpPr/>
            <p:nvPr/>
          </p:nvSpPr>
          <p:spPr>
            <a:xfrm>
              <a:off x="7392755" y="2790130"/>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940;p46"/>
            <p:cNvSpPr/>
            <p:nvPr/>
          </p:nvSpPr>
          <p:spPr>
            <a:xfrm>
              <a:off x="7414101" y="2802489"/>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941;p46"/>
            <p:cNvSpPr/>
            <p:nvPr/>
          </p:nvSpPr>
          <p:spPr>
            <a:xfrm>
              <a:off x="7229406" y="2813695"/>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942;p46"/>
            <p:cNvSpPr/>
            <p:nvPr/>
          </p:nvSpPr>
          <p:spPr>
            <a:xfrm>
              <a:off x="7196440" y="2830998"/>
              <a:ext cx="247896" cy="274155"/>
            </a:xfrm>
            <a:custGeom>
              <a:avLst/>
              <a:gdLst/>
              <a:ahLst/>
              <a:cxnLst/>
              <a:rect l="l" t="t" r="r" b="b"/>
              <a:pathLst>
                <a:path w="2478965" h="2741547" extrusionOk="0">
                  <a:moveTo>
                    <a:pt x="0" y="0"/>
                  </a:moveTo>
                  <a:lnTo>
                    <a:pt x="2478966" y="1430265"/>
                  </a:lnTo>
                  <a:lnTo>
                    <a:pt x="2478966" y="2741548"/>
                  </a:lnTo>
                  <a:lnTo>
                    <a:pt x="0" y="1311283"/>
                  </a:lnTo>
                  <a:lnTo>
                    <a:pt x="0" y="0"/>
                  </a:lnTo>
                  <a:close/>
                </a:path>
              </a:pathLst>
            </a:custGeom>
            <a:gradFill>
              <a:gsLst>
                <a:gs pos="0">
                  <a:srgbClr val="FFFFFF">
                    <a:alpha val="29803"/>
                    <a:alpha val="29800"/>
                  </a:srgbClr>
                </a:gs>
                <a:gs pos="100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943;p46"/>
            <p:cNvSpPr/>
            <p:nvPr/>
          </p:nvSpPr>
          <p:spPr>
            <a:xfrm>
              <a:off x="7218610" y="2896186"/>
              <a:ext cx="27939" cy="41535"/>
            </a:xfrm>
            <a:custGeom>
              <a:avLst/>
              <a:gdLst/>
              <a:ahLst/>
              <a:cxnLst/>
              <a:rect l="l" t="t" r="r" b="b"/>
              <a:pathLst>
                <a:path w="279389" h="415353" extrusionOk="0">
                  <a:moveTo>
                    <a:pt x="0" y="127116"/>
                  </a:moveTo>
                  <a:cubicBezTo>
                    <a:pt x="0" y="232878"/>
                    <a:pt x="62821" y="354339"/>
                    <a:pt x="139695" y="398957"/>
                  </a:cubicBezTo>
                  <a:cubicBezTo>
                    <a:pt x="216568" y="443576"/>
                    <a:pt x="279390" y="394000"/>
                    <a:pt x="279390" y="288237"/>
                  </a:cubicBezTo>
                  <a:cubicBezTo>
                    <a:pt x="279390" y="182475"/>
                    <a:pt x="216568" y="61014"/>
                    <a:pt x="139695" y="16396"/>
                  </a:cubicBezTo>
                  <a:cubicBezTo>
                    <a:pt x="62821" y="-28222"/>
                    <a:pt x="0" y="21354"/>
                    <a:pt x="0" y="127116"/>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944;p46"/>
            <p:cNvSpPr/>
            <p:nvPr/>
          </p:nvSpPr>
          <p:spPr>
            <a:xfrm>
              <a:off x="7253472" y="2923422"/>
              <a:ext cx="12977" cy="19289"/>
            </a:xfrm>
            <a:custGeom>
              <a:avLst/>
              <a:gdLst/>
              <a:ahLst/>
              <a:cxnLst/>
              <a:rect l="l" t="t" r="r" b="b"/>
              <a:pathLst>
                <a:path w="129775" h="192894" extrusionOk="0">
                  <a:moveTo>
                    <a:pt x="0" y="58911"/>
                  </a:moveTo>
                  <a:cubicBezTo>
                    <a:pt x="0" y="107660"/>
                    <a:pt x="28931" y="164672"/>
                    <a:pt x="65301" y="185329"/>
                  </a:cubicBezTo>
                  <a:cubicBezTo>
                    <a:pt x="100845" y="205986"/>
                    <a:pt x="129776" y="182850"/>
                    <a:pt x="129776" y="134101"/>
                  </a:cubicBezTo>
                  <a:cubicBezTo>
                    <a:pt x="129776" y="85351"/>
                    <a:pt x="100845" y="28339"/>
                    <a:pt x="64475" y="7682"/>
                  </a:cubicBezTo>
                  <a:cubicBezTo>
                    <a:pt x="28931" y="-12974"/>
                    <a:pt x="0" y="9335"/>
                    <a:pt x="0" y="58911"/>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945;p46"/>
            <p:cNvSpPr/>
            <p:nvPr/>
          </p:nvSpPr>
          <p:spPr>
            <a:xfrm>
              <a:off x="7273252" y="2934840"/>
              <a:ext cx="12977" cy="19324"/>
            </a:xfrm>
            <a:custGeom>
              <a:avLst/>
              <a:gdLst/>
              <a:ahLst/>
              <a:cxnLst/>
              <a:rect l="l" t="t" r="r" b="b"/>
              <a:pathLst>
                <a:path w="129775" h="193244" extrusionOk="0">
                  <a:moveTo>
                    <a:pt x="0" y="59260"/>
                  </a:moveTo>
                  <a:cubicBezTo>
                    <a:pt x="0" y="108010"/>
                    <a:pt x="28931" y="165022"/>
                    <a:pt x="65301" y="185679"/>
                  </a:cubicBezTo>
                  <a:cubicBezTo>
                    <a:pt x="100845" y="206336"/>
                    <a:pt x="129776" y="183200"/>
                    <a:pt x="129776" y="134451"/>
                  </a:cubicBezTo>
                  <a:cubicBezTo>
                    <a:pt x="129776" y="85701"/>
                    <a:pt x="100845" y="28689"/>
                    <a:pt x="64475" y="8032"/>
                  </a:cubicBezTo>
                  <a:cubicBezTo>
                    <a:pt x="28931" y="-13451"/>
                    <a:pt x="0" y="9685"/>
                    <a:pt x="0" y="59260"/>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946;p46"/>
            <p:cNvSpPr/>
            <p:nvPr/>
          </p:nvSpPr>
          <p:spPr>
            <a:xfrm>
              <a:off x="7371492" y="2959866"/>
              <a:ext cx="9754" cy="80230"/>
            </a:xfrm>
            <a:custGeom>
              <a:avLst/>
              <a:gdLst/>
              <a:ahLst/>
              <a:cxnLst/>
              <a:rect l="l" t="t" r="r" b="b"/>
              <a:pathLst>
                <a:path w="97538" h="802303" extrusionOk="0">
                  <a:moveTo>
                    <a:pt x="97539" y="56186"/>
                  </a:moveTo>
                  <a:lnTo>
                    <a:pt x="97539" y="802303"/>
                  </a:lnTo>
                  <a:lnTo>
                    <a:pt x="0" y="746117"/>
                  </a:lnTo>
                  <a:lnTo>
                    <a:pt x="0" y="0"/>
                  </a:lnTo>
                  <a:lnTo>
                    <a:pt x="97539"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947;p46"/>
            <p:cNvSpPr/>
            <p:nvPr/>
          </p:nvSpPr>
          <p:spPr>
            <a:xfrm>
              <a:off x="7392755" y="297222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948;p46"/>
            <p:cNvSpPr/>
            <p:nvPr/>
          </p:nvSpPr>
          <p:spPr>
            <a:xfrm>
              <a:off x="7414101" y="2984585"/>
              <a:ext cx="9754" cy="80230"/>
            </a:xfrm>
            <a:custGeom>
              <a:avLst/>
              <a:gdLst/>
              <a:ahLst/>
              <a:cxnLst/>
              <a:rect l="l" t="t" r="r" b="b"/>
              <a:pathLst>
                <a:path w="97538" h="802303" extrusionOk="0">
                  <a:moveTo>
                    <a:pt x="97538" y="56186"/>
                  </a:moveTo>
                  <a:lnTo>
                    <a:pt x="97538" y="802303"/>
                  </a:lnTo>
                  <a:lnTo>
                    <a:pt x="0" y="746117"/>
                  </a:lnTo>
                  <a:lnTo>
                    <a:pt x="0" y="0"/>
                  </a:lnTo>
                  <a:lnTo>
                    <a:pt x="97538" y="56186"/>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949;p46"/>
            <p:cNvSpPr/>
            <p:nvPr/>
          </p:nvSpPr>
          <p:spPr>
            <a:xfrm>
              <a:off x="6976965" y="2457743"/>
              <a:ext cx="154491" cy="375290"/>
            </a:xfrm>
            <a:custGeom>
              <a:avLst/>
              <a:gdLst/>
              <a:ahLst/>
              <a:cxnLst/>
              <a:rect l="l" t="t" r="r" b="b"/>
              <a:pathLst>
                <a:path w="1544910" h="3752895" extrusionOk="0">
                  <a:moveTo>
                    <a:pt x="0" y="0"/>
                  </a:moveTo>
                  <a:lnTo>
                    <a:pt x="1544911" y="891540"/>
                  </a:lnTo>
                  <a:lnTo>
                    <a:pt x="1544911" y="3752896"/>
                  </a:lnTo>
                  <a:lnTo>
                    <a:pt x="0" y="2860530"/>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950;p46"/>
            <p:cNvSpPr/>
            <p:nvPr/>
          </p:nvSpPr>
          <p:spPr>
            <a:xfrm>
              <a:off x="7035316" y="2522414"/>
              <a:ext cx="36866" cy="56040"/>
            </a:xfrm>
            <a:custGeom>
              <a:avLst/>
              <a:gdLst/>
              <a:ahLst/>
              <a:cxnLst/>
              <a:rect l="l" t="t" r="r" b="b"/>
              <a:pathLst>
                <a:path w="368662" h="560398" extrusionOk="0">
                  <a:moveTo>
                    <a:pt x="368663" y="387614"/>
                  </a:moveTo>
                  <a:cubicBezTo>
                    <a:pt x="368663" y="530558"/>
                    <a:pt x="286003" y="598311"/>
                    <a:pt x="184331" y="538820"/>
                  </a:cubicBezTo>
                  <a:cubicBezTo>
                    <a:pt x="82660" y="479329"/>
                    <a:pt x="0" y="315729"/>
                    <a:pt x="0" y="172785"/>
                  </a:cubicBezTo>
                  <a:cubicBezTo>
                    <a:pt x="0" y="29841"/>
                    <a:pt x="82660" y="-37913"/>
                    <a:pt x="184331" y="21578"/>
                  </a:cubicBezTo>
                  <a:cubicBezTo>
                    <a:pt x="286003" y="81069"/>
                    <a:pt x="368663" y="244670"/>
                    <a:pt x="368663" y="387614"/>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951;p46"/>
            <p:cNvSpPr/>
            <p:nvPr/>
          </p:nvSpPr>
          <p:spPr>
            <a:xfrm>
              <a:off x="7021346" y="2583776"/>
              <a:ext cx="64971" cy="66291"/>
            </a:xfrm>
            <a:custGeom>
              <a:avLst/>
              <a:gdLst/>
              <a:ahLst/>
              <a:cxnLst/>
              <a:rect l="l" t="t" r="r" b="b"/>
              <a:pathLst>
                <a:path w="649710" h="662906" extrusionOk="0">
                  <a:moveTo>
                    <a:pt x="324442" y="38345"/>
                  </a:moveTo>
                  <a:cubicBezTo>
                    <a:pt x="159949" y="-57502"/>
                    <a:pt x="24387" y="32561"/>
                    <a:pt x="415" y="239127"/>
                  </a:cubicBezTo>
                  <a:cubicBezTo>
                    <a:pt x="-3718" y="274657"/>
                    <a:pt x="23560" y="322580"/>
                    <a:pt x="56624" y="341584"/>
                  </a:cubicBezTo>
                  <a:lnTo>
                    <a:pt x="593086" y="654738"/>
                  </a:lnTo>
                  <a:cubicBezTo>
                    <a:pt x="626150" y="673743"/>
                    <a:pt x="653428" y="658870"/>
                    <a:pt x="649295" y="617556"/>
                  </a:cubicBezTo>
                  <a:cubicBezTo>
                    <a:pt x="624497" y="382071"/>
                    <a:pt x="488108" y="134192"/>
                    <a:pt x="324442" y="38345"/>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0" name="Google Shape;952;p46"/>
            <p:cNvSpPr/>
            <p:nvPr/>
          </p:nvSpPr>
          <p:spPr>
            <a:xfrm>
              <a:off x="7007872" y="2642805"/>
              <a:ext cx="92083" cy="64366"/>
            </a:xfrm>
            <a:custGeom>
              <a:avLst/>
              <a:gdLst/>
              <a:ahLst/>
              <a:cxnLst/>
              <a:rect l="l" t="t" r="r" b="b"/>
              <a:pathLst>
                <a:path w="920829" h="643660" extrusionOk="0">
                  <a:moveTo>
                    <a:pt x="0" y="0"/>
                  </a:moveTo>
                  <a:lnTo>
                    <a:pt x="920830" y="531288"/>
                  </a:lnTo>
                  <a:lnTo>
                    <a:pt x="920830" y="643660"/>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953;p46"/>
            <p:cNvSpPr/>
            <p:nvPr/>
          </p:nvSpPr>
          <p:spPr>
            <a:xfrm>
              <a:off x="7017185" y="2670408"/>
              <a:ext cx="72988" cy="53294"/>
            </a:xfrm>
            <a:custGeom>
              <a:avLst/>
              <a:gdLst/>
              <a:ahLst/>
              <a:cxnLst/>
              <a:rect l="l" t="t" r="r" b="b"/>
              <a:pathLst>
                <a:path w="729885" h="532940" extrusionOk="0">
                  <a:moveTo>
                    <a:pt x="0" y="0"/>
                  </a:moveTo>
                  <a:lnTo>
                    <a:pt x="729886" y="420569"/>
                  </a:lnTo>
                  <a:lnTo>
                    <a:pt x="729886" y="532941"/>
                  </a:lnTo>
                  <a:lnTo>
                    <a:pt x="0" y="112372"/>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 name="Google Shape;954;p46"/>
            <p:cNvSpPr/>
            <p:nvPr/>
          </p:nvSpPr>
          <p:spPr>
            <a:xfrm>
              <a:off x="6928587" y="2655659"/>
              <a:ext cx="107458" cy="94029"/>
            </a:xfrm>
            <a:custGeom>
              <a:avLst/>
              <a:gdLst/>
              <a:ahLst/>
              <a:cxnLst/>
              <a:rect l="l" t="t" r="r" b="b"/>
              <a:pathLst>
                <a:path w="1074576" h="940289" extrusionOk="0">
                  <a:moveTo>
                    <a:pt x="1074577" y="620525"/>
                  </a:moveTo>
                  <a:lnTo>
                    <a:pt x="0" y="0"/>
                  </a:lnTo>
                  <a:lnTo>
                    <a:pt x="0" y="319765"/>
                  </a:lnTo>
                  <a:lnTo>
                    <a:pt x="1074577" y="940290"/>
                  </a:lnTo>
                  <a:lnTo>
                    <a:pt x="1074577" y="620525"/>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955;p46"/>
            <p:cNvSpPr/>
            <p:nvPr/>
          </p:nvSpPr>
          <p:spPr>
            <a:xfrm>
              <a:off x="7139412" y="2421571"/>
              <a:ext cx="49918" cy="106295"/>
            </a:xfrm>
            <a:custGeom>
              <a:avLst/>
              <a:gdLst/>
              <a:ahLst/>
              <a:cxnLst/>
              <a:rect l="l" t="t" r="r" b="b"/>
              <a:pathLst>
                <a:path w="499175" h="1062948" extrusionOk="0">
                  <a:moveTo>
                    <a:pt x="248761" y="0"/>
                  </a:moveTo>
                  <a:lnTo>
                    <a:pt x="478555" y="451141"/>
                  </a:lnTo>
                  <a:cubicBezTo>
                    <a:pt x="509966" y="513111"/>
                    <a:pt x="505006" y="575081"/>
                    <a:pt x="466983" y="589953"/>
                  </a:cubicBezTo>
                  <a:cubicBezTo>
                    <a:pt x="428959" y="604826"/>
                    <a:pt x="372751" y="565992"/>
                    <a:pt x="341340" y="504022"/>
                  </a:cubicBezTo>
                  <a:lnTo>
                    <a:pt x="338860" y="498238"/>
                  </a:lnTo>
                  <a:lnTo>
                    <a:pt x="338860" y="998954"/>
                  </a:lnTo>
                  <a:cubicBezTo>
                    <a:pt x="338860" y="1055967"/>
                    <a:pt x="299183" y="1079102"/>
                    <a:pt x="249588" y="1051009"/>
                  </a:cubicBezTo>
                  <a:cubicBezTo>
                    <a:pt x="199992" y="1022090"/>
                    <a:pt x="160315" y="953510"/>
                    <a:pt x="160315" y="896498"/>
                  </a:cubicBezTo>
                  <a:lnTo>
                    <a:pt x="160315" y="395781"/>
                  </a:lnTo>
                  <a:lnTo>
                    <a:pt x="157835" y="398260"/>
                  </a:lnTo>
                  <a:cubicBezTo>
                    <a:pt x="126424" y="423874"/>
                    <a:pt x="69389" y="397434"/>
                    <a:pt x="32192" y="338769"/>
                  </a:cubicBezTo>
                  <a:cubicBezTo>
                    <a:pt x="-5831" y="280104"/>
                    <a:pt x="-10791" y="212350"/>
                    <a:pt x="20620" y="186736"/>
                  </a:cubicBezTo>
                  <a:lnTo>
                    <a:pt x="248761"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956;p46"/>
            <p:cNvSpPr/>
            <p:nvPr/>
          </p:nvSpPr>
          <p:spPr>
            <a:xfrm>
              <a:off x="7139247" y="2979851"/>
              <a:ext cx="49917" cy="106295"/>
            </a:xfrm>
            <a:custGeom>
              <a:avLst/>
              <a:gdLst/>
              <a:ahLst/>
              <a:cxnLst/>
              <a:rect l="l" t="t" r="r" b="b"/>
              <a:pathLst>
                <a:path w="499174" h="1062948" extrusionOk="0">
                  <a:moveTo>
                    <a:pt x="250414" y="1062949"/>
                  </a:moveTo>
                  <a:lnTo>
                    <a:pt x="20620" y="611808"/>
                  </a:lnTo>
                  <a:cubicBezTo>
                    <a:pt x="-10791" y="549838"/>
                    <a:pt x="-5831" y="487868"/>
                    <a:pt x="32192" y="472996"/>
                  </a:cubicBezTo>
                  <a:cubicBezTo>
                    <a:pt x="70216" y="458123"/>
                    <a:pt x="126425" y="496957"/>
                    <a:pt x="157835" y="558927"/>
                  </a:cubicBezTo>
                  <a:lnTo>
                    <a:pt x="160315" y="564711"/>
                  </a:lnTo>
                  <a:lnTo>
                    <a:pt x="160315" y="63994"/>
                  </a:lnTo>
                  <a:cubicBezTo>
                    <a:pt x="160315" y="6982"/>
                    <a:pt x="199992" y="-16153"/>
                    <a:pt x="249587" y="11940"/>
                  </a:cubicBezTo>
                  <a:cubicBezTo>
                    <a:pt x="299183" y="40859"/>
                    <a:pt x="338860" y="109439"/>
                    <a:pt x="338860" y="166451"/>
                  </a:cubicBezTo>
                  <a:lnTo>
                    <a:pt x="338860" y="667168"/>
                  </a:lnTo>
                  <a:lnTo>
                    <a:pt x="341340" y="664689"/>
                  </a:lnTo>
                  <a:cubicBezTo>
                    <a:pt x="372750" y="639075"/>
                    <a:pt x="429786" y="665515"/>
                    <a:pt x="466983" y="724180"/>
                  </a:cubicBezTo>
                  <a:cubicBezTo>
                    <a:pt x="505006" y="782845"/>
                    <a:pt x="509966" y="850599"/>
                    <a:pt x="478555" y="876213"/>
                  </a:cubicBezTo>
                  <a:lnTo>
                    <a:pt x="250414" y="1062949"/>
                  </a:lnTo>
                  <a:close/>
                </a:path>
              </a:pathLst>
            </a:custGeom>
            <a:gradFill>
              <a:gsLst>
                <a:gs pos="0">
                  <a:srgbClr val="FFFFFF">
                    <a:alpha val="29803"/>
                    <a:alpha val="29800"/>
                  </a:srgbClr>
                </a:gs>
                <a:gs pos="100000">
                  <a:srgbClr val="FFFFFF">
                    <a:alpha val="0"/>
                  </a:srgbClr>
                </a:gs>
              </a:gsLst>
              <a:lin ang="16198662"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transition>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hatsApp Image 2022-05-11 at 6.48.56 PM.jpeg"/>
          <p:cNvPicPr>
            <a:picLocks noGrp="1" noChangeAspect="1"/>
          </p:cNvPicPr>
          <p:nvPr>
            <p:ph idx="1"/>
          </p:nvPr>
        </p:nvPicPr>
        <p:blipFill>
          <a:blip r:embed="rId2"/>
          <a:stretch>
            <a:fillRect/>
          </a:stretch>
        </p:blipFill>
        <p:spPr>
          <a:xfrm>
            <a:off x="145136" y="1225550"/>
            <a:ext cx="4198264" cy="2784475"/>
          </a:xfrm>
        </p:spPr>
      </p:pic>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22</a:t>
            </a:fld>
            <a:endParaRPr lang="en"/>
          </a:p>
        </p:txBody>
      </p:sp>
      <p:sp>
        <p:nvSpPr>
          <p:cNvPr id="4" name="Title 3"/>
          <p:cNvSpPr>
            <a:spLocks noGrp="1"/>
          </p:cNvSpPr>
          <p:nvPr>
            <p:ph type="title"/>
          </p:nvPr>
        </p:nvSpPr>
        <p:spPr>
          <a:xfrm>
            <a:off x="417672" y="295275"/>
            <a:ext cx="8229600" cy="676275"/>
          </a:xfrm>
          <a:solidFill>
            <a:srgbClr val="FFC000"/>
          </a:solidFill>
        </p:spPr>
        <p:txBody>
          <a:bodyPr>
            <a:normAutofit/>
          </a:bodyPr>
          <a:lstStyle/>
          <a:p>
            <a:r>
              <a:rPr lang="en-US" sz="1500" dirty="0" smtClean="0">
                <a:latin typeface="Verdana" pitchFamily="34" charset="0"/>
                <a:ea typeface="Verdana" pitchFamily="34" charset="0"/>
              </a:rPr>
              <a:t>                                        POST MAN SCREENSHOTS</a:t>
            </a:r>
            <a:br>
              <a:rPr lang="en-US" sz="1500" dirty="0" smtClean="0">
                <a:latin typeface="Verdana" pitchFamily="34" charset="0"/>
                <a:ea typeface="Verdana" pitchFamily="34" charset="0"/>
              </a:rPr>
            </a:br>
            <a:r>
              <a:rPr lang="en-US" sz="1500" dirty="0" smtClean="0">
                <a:latin typeface="Verdana" pitchFamily="34" charset="0"/>
                <a:ea typeface="Verdana" pitchFamily="34" charset="0"/>
              </a:rPr>
              <a:t>CREATE CUSTMERS REST API                       RETRIEVE ALL CUSTOMERS  API</a:t>
            </a:r>
            <a:endParaRPr lang="en-US" sz="1500" dirty="0">
              <a:latin typeface="Verdana" pitchFamily="34" charset="0"/>
              <a:ea typeface="Verdana" pitchFamily="34" charset="0"/>
            </a:endParaRPr>
          </a:p>
        </p:txBody>
      </p:sp>
      <p:pic>
        <p:nvPicPr>
          <p:cNvPr id="6" name="Picture 5" descr="WhatsApp Image 2022-05-11 at 6.50.04 PM.jpeg"/>
          <p:cNvPicPr>
            <a:picLocks noChangeAspect="1"/>
          </p:cNvPicPr>
          <p:nvPr/>
        </p:nvPicPr>
        <p:blipFill>
          <a:blip r:embed="rId3"/>
          <a:stretch>
            <a:fillRect/>
          </a:stretch>
        </p:blipFill>
        <p:spPr>
          <a:xfrm>
            <a:off x="4924425" y="1215629"/>
            <a:ext cx="3970497" cy="2794396"/>
          </a:xfrm>
          <a:prstGeom prst="rect">
            <a:avLst/>
          </a:prstGeom>
        </p:spPr>
      </p:pic>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hatsApp Image 2022-05-11 at 6.51.06 PM.jpeg"/>
          <p:cNvPicPr>
            <a:picLocks noGrp="1" noChangeAspect="1"/>
          </p:cNvPicPr>
          <p:nvPr>
            <p:ph idx="1"/>
          </p:nvPr>
        </p:nvPicPr>
        <p:blipFill>
          <a:blip r:embed="rId2"/>
          <a:stretch>
            <a:fillRect/>
          </a:stretch>
        </p:blipFill>
        <p:spPr>
          <a:xfrm>
            <a:off x="457200" y="1130220"/>
            <a:ext cx="3886200" cy="3060780"/>
          </a:xfrm>
        </p:spPr>
      </p:pic>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23</a:t>
            </a:fld>
            <a:endParaRPr lang="en"/>
          </a:p>
        </p:txBody>
      </p:sp>
      <p:sp>
        <p:nvSpPr>
          <p:cNvPr id="4" name="Title 3"/>
          <p:cNvSpPr>
            <a:spLocks noGrp="1"/>
          </p:cNvSpPr>
          <p:nvPr>
            <p:ph type="title"/>
          </p:nvPr>
        </p:nvSpPr>
        <p:spPr>
          <a:xfrm>
            <a:off x="417672" y="438149"/>
            <a:ext cx="8229600" cy="438151"/>
          </a:xfrm>
          <a:solidFill>
            <a:srgbClr val="FFC000"/>
          </a:solidFill>
        </p:spPr>
        <p:txBody>
          <a:bodyPr>
            <a:normAutofit fontScale="90000"/>
          </a:bodyPr>
          <a:lstStyle/>
          <a:p>
            <a:r>
              <a:rPr lang="en-US" sz="1700" dirty="0" smtClean="0"/>
              <a:t>GET CUSTOMER </a:t>
            </a:r>
            <a:r>
              <a:rPr lang="en-US" sz="1700" smtClean="0"/>
              <a:t>BY ID (REST AP)                             DELETE </a:t>
            </a:r>
            <a:r>
              <a:rPr lang="en-US" sz="1700" dirty="0" smtClean="0"/>
              <a:t>CUSTOMER </a:t>
            </a:r>
            <a:r>
              <a:rPr lang="en-US" sz="1700" smtClean="0"/>
              <a:t>BY ID(REST API)</a:t>
            </a:r>
            <a:endParaRPr lang="en-US" sz="1700" dirty="0"/>
          </a:p>
        </p:txBody>
      </p:sp>
      <p:pic>
        <p:nvPicPr>
          <p:cNvPr id="6" name="Picture 5" descr="WhatsApp Image 2022-05-11 at 6.51.53 PM.jpeg"/>
          <p:cNvPicPr>
            <a:picLocks noChangeAspect="1"/>
          </p:cNvPicPr>
          <p:nvPr/>
        </p:nvPicPr>
        <p:blipFill>
          <a:blip r:embed="rId3"/>
          <a:stretch>
            <a:fillRect/>
          </a:stretch>
        </p:blipFill>
        <p:spPr>
          <a:xfrm>
            <a:off x="4564857" y="1130220"/>
            <a:ext cx="4448175" cy="3105150"/>
          </a:xfrm>
          <a:prstGeom prst="rect">
            <a:avLst/>
          </a:prstGeom>
        </p:spPr>
      </p:pic>
    </p:spTree>
  </p:cSld>
  <p:clrMapOvr>
    <a:masterClrMapping/>
  </p:clrMapOvr>
  <p:transition>
    <p:cut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WhatsApp Image 2022-05-11 at 6.52.36 PM.jpeg"/>
          <p:cNvPicPr>
            <a:picLocks noGrp="1" noChangeAspect="1"/>
          </p:cNvPicPr>
          <p:nvPr>
            <p:ph idx="1"/>
          </p:nvPr>
        </p:nvPicPr>
        <p:blipFill>
          <a:blip r:embed="rId2"/>
          <a:stretch>
            <a:fillRect/>
          </a:stretch>
        </p:blipFill>
        <p:spPr>
          <a:xfrm>
            <a:off x="417672" y="1146295"/>
            <a:ext cx="8229600" cy="3101856"/>
          </a:xfrm>
        </p:spPr>
      </p:pic>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24</a:t>
            </a:fld>
            <a:endParaRPr lang="en"/>
          </a:p>
        </p:txBody>
      </p:sp>
      <p:sp>
        <p:nvSpPr>
          <p:cNvPr id="4" name="Title 3"/>
          <p:cNvSpPr>
            <a:spLocks noGrp="1"/>
          </p:cNvSpPr>
          <p:nvPr>
            <p:ph type="title"/>
          </p:nvPr>
        </p:nvSpPr>
        <p:spPr>
          <a:solidFill>
            <a:srgbClr val="FFC000"/>
          </a:solidFill>
        </p:spPr>
        <p:txBody>
          <a:bodyPr>
            <a:normAutofit/>
          </a:bodyPr>
          <a:lstStyle/>
          <a:p>
            <a:r>
              <a:rPr lang="en-US" sz="1700" dirty="0" smtClean="0">
                <a:latin typeface="Verdana" pitchFamily="34" charset="0"/>
                <a:ea typeface="Verdana" pitchFamily="34" charset="0"/>
              </a:rPr>
              <a:t>UPDATE CUSTOMER BY ID</a:t>
            </a:r>
            <a:endParaRPr lang="en-US" sz="1700" dirty="0">
              <a:latin typeface="Verdana" pitchFamily="34" charset="0"/>
              <a:ea typeface="Verdana" pitchFamily="34" charset="0"/>
            </a:endParaRPr>
          </a:p>
        </p:txBody>
      </p:sp>
    </p:spTree>
  </p:cSld>
  <p:clrMapOvr>
    <a:masterClrMapping/>
  </p:clrMapOvr>
  <p:transition>
    <p:cut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25</a:t>
            </a:fld>
            <a:endParaRPr lang="en"/>
          </a:p>
        </p:txBody>
      </p:sp>
      <p:sp>
        <p:nvSpPr>
          <p:cNvPr id="4" name="Title 3"/>
          <p:cNvSpPr>
            <a:spLocks noGrp="1"/>
          </p:cNvSpPr>
          <p:nvPr>
            <p:ph type="title"/>
          </p:nvPr>
        </p:nvSpPr>
        <p:spPr>
          <a:xfrm>
            <a:off x="457200" y="205979"/>
            <a:ext cx="5724525" cy="603646"/>
          </a:xfrm>
          <a:solidFill>
            <a:srgbClr val="FFC000"/>
          </a:solidFill>
        </p:spPr>
        <p:txBody>
          <a:bodyPr>
            <a:normAutofit/>
          </a:bodyPr>
          <a:lstStyle/>
          <a:p>
            <a:r>
              <a:rPr lang="en-US" sz="3200" dirty="0" smtClean="0">
                <a:latin typeface="Verdana" pitchFamily="34" charset="0"/>
                <a:ea typeface="Verdana" pitchFamily="34" charset="0"/>
              </a:rPr>
              <a:t>OUTPUT SCREENSHOTS</a:t>
            </a:r>
            <a:endParaRPr lang="en-US" sz="3200" dirty="0">
              <a:latin typeface="Verdana" pitchFamily="34" charset="0"/>
              <a:ea typeface="Verdana" pitchFamily="34" charset="0"/>
            </a:endParaRPr>
          </a:p>
        </p:txBody>
      </p:sp>
      <p:pic>
        <p:nvPicPr>
          <p:cNvPr id="5" name="Content Placeholder 4" descr="WhatsApp Image 2022-05-11 at 2.48.39 PM (1).jpeg"/>
          <p:cNvPicPr>
            <a:picLocks noGrp="1" noChangeAspect="1"/>
          </p:cNvPicPr>
          <p:nvPr>
            <p:ph idx="1"/>
          </p:nvPr>
        </p:nvPicPr>
        <p:blipFill>
          <a:blip r:embed="rId2"/>
          <a:stretch>
            <a:fillRect/>
          </a:stretch>
        </p:blipFill>
        <p:spPr>
          <a:xfrm>
            <a:off x="457200" y="1063229"/>
            <a:ext cx="8001000" cy="3394075"/>
          </a:xfrm>
          <a:prstGeom prst="rect">
            <a:avLst/>
          </a:prstGeom>
        </p:spPr>
      </p:pic>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26</a:t>
            </a:fld>
            <a:endParaRPr lang="en"/>
          </a:p>
        </p:txBody>
      </p:sp>
      <p:grpSp>
        <p:nvGrpSpPr>
          <p:cNvPr id="3" name="Google Shape;456;p32"/>
          <p:cNvGrpSpPr/>
          <p:nvPr/>
        </p:nvGrpSpPr>
        <p:grpSpPr>
          <a:xfrm>
            <a:off x="709862" y="392846"/>
            <a:ext cx="7983538" cy="4393242"/>
            <a:chOff x="4243174" y="1241129"/>
            <a:chExt cx="4542205" cy="2661224"/>
          </a:xfrm>
        </p:grpSpPr>
        <p:sp>
          <p:nvSpPr>
            <p:cNvPr id="4" name="Google Shape;457;p32"/>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458;p32"/>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59;p32"/>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460;p32"/>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Picture 8" descr="WhatsApp Image 2022-05-11 at 2.48.39 PM (1).jpeg"/>
          <p:cNvPicPr>
            <a:picLocks noChangeAspect="1"/>
          </p:cNvPicPr>
          <p:nvPr/>
        </p:nvPicPr>
        <p:blipFill>
          <a:blip r:embed="rId2"/>
          <a:stretch>
            <a:fillRect/>
          </a:stretch>
        </p:blipFill>
        <p:spPr>
          <a:xfrm>
            <a:off x="709862" y="392846"/>
            <a:ext cx="7937410" cy="4413112"/>
          </a:xfrm>
          <a:prstGeom prst="rect">
            <a:avLst/>
          </a:prstGeom>
        </p:spPr>
      </p:pic>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27</a:t>
            </a:fld>
            <a:endParaRPr lang="en"/>
          </a:p>
        </p:txBody>
      </p:sp>
      <p:grpSp>
        <p:nvGrpSpPr>
          <p:cNvPr id="3" name="Google Shape;456;p32"/>
          <p:cNvGrpSpPr/>
          <p:nvPr/>
        </p:nvGrpSpPr>
        <p:grpSpPr>
          <a:xfrm>
            <a:off x="709862" y="392846"/>
            <a:ext cx="7983538" cy="4393242"/>
            <a:chOff x="4243174" y="1241129"/>
            <a:chExt cx="4542205" cy="2661224"/>
          </a:xfrm>
        </p:grpSpPr>
        <p:sp>
          <p:nvSpPr>
            <p:cNvPr id="4" name="Google Shape;457;p32"/>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458;p32"/>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59;p32"/>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460;p32"/>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0" name="Picture 9" descr="WhatsApp Image 2022-05-11 at 2.48.39 PM (1).jpeg"/>
          <p:cNvPicPr>
            <a:picLocks noChangeAspect="1"/>
          </p:cNvPicPr>
          <p:nvPr/>
        </p:nvPicPr>
        <p:blipFill>
          <a:blip r:embed="rId2"/>
          <a:stretch>
            <a:fillRect/>
          </a:stretch>
        </p:blipFill>
        <p:spPr>
          <a:xfrm>
            <a:off x="276226" y="392846"/>
            <a:ext cx="8562974" cy="4616053"/>
          </a:xfrm>
          <a:prstGeom prst="rect">
            <a:avLst/>
          </a:prstGeom>
        </p:spPr>
      </p:pic>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28</a:t>
            </a:fld>
            <a:endParaRPr lang="en"/>
          </a:p>
        </p:txBody>
      </p:sp>
      <p:grpSp>
        <p:nvGrpSpPr>
          <p:cNvPr id="3" name="Google Shape;456;p32"/>
          <p:cNvGrpSpPr/>
          <p:nvPr/>
        </p:nvGrpSpPr>
        <p:grpSpPr>
          <a:xfrm>
            <a:off x="709862" y="392846"/>
            <a:ext cx="7983538" cy="4393242"/>
            <a:chOff x="4243174" y="1241129"/>
            <a:chExt cx="4542205" cy="2661224"/>
          </a:xfrm>
        </p:grpSpPr>
        <p:sp>
          <p:nvSpPr>
            <p:cNvPr id="4" name="Google Shape;457;p32"/>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458;p32"/>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59;p32"/>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460;p32"/>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Picture 8" descr="WhatsApp Image 2022-05-11 at 2.48.39 PM (1).jpeg"/>
          <p:cNvPicPr>
            <a:picLocks noChangeAspect="1"/>
          </p:cNvPicPr>
          <p:nvPr/>
        </p:nvPicPr>
        <p:blipFill>
          <a:blip r:embed="rId2"/>
          <a:stretch>
            <a:fillRect/>
          </a:stretch>
        </p:blipFill>
        <p:spPr>
          <a:xfrm>
            <a:off x="521978" y="392846"/>
            <a:ext cx="8171422" cy="4277629"/>
          </a:xfrm>
          <a:prstGeom prst="rect">
            <a:avLst/>
          </a:prstGeom>
        </p:spPr>
      </p:pic>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29</a:t>
            </a:fld>
            <a:endParaRPr lang="en"/>
          </a:p>
        </p:txBody>
      </p:sp>
      <p:grpSp>
        <p:nvGrpSpPr>
          <p:cNvPr id="3" name="Google Shape;456;p32"/>
          <p:cNvGrpSpPr/>
          <p:nvPr/>
        </p:nvGrpSpPr>
        <p:grpSpPr>
          <a:xfrm>
            <a:off x="709862" y="392846"/>
            <a:ext cx="7983538" cy="4393242"/>
            <a:chOff x="4243174" y="1241129"/>
            <a:chExt cx="4542205" cy="2661224"/>
          </a:xfrm>
        </p:grpSpPr>
        <p:sp>
          <p:nvSpPr>
            <p:cNvPr id="4" name="Google Shape;457;p32"/>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458;p32"/>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59;p32"/>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460;p32"/>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Picture 8" descr="WhatsApp Image 2022-05-11 at 2.48.39 PM (1).jpeg"/>
          <p:cNvPicPr>
            <a:picLocks noChangeAspect="1"/>
          </p:cNvPicPr>
          <p:nvPr/>
        </p:nvPicPr>
        <p:blipFill>
          <a:blip r:embed="rId2"/>
          <a:stretch>
            <a:fillRect/>
          </a:stretch>
        </p:blipFill>
        <p:spPr>
          <a:xfrm>
            <a:off x="579787" y="351010"/>
            <a:ext cx="7781265" cy="443507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8CBE6F-A4B8-4897-8316-34EB5C6A6B3C}"/>
              </a:ext>
            </a:extLst>
          </p:cNvPr>
          <p:cNvSpPr>
            <a:spLocks noGrp="1"/>
          </p:cNvSpPr>
          <p:nvPr>
            <p:ph type="title"/>
          </p:nvPr>
        </p:nvSpPr>
        <p:spPr>
          <a:xfrm>
            <a:off x="399076" y="561975"/>
            <a:ext cx="8345850" cy="670325"/>
          </a:xfrm>
          <a:solidFill>
            <a:srgbClr val="FFC000"/>
          </a:solidFill>
        </p:spPr>
        <p:txBody>
          <a:bodyPr/>
          <a:lstStyle/>
          <a:p>
            <a:pPr algn="l"/>
            <a:r>
              <a:rPr lang="en-IN" dirty="0" smtClean="0">
                <a:solidFill>
                  <a:schemeClr val="tx1"/>
                </a:solidFill>
              </a:rPr>
              <a:t> Frontend Team   Backend Team</a:t>
            </a:r>
            <a:endParaRPr lang="en-IN" dirty="0">
              <a:solidFill>
                <a:schemeClr val="tx1"/>
              </a:solidFill>
            </a:endParaRPr>
          </a:p>
        </p:txBody>
      </p:sp>
      <p:sp>
        <p:nvSpPr>
          <p:cNvPr id="3" name="Text Placeholder 2">
            <a:extLst>
              <a:ext uri="{FF2B5EF4-FFF2-40B4-BE49-F238E27FC236}">
                <a16:creationId xmlns="" xmlns:a16="http://schemas.microsoft.com/office/drawing/2014/main" id="{EFB98157-C678-4BBD-84FD-BF5F538E6CDD}"/>
              </a:ext>
            </a:extLst>
          </p:cNvPr>
          <p:cNvSpPr>
            <a:spLocks noGrp="1"/>
          </p:cNvSpPr>
          <p:nvPr>
            <p:ph type="body" idx="1"/>
          </p:nvPr>
        </p:nvSpPr>
        <p:spPr>
          <a:xfrm>
            <a:off x="846729" y="1362496"/>
            <a:ext cx="3725272" cy="3418200"/>
          </a:xfrm>
        </p:spPr>
        <p:txBody>
          <a:bodyPr/>
          <a:lstStyle/>
          <a:p>
            <a:pPr marL="101600" indent="0">
              <a:buNone/>
            </a:pPr>
            <a:endParaRPr lang="en-IN" dirty="0"/>
          </a:p>
          <a:p>
            <a:pPr marL="558800" indent="-457200">
              <a:buFont typeface="+mj-lt"/>
              <a:buAutoNum type="arabicPeriod"/>
            </a:pPr>
            <a:r>
              <a:rPr lang="en-US" dirty="0" smtClean="0"/>
              <a:t>Dagara Hari Prasad</a:t>
            </a:r>
          </a:p>
          <a:p>
            <a:pPr marL="558800" indent="-457200">
              <a:buFont typeface="+mj-lt"/>
              <a:buAutoNum type="arabicPeriod"/>
            </a:pPr>
            <a:r>
              <a:rPr lang="en-US" dirty="0" smtClean="0"/>
              <a:t>BOLLINI SaiManojKumar</a:t>
            </a:r>
          </a:p>
          <a:p>
            <a:pPr marL="558800" indent="-457200">
              <a:buFont typeface="+mj-lt"/>
              <a:buAutoNum type="arabicPeriod"/>
            </a:pPr>
            <a:r>
              <a:rPr lang="en-US" dirty="0" smtClean="0"/>
              <a:t>S Ruhina Afreen</a:t>
            </a:r>
          </a:p>
          <a:p>
            <a:pPr marL="558800" indent="-457200">
              <a:buFont typeface="+mj-lt"/>
              <a:buAutoNum type="arabicPeriod"/>
            </a:pPr>
            <a:r>
              <a:rPr lang="en-US" dirty="0" smtClean="0"/>
              <a:t>Mohammed Musthaq </a:t>
            </a:r>
            <a:endParaRPr lang="en-US" dirty="0">
              <a:latin typeface="Times New Roman" panose="02020603050405020304" pitchFamily="18" charset="0"/>
              <a:cs typeface="Times New Roman" panose="02020603050405020304" pitchFamily="18" charset="0"/>
            </a:endParaRPr>
          </a:p>
          <a:p>
            <a:pPr marL="101600" indent="0">
              <a:buNone/>
            </a:pPr>
            <a:endParaRPr lang="en-US" sz="1200" dirty="0"/>
          </a:p>
          <a:p>
            <a:pPr marL="101600" indent="0">
              <a:buNone/>
            </a:pPr>
            <a:endParaRPr lang="en-US" sz="1600" dirty="0"/>
          </a:p>
          <a:p>
            <a:pPr marL="101600" indent="0">
              <a:buNone/>
            </a:pPr>
            <a:endParaRPr lang="en-US" sz="2000" kern="1200" dirty="0"/>
          </a:p>
          <a:p>
            <a:pPr marL="101600" indent="0">
              <a:buNone/>
            </a:pPr>
            <a:endParaRPr lang="en-US" sz="1600" dirty="0"/>
          </a:p>
          <a:p>
            <a:pPr marL="101600" indent="0">
              <a:buNone/>
            </a:pPr>
            <a:endParaRPr lang="en-IN" dirty="0"/>
          </a:p>
        </p:txBody>
      </p:sp>
      <p:sp>
        <p:nvSpPr>
          <p:cNvPr id="4" name="Text Placeholder 3">
            <a:extLst>
              <a:ext uri="{FF2B5EF4-FFF2-40B4-BE49-F238E27FC236}">
                <a16:creationId xmlns="" xmlns:a16="http://schemas.microsoft.com/office/drawing/2014/main" id="{6DCC0FCC-3D18-435E-84B9-73CB9FB06895}"/>
              </a:ext>
            </a:extLst>
          </p:cNvPr>
          <p:cNvSpPr>
            <a:spLocks noGrp="1"/>
          </p:cNvSpPr>
          <p:nvPr>
            <p:ph type="body" idx="2"/>
          </p:nvPr>
        </p:nvSpPr>
        <p:spPr>
          <a:xfrm>
            <a:off x="4512180" y="1366210"/>
            <a:ext cx="4129519" cy="3418200"/>
          </a:xfrm>
        </p:spPr>
        <p:txBody>
          <a:bodyPr/>
          <a:lstStyle/>
          <a:p>
            <a:pPr marL="101600" indent="0">
              <a:buNone/>
            </a:pPr>
            <a:endParaRPr lang="en-IN" dirty="0"/>
          </a:p>
          <a:p>
            <a:pPr marL="558800" indent="-457200">
              <a:buFont typeface="+mj-lt"/>
              <a:buAutoNum type="arabicPeriod"/>
            </a:pPr>
            <a:r>
              <a:rPr lang="en-US" dirty="0" smtClean="0"/>
              <a:t>Kanneboyina Sreeram</a:t>
            </a:r>
          </a:p>
          <a:p>
            <a:pPr marL="558800" indent="-457200">
              <a:buFont typeface="+mj-lt"/>
              <a:buAutoNum type="arabicPeriod"/>
            </a:pPr>
            <a:r>
              <a:rPr lang="en-US" dirty="0" smtClean="0"/>
              <a:t>Yogesh Dhananjay Parekar</a:t>
            </a:r>
          </a:p>
          <a:p>
            <a:pPr marL="558800" indent="-457200">
              <a:buFont typeface="+mj-lt"/>
              <a:buAutoNum type="arabicPeriod"/>
            </a:pPr>
            <a:r>
              <a:rPr lang="en-US" dirty="0" smtClean="0"/>
              <a:t>Shaik Subhani</a:t>
            </a:r>
          </a:p>
          <a:p>
            <a:pPr marL="558800" indent="-457200">
              <a:buFont typeface="+mj-lt"/>
              <a:buAutoNum type="arabicPeriod"/>
            </a:pPr>
            <a:r>
              <a:rPr lang="en-US" u="none" strike="noStrike" kern="1200" cap="none" dirty="0" smtClean="0">
                <a:latin typeface="+mj-lt"/>
                <a:cs typeface="Times New Roman" panose="02020603050405020304" pitchFamily="18" charset="0"/>
                <a:sym typeface="Arial"/>
              </a:rPr>
              <a:t>Konduru Preetham</a:t>
            </a:r>
            <a:endParaRPr lang="en-US" dirty="0" smtClean="0">
              <a:latin typeface="+mj-lt"/>
              <a:cs typeface="Times New Roman" panose="02020603050405020304" pitchFamily="18" charset="0"/>
            </a:endParaRPr>
          </a:p>
          <a:p>
            <a:pPr marL="558800" indent="-457200">
              <a:buFont typeface="+mj-lt"/>
              <a:buAutoNum type="arabicPeriod"/>
            </a:pPr>
            <a:r>
              <a:rPr lang="en-US" dirty="0" smtClean="0"/>
              <a:t>Murukooti SrinivasulaReddy</a:t>
            </a:r>
          </a:p>
          <a:p>
            <a:pPr marL="558800" indent="-457200">
              <a:buFont typeface="+mj-lt"/>
              <a:buAutoNum type="arabicPeriod"/>
            </a:pPr>
            <a:r>
              <a:rPr lang="en-US" dirty="0" smtClean="0">
                <a:solidFill>
                  <a:srgbClr val="000000"/>
                </a:solidFill>
                <a:latin typeface="+mj-lt"/>
              </a:rPr>
              <a:t>MahalingappaGari KALPANA</a:t>
            </a:r>
            <a:endParaRPr lang="en-US" dirty="0">
              <a:latin typeface="+mj-lt"/>
            </a:endParaRPr>
          </a:p>
          <a:p>
            <a:pPr marL="101600" indent="0">
              <a:buNone/>
            </a:pPr>
            <a:endParaRPr lang="en-US" sz="1600" dirty="0"/>
          </a:p>
          <a:p>
            <a:pPr marL="101600" indent="0">
              <a:buNone/>
            </a:pPr>
            <a:endParaRPr lang="en-IN" dirty="0"/>
          </a:p>
        </p:txBody>
      </p:sp>
      <p:sp>
        <p:nvSpPr>
          <p:cNvPr id="5" name="Slide Number Placeholder 4">
            <a:extLst>
              <a:ext uri="{FF2B5EF4-FFF2-40B4-BE49-F238E27FC236}">
                <a16:creationId xmlns="" xmlns:a16="http://schemas.microsoft.com/office/drawing/2014/main" id="{E2B04522-C2C8-4E40-9FE2-D2B4C8A8DD7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a:t>
            </a:fld>
            <a:endParaRPr lang="en"/>
          </a:p>
        </p:txBody>
      </p:sp>
      <p:pic>
        <p:nvPicPr>
          <p:cNvPr id="6" name="Picture 5" descr="project-team-icon-premium-style-design-from-vector-24023033.jpg"/>
          <p:cNvPicPr>
            <a:picLocks noChangeAspect="1"/>
          </p:cNvPicPr>
          <p:nvPr/>
        </p:nvPicPr>
        <p:blipFill>
          <a:blip r:embed="rId2"/>
          <a:srcRect l="31432" t="24506" r="31005" b="55400"/>
          <a:stretch>
            <a:fillRect/>
          </a:stretch>
        </p:blipFill>
        <p:spPr>
          <a:xfrm>
            <a:off x="1638300" y="121625"/>
            <a:ext cx="1000125" cy="561975"/>
          </a:xfrm>
          <a:prstGeom prst="rect">
            <a:avLst/>
          </a:prstGeom>
        </p:spPr>
      </p:pic>
      <p:pic>
        <p:nvPicPr>
          <p:cNvPr id="7" name="Picture 6" descr="project-team-icon-premium-style-design-from-vector-24023033.jpg"/>
          <p:cNvPicPr>
            <a:picLocks noChangeAspect="1"/>
          </p:cNvPicPr>
          <p:nvPr/>
        </p:nvPicPr>
        <p:blipFill>
          <a:blip r:embed="rId2"/>
          <a:srcRect l="31432" t="24506" r="31005" b="55400"/>
          <a:stretch>
            <a:fillRect/>
          </a:stretch>
        </p:blipFill>
        <p:spPr>
          <a:xfrm>
            <a:off x="6076950" y="121625"/>
            <a:ext cx="1000125" cy="561975"/>
          </a:xfrm>
          <a:prstGeom prst="rect">
            <a:avLst/>
          </a:prstGeom>
        </p:spPr>
      </p:pic>
    </p:spTree>
    <p:extLst>
      <p:ext uri="{BB962C8B-B14F-4D97-AF65-F5344CB8AC3E}">
        <p14:creationId xmlns="" xmlns:p14="http://schemas.microsoft.com/office/powerpoint/2010/main" val="2531172363"/>
      </p:ext>
    </p:extLst>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30</a:t>
            </a:fld>
            <a:endParaRPr lang="en"/>
          </a:p>
        </p:txBody>
      </p:sp>
      <p:grpSp>
        <p:nvGrpSpPr>
          <p:cNvPr id="3" name="Google Shape;456;p32"/>
          <p:cNvGrpSpPr/>
          <p:nvPr/>
        </p:nvGrpSpPr>
        <p:grpSpPr>
          <a:xfrm>
            <a:off x="709862" y="392846"/>
            <a:ext cx="7983538" cy="4393242"/>
            <a:chOff x="4243174" y="1241129"/>
            <a:chExt cx="4542205" cy="2661224"/>
          </a:xfrm>
        </p:grpSpPr>
        <p:sp>
          <p:nvSpPr>
            <p:cNvPr id="4" name="Google Shape;457;p32"/>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458;p32"/>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59;p32"/>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460;p32"/>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Picture 8" descr="WhatsApp Image 2022-05-11 at 2.48.39 PM (1).jpeg"/>
          <p:cNvPicPr>
            <a:picLocks noChangeAspect="1"/>
          </p:cNvPicPr>
          <p:nvPr/>
        </p:nvPicPr>
        <p:blipFill>
          <a:blip r:embed="rId2"/>
          <a:stretch>
            <a:fillRect/>
          </a:stretch>
        </p:blipFill>
        <p:spPr>
          <a:xfrm>
            <a:off x="709862" y="392846"/>
            <a:ext cx="7937410" cy="4277631"/>
          </a:xfrm>
          <a:prstGeom prst="rect">
            <a:avLst/>
          </a:prstGeom>
        </p:spPr>
      </p:pic>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normAutofit/>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31</a:t>
            </a:fld>
            <a:endParaRPr lang="en"/>
          </a:p>
        </p:txBody>
      </p:sp>
      <p:grpSp>
        <p:nvGrpSpPr>
          <p:cNvPr id="3" name="Google Shape;456;p32"/>
          <p:cNvGrpSpPr/>
          <p:nvPr/>
        </p:nvGrpSpPr>
        <p:grpSpPr>
          <a:xfrm>
            <a:off x="709862" y="392846"/>
            <a:ext cx="7983538" cy="4393242"/>
            <a:chOff x="4243174" y="1241129"/>
            <a:chExt cx="4542205" cy="2661224"/>
          </a:xfrm>
        </p:grpSpPr>
        <p:sp>
          <p:nvSpPr>
            <p:cNvPr id="4" name="Google Shape;457;p32"/>
            <p:cNvSpPr/>
            <p:nvPr/>
          </p:nvSpPr>
          <p:spPr>
            <a:xfrm>
              <a:off x="4614624" y="1241129"/>
              <a:ext cx="3797910" cy="2542169"/>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rgbClr val="FFFFFF">
                    <a:alpha val="29803"/>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 name="Google Shape;458;p32"/>
            <p:cNvSpPr/>
            <p:nvPr/>
          </p:nvSpPr>
          <p:spPr>
            <a:xfrm>
              <a:off x="4243174" y="3832321"/>
              <a:ext cx="4542205" cy="70032"/>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 name="Google Shape;459;p32"/>
            <p:cNvSpPr/>
            <p:nvPr/>
          </p:nvSpPr>
          <p:spPr>
            <a:xfrm>
              <a:off x="4243174" y="3776295"/>
              <a:ext cx="4541505" cy="56025"/>
            </a:xfrm>
            <a:custGeom>
              <a:avLst/>
              <a:gdLst/>
              <a:ahLst/>
              <a:cxnLst/>
              <a:rect l="l" t="t" r="r" b="b"/>
              <a:pathLst>
                <a:path w="6172200" h="76142" extrusionOk="0">
                  <a:moveTo>
                    <a:pt x="0" y="76143"/>
                  </a:moveTo>
                  <a:lnTo>
                    <a:pt x="6172200" y="76143"/>
                  </a:lnTo>
                  <a:lnTo>
                    <a:pt x="6172200" y="0"/>
                  </a:lnTo>
                  <a:lnTo>
                    <a:pt x="0" y="0"/>
                  </a:lnTo>
                  <a:close/>
                </a:path>
              </a:pathLst>
            </a:custGeom>
            <a:solidFill>
              <a:srgbClr val="FFFFFF">
                <a:alpha val="2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460;p32"/>
            <p:cNvSpPr/>
            <p:nvPr/>
          </p:nvSpPr>
          <p:spPr>
            <a:xfrm>
              <a:off x="6177518" y="3776295"/>
              <a:ext cx="665106" cy="35016"/>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FFFFFF">
                <a:alpha val="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9" name="Picture 8" descr="WhatsApp Image 2022-05-11 at 2.48.39 PM (1).jpeg"/>
          <p:cNvPicPr>
            <a:picLocks noChangeAspect="1"/>
          </p:cNvPicPr>
          <p:nvPr/>
        </p:nvPicPr>
        <p:blipFill>
          <a:blip r:embed="rId2"/>
          <a:stretch>
            <a:fillRect/>
          </a:stretch>
        </p:blipFill>
        <p:spPr>
          <a:xfrm>
            <a:off x="709862" y="332720"/>
            <a:ext cx="7937410" cy="4337755"/>
          </a:xfrm>
          <a:prstGeom prst="rect">
            <a:avLst/>
          </a:prstGeom>
        </p:spPr>
      </p:pic>
    </p:spTree>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1" y="439700"/>
            <a:ext cx="3373800" cy="396300"/>
          </a:xfrm>
          <a:solidFill>
            <a:srgbClr val="FFC000"/>
          </a:solidFill>
        </p:spPr>
        <p:txBody>
          <a:bodyPr/>
          <a:lstStyle/>
          <a:p>
            <a:r>
              <a:rPr lang="en-US" sz="2800" dirty="0">
                <a:solidFill>
                  <a:schemeClr val="tx1"/>
                </a:solidFill>
              </a:rPr>
              <a:t>ADVANTAGES</a:t>
            </a:r>
          </a:p>
        </p:txBody>
      </p:sp>
      <p:sp>
        <p:nvSpPr>
          <p:cNvPr id="3" name="Text Placeholder 2"/>
          <p:cNvSpPr>
            <a:spLocks noGrp="1"/>
          </p:cNvSpPr>
          <p:nvPr>
            <p:ph type="body" idx="1"/>
          </p:nvPr>
        </p:nvSpPr>
        <p:spPr>
          <a:xfrm>
            <a:off x="563765" y="1134406"/>
            <a:ext cx="8129635" cy="3615444"/>
          </a:xfrm>
        </p:spPr>
        <p:txBody>
          <a:bodyPr/>
          <a:lstStyle/>
          <a:p>
            <a:pPr>
              <a:buFont typeface="Wingdings" panose="05000000000000000000" pitchFamily="2" charset="2"/>
              <a:buChar char="q"/>
            </a:pPr>
            <a:r>
              <a:rPr lang="en-US" sz="2000" dirty="0"/>
              <a:t>It  </a:t>
            </a:r>
            <a:r>
              <a:rPr lang="en-IN" sz="2000" i="0" dirty="0">
                <a:solidFill>
                  <a:srgbClr val="000000"/>
                </a:solidFill>
                <a:effectLst/>
                <a:latin typeface="Times New Roman" panose="02020603050405020304" pitchFamily="18" charset="0"/>
                <a:cs typeface="Times New Roman" panose="02020603050405020304" pitchFamily="18" charset="0"/>
              </a:rPr>
              <a:t>Reduces Risk of Overselling</a:t>
            </a:r>
            <a:r>
              <a:rPr lang="en-US" sz="2000" dirty="0"/>
              <a:t>.</a:t>
            </a:r>
          </a:p>
          <a:p>
            <a:pPr>
              <a:buFont typeface="Wingdings" panose="05000000000000000000" pitchFamily="2" charset="2"/>
              <a:buChar char="q"/>
            </a:pPr>
            <a:endParaRPr lang="en-US" sz="2000" dirty="0"/>
          </a:p>
          <a:p>
            <a:pPr>
              <a:buFont typeface="Wingdings" panose="05000000000000000000" pitchFamily="2" charset="2"/>
              <a:buChar char="q"/>
            </a:pPr>
            <a:r>
              <a:rPr lang="en-US" sz="2000" i="0" dirty="0">
                <a:solidFill>
                  <a:srgbClr val="000000"/>
                </a:solidFill>
                <a:effectLst/>
                <a:latin typeface="Times New Roman" panose="02020603050405020304" pitchFamily="18" charset="0"/>
                <a:cs typeface="Times New Roman" panose="02020603050405020304" pitchFamily="18" charset="0"/>
              </a:rPr>
              <a:t>Avoiding Stockouts and Excess Stock</a:t>
            </a:r>
            <a:r>
              <a:rPr lang="en-US" sz="2000" dirty="0"/>
              <a:t>.</a:t>
            </a:r>
          </a:p>
          <a:p>
            <a:pPr>
              <a:buFont typeface="Wingdings" panose="05000000000000000000" pitchFamily="2" charset="2"/>
              <a:buChar char="q"/>
            </a:pPr>
            <a:endParaRPr lang="en-US" sz="2000" dirty="0"/>
          </a:p>
          <a:p>
            <a:pPr>
              <a:buFont typeface="Wingdings" panose="05000000000000000000" pitchFamily="2" charset="2"/>
              <a:buChar char="q"/>
            </a:pPr>
            <a:r>
              <a:rPr lang="en-IN" sz="2000" i="0" dirty="0">
                <a:solidFill>
                  <a:srgbClr val="000000"/>
                </a:solidFill>
                <a:effectLst/>
                <a:latin typeface="Times New Roman" panose="02020603050405020304" pitchFamily="18" charset="0"/>
                <a:cs typeface="Times New Roman" panose="02020603050405020304" pitchFamily="18" charset="0"/>
              </a:rPr>
              <a:t>A More Organized Warehouse.</a:t>
            </a:r>
          </a:p>
          <a:p>
            <a:pPr>
              <a:buFont typeface="Wingdings" panose="05000000000000000000" pitchFamily="2" charset="2"/>
              <a:buChar char="q"/>
            </a:pPr>
            <a:endParaRPr lang="en-IN" sz="2000" i="0" dirty="0">
              <a:solidFill>
                <a:srgbClr val="000000"/>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sz="2000" i="0" dirty="0">
                <a:solidFill>
                  <a:srgbClr val="000000"/>
                </a:solidFill>
                <a:effectLst/>
                <a:latin typeface="Times New Roman" panose="02020603050405020304" pitchFamily="18" charset="0"/>
                <a:cs typeface="Times New Roman" panose="02020603050405020304" pitchFamily="18" charset="0"/>
              </a:rPr>
              <a:t>Better Customer Experience</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32</a:t>
            </a:fld>
            <a:endParaRPr lang="en"/>
          </a:p>
        </p:txBody>
      </p:sp>
    </p:spTree>
  </p:cSld>
  <p:clrMapOvr>
    <a:masterClrMapping/>
  </p:clrMapOvr>
  <p:transition>
    <p:wipe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 </a:t>
            </a:r>
            <a:r>
              <a:rPr lang="en-US" b="1" dirty="0" smtClean="0">
                <a:latin typeface="Verdana" pitchFamily="34" charset="0"/>
                <a:ea typeface="Verdana" pitchFamily="34" charset="0"/>
              </a:rPr>
              <a:t>Production problem</a:t>
            </a:r>
          </a:p>
          <a:p>
            <a:r>
              <a:rPr lang="en-US" b="1" dirty="0" smtClean="0">
                <a:latin typeface="Verdana" pitchFamily="34" charset="0"/>
                <a:ea typeface="Verdana" pitchFamily="34" charset="0"/>
              </a:rPr>
              <a:t>Increased space is need to hold the inventory</a:t>
            </a:r>
            <a:endParaRPr lang="en-US" dirty="0" smtClean="0">
              <a:latin typeface="Verdana" pitchFamily="34" charset="0"/>
              <a:ea typeface="Verdana" pitchFamily="34" charset="0"/>
            </a:endParaRPr>
          </a:p>
          <a:p>
            <a:r>
              <a:rPr lang="en-US" b="1" dirty="0" smtClean="0">
                <a:latin typeface="Verdana" pitchFamily="34" charset="0"/>
                <a:ea typeface="Verdana" pitchFamily="34" charset="0"/>
              </a:rPr>
              <a:t>Complexity</a:t>
            </a:r>
          </a:p>
          <a:p>
            <a:r>
              <a:rPr lang="en-US" b="1" dirty="0" smtClean="0">
                <a:latin typeface="Verdana" pitchFamily="34" charset="0"/>
                <a:ea typeface="Verdana" pitchFamily="34" charset="0"/>
              </a:rPr>
              <a:t>High implementation costs</a:t>
            </a:r>
            <a:endParaRPr lang="en-US" dirty="0">
              <a:latin typeface="Verdana" pitchFamily="34" charset="0"/>
              <a:ea typeface="Verdana" pitchFamily="34" charset="0"/>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33</a:t>
            </a:fld>
            <a:endParaRPr lang="en"/>
          </a:p>
        </p:txBody>
      </p:sp>
      <p:sp>
        <p:nvSpPr>
          <p:cNvPr id="4" name="Title 3"/>
          <p:cNvSpPr>
            <a:spLocks noGrp="1"/>
          </p:cNvSpPr>
          <p:nvPr>
            <p:ph type="title"/>
          </p:nvPr>
        </p:nvSpPr>
        <p:spPr>
          <a:xfrm>
            <a:off x="457200" y="205979"/>
            <a:ext cx="3952875" cy="660796"/>
          </a:xfrm>
          <a:solidFill>
            <a:srgbClr val="FFC000"/>
          </a:solidFill>
        </p:spPr>
        <p:txBody>
          <a:bodyPr>
            <a:normAutofit/>
          </a:bodyPr>
          <a:lstStyle/>
          <a:p>
            <a:r>
              <a:rPr lang="en-US" sz="2800" dirty="0" smtClean="0">
                <a:latin typeface="Verdana" pitchFamily="34" charset="0"/>
                <a:ea typeface="Verdana" pitchFamily="34" charset="0"/>
              </a:rPr>
              <a:t>DISADVANTAGES</a:t>
            </a:r>
            <a:endParaRPr lang="en-US" sz="2800" dirty="0">
              <a:latin typeface="Verdana" pitchFamily="34" charset="0"/>
              <a:ea typeface="Verdana" pitchFamily="34" charset="0"/>
            </a:endParaRPr>
          </a:p>
        </p:txBody>
      </p:sp>
    </p:spTree>
  </p:cSld>
  <p:clrMapOvr>
    <a:masterClrMapping/>
  </p:clrMapOvr>
  <p:transition>
    <p:wipe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299" y="1"/>
            <a:ext cx="5307000" cy="836000"/>
          </a:xfrm>
          <a:solidFill>
            <a:srgbClr val="FFC000"/>
          </a:solidFill>
        </p:spPr>
        <p:txBody>
          <a:bodyPr/>
          <a:lstStyle/>
          <a:p>
            <a:pPr algn="ctr"/>
            <a:r>
              <a:rPr lang="en-US" sz="2400" dirty="0" smtClean="0">
                <a:solidFill>
                  <a:schemeClr val="tx1"/>
                </a:solidFill>
              </a:rPr>
              <a:t>FUTURE</a:t>
            </a:r>
            <a:br>
              <a:rPr lang="en-US" sz="2400" dirty="0" smtClean="0">
                <a:solidFill>
                  <a:schemeClr val="tx1"/>
                </a:solidFill>
              </a:rPr>
            </a:br>
            <a:r>
              <a:rPr lang="en-US" sz="2400" dirty="0" smtClean="0">
                <a:solidFill>
                  <a:schemeClr val="tx1"/>
                </a:solidFill>
              </a:rPr>
              <a:t>IMPLEMENTATION</a:t>
            </a:r>
            <a:endParaRPr lang="en-US" sz="2400" dirty="0">
              <a:solidFill>
                <a:schemeClr val="tx1"/>
              </a:solidFill>
            </a:endParaRPr>
          </a:p>
        </p:txBody>
      </p:sp>
      <p:sp>
        <p:nvSpPr>
          <p:cNvPr id="3" name="Text Placeholder 2"/>
          <p:cNvSpPr>
            <a:spLocks noGrp="1"/>
          </p:cNvSpPr>
          <p:nvPr>
            <p:ph type="body" idx="1"/>
          </p:nvPr>
        </p:nvSpPr>
        <p:spPr>
          <a:xfrm>
            <a:off x="855301" y="1079406"/>
            <a:ext cx="7718059" cy="3308443"/>
          </a:xfrm>
        </p:spPr>
        <p:txBody>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can add some more features in future.</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We can take feedbacks from the Customers to improve the      Customer relationship. </a:t>
            </a: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200" i="0" dirty="0">
                <a:solidFill>
                  <a:srgbClr val="202124"/>
                </a:solidFill>
                <a:effectLst/>
                <a:latin typeface="Times New Roman" panose="02020603050405020304" pitchFamily="18" charset="0"/>
                <a:cs typeface="Times New Roman" panose="02020603050405020304" pitchFamily="18" charset="0"/>
              </a:rPr>
              <a:t>Successful companies will view inventory as a strategic asset, rather than an aggravating expense or an evil to be tolerated</a:t>
            </a:r>
            <a:r>
              <a:rPr lang="en-US" sz="2200" b="0" i="0" dirty="0">
                <a:solidFill>
                  <a:srgbClr val="202124"/>
                </a:solidFill>
                <a:effectLst/>
                <a:latin typeface="Roboto" panose="020B0604020202020204" pitchFamily="2" charset="0"/>
              </a:rPr>
              <a:t>.</a:t>
            </a:r>
            <a:endParaRPr lang="en-US" sz="2200" dirty="0">
              <a:latin typeface="Times New Roman" panose="02020603050405020304" pitchFamily="18" charset="0"/>
              <a:cs typeface="Times New Roman" panose="02020603050405020304" pitchFamily="18" charset="0"/>
            </a:endParaRPr>
          </a:p>
          <a:p>
            <a:pPr marL="76200" indent="0">
              <a:buNone/>
            </a:pPr>
            <a:r>
              <a:rPr lang="en-US" sz="2200" dirty="0">
                <a:latin typeface="Times New Roman" panose="02020603050405020304" pitchFamily="18" charset="0"/>
                <a:cs typeface="Times New Roman" panose="02020603050405020304" pitchFamily="18" charset="0"/>
              </a:rPr>
              <a:t>  </a:t>
            </a:r>
          </a:p>
          <a:p>
            <a:pPr marL="76200" indent="0">
              <a:buNone/>
            </a:pPr>
            <a:r>
              <a:rPr lang="en-US" sz="2400" dirty="0">
                <a:latin typeface="Times New Roman" panose="02020603050405020304" pitchFamily="18" charset="0"/>
                <a:cs typeface="Times New Roman" panose="02020603050405020304" pitchFamily="18" charset="0"/>
              </a:rPr>
              <a:t>      </a:t>
            </a:r>
          </a:p>
          <a:p>
            <a:pPr marL="76200" indent="0">
              <a:buNone/>
            </a:pPr>
            <a:endParaRPr lang="en-US" sz="2400" dirty="0">
              <a:latin typeface="Times New Roman" panose="02020603050405020304" pitchFamily="18" charset="0"/>
              <a:cs typeface="Times New Roman" panose="02020603050405020304" pitchFamily="18" charset="0"/>
            </a:endParaRPr>
          </a:p>
          <a:p>
            <a:pPr marL="7620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34</a:t>
            </a:fld>
            <a:endParaRPr lang="en"/>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439700"/>
            <a:ext cx="4154850" cy="396300"/>
          </a:xfrm>
          <a:solidFill>
            <a:srgbClr val="FFC000"/>
          </a:solidFill>
        </p:spPr>
        <p:txBody>
          <a:bodyPr/>
          <a:lstStyle/>
          <a:p>
            <a:r>
              <a:rPr lang="en-US" sz="2800" dirty="0">
                <a:solidFill>
                  <a:schemeClr val="accent4">
                    <a:lumMod val="50000"/>
                  </a:schemeClr>
                </a:solidFill>
              </a:rPr>
              <a:t>        </a:t>
            </a:r>
            <a:r>
              <a:rPr lang="en-US" sz="2800" dirty="0">
                <a:solidFill>
                  <a:schemeClr val="tx1"/>
                </a:solidFill>
              </a:rPr>
              <a:t>CONCLUSION</a:t>
            </a:r>
          </a:p>
        </p:txBody>
      </p:sp>
      <p:sp>
        <p:nvSpPr>
          <p:cNvPr id="3" name="Text Placeholder 2"/>
          <p:cNvSpPr>
            <a:spLocks noGrp="1"/>
          </p:cNvSpPr>
          <p:nvPr>
            <p:ph type="body" idx="1"/>
          </p:nvPr>
        </p:nvSpPr>
        <p:spPr>
          <a:xfrm>
            <a:off x="419386" y="1148157"/>
            <a:ext cx="8274014" cy="3601694"/>
          </a:xfrm>
        </p:spPr>
        <p:txBody>
          <a:bodyPr/>
          <a:lstStyle/>
          <a:p>
            <a:r>
              <a:rPr lang="en-US" sz="2400" dirty="0">
                <a:latin typeface="Times New Roman" panose="02020603050405020304" pitchFamily="18" charset="0"/>
                <a:cs typeface="Times New Roman" panose="02020603050405020304" pitchFamily="18" charset="0"/>
              </a:rPr>
              <a:t>Inventory management is important for keeping costs down, while meeting regulations.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Supply and demand is a delicate balance, and inventory management hopes to ensure that the balance undistributed.</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35</a:t>
            </a:fld>
            <a:endParaRPr lang="en"/>
          </a:p>
        </p:txBody>
      </p:sp>
    </p:spTree>
  </p:cSld>
  <p:clrMapOvr>
    <a:masterClrMapping/>
  </p:clrMapOvr>
  <p:transition>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2"/>
            </a:gs>
          </a:gsLst>
          <a:path path="circle">
            <a:fillToRect l="100000" t="100000"/>
          </a:path>
          <a:tileRect r="-100000" b="-100000"/>
        </a:gradFill>
        <a:effectLst/>
      </p:bgPr>
    </p:bg>
    <p:spTree>
      <p:nvGrpSpPr>
        <p:cNvPr id="1" name="Shape 341"/>
        <p:cNvGrpSpPr/>
        <p:nvPr/>
      </p:nvGrpSpPr>
      <p:grpSpPr>
        <a:xfrm>
          <a:off x="0" y="0"/>
          <a:ext cx="0" cy="0"/>
          <a:chOff x="0" y="0"/>
          <a:chExt cx="0" cy="0"/>
        </a:xfrm>
      </p:grpSpPr>
      <p:sp>
        <p:nvSpPr>
          <p:cNvPr id="344" name="Google Shape;344;p25"/>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36</a:t>
            </a:fld>
            <a:endParaRPr/>
          </a:p>
        </p:txBody>
      </p:sp>
      <p:sp>
        <p:nvSpPr>
          <p:cNvPr id="342" name="Google Shape;342;p25"/>
          <p:cNvSpPr txBox="1">
            <a:spLocks noGrp="1"/>
          </p:cNvSpPr>
          <p:nvPr>
            <p:ph type="ctrTitle" idx="4294967295"/>
          </p:nvPr>
        </p:nvSpPr>
        <p:spPr>
          <a:xfrm>
            <a:off x="0" y="1781175"/>
            <a:ext cx="7432675" cy="2959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9600" dirty="0">
                <a:solidFill>
                  <a:schemeClr val="accent5"/>
                </a:solidFill>
              </a:rPr>
              <a:t>  </a:t>
            </a:r>
            <a:endParaRPr sz="9600" dirty="0">
              <a:solidFill>
                <a:schemeClr val="accent5"/>
              </a:solidFill>
            </a:endParaRPr>
          </a:p>
        </p:txBody>
      </p:sp>
      <p:grpSp>
        <p:nvGrpSpPr>
          <p:cNvPr id="4" name="Grupo 16">
            <a:extLst>
              <a:ext uri="{FF2B5EF4-FFF2-40B4-BE49-F238E27FC236}">
                <a16:creationId xmlns="" xmlns:a16="http://schemas.microsoft.com/office/drawing/2014/main" id="{A0955C48-68CF-5041-86FB-F2C0A7CF13BE}"/>
              </a:ext>
            </a:extLst>
          </p:cNvPr>
          <p:cNvGrpSpPr/>
          <p:nvPr/>
        </p:nvGrpSpPr>
        <p:grpSpPr>
          <a:xfrm>
            <a:off x="6470234" y="2769314"/>
            <a:ext cx="2223166" cy="2562712"/>
            <a:chOff x="7017258" y="4131327"/>
            <a:chExt cx="583504" cy="683980"/>
          </a:xfrm>
        </p:grpSpPr>
        <p:sp>
          <p:nvSpPr>
            <p:cNvPr id="5" name="Google Shape;1160;p46"/>
            <p:cNvSpPr/>
            <p:nvPr/>
          </p:nvSpPr>
          <p:spPr>
            <a:xfrm>
              <a:off x="7315814" y="4178415"/>
              <a:ext cx="150241" cy="410597"/>
            </a:xfrm>
            <a:custGeom>
              <a:avLst/>
              <a:gdLst/>
              <a:ahLst/>
              <a:cxnLst/>
              <a:rect l="l" t="t" r="r" b="b"/>
              <a:pathLst>
                <a:path w="1502409" h="4105966" extrusionOk="0">
                  <a:moveTo>
                    <a:pt x="0" y="0"/>
                  </a:moveTo>
                  <a:lnTo>
                    <a:pt x="1502410" y="868091"/>
                  </a:lnTo>
                  <a:lnTo>
                    <a:pt x="1502410" y="4105966"/>
                  </a:lnTo>
                  <a:lnTo>
                    <a:pt x="0" y="3238679"/>
                  </a:lnTo>
                  <a:lnTo>
                    <a:pt x="0" y="0"/>
                  </a:ln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 name="Google Shape;1161;p46"/>
            <p:cNvSpPr/>
            <p:nvPr/>
          </p:nvSpPr>
          <p:spPr>
            <a:xfrm>
              <a:off x="7320563" y="4281056"/>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 name="Google Shape;1162;p46"/>
            <p:cNvSpPr/>
            <p:nvPr/>
          </p:nvSpPr>
          <p:spPr>
            <a:xfrm>
              <a:off x="7077193" y="4326164"/>
              <a:ext cx="134029" cy="147278"/>
            </a:xfrm>
            <a:custGeom>
              <a:avLst/>
              <a:gdLst/>
              <a:ahLst/>
              <a:cxnLst/>
              <a:rect l="l" t="t" r="r" b="b"/>
              <a:pathLst>
                <a:path w="1340290" h="1472783" extrusionOk="0">
                  <a:moveTo>
                    <a:pt x="1340291" y="774135"/>
                  </a:moveTo>
                  <a:lnTo>
                    <a:pt x="0" y="0"/>
                  </a:lnTo>
                  <a:lnTo>
                    <a:pt x="0" y="698649"/>
                  </a:lnTo>
                  <a:lnTo>
                    <a:pt x="1340291" y="1472784"/>
                  </a:lnTo>
                  <a:lnTo>
                    <a:pt x="1340291" y="774135"/>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163;p46"/>
            <p:cNvSpPr/>
            <p:nvPr/>
          </p:nvSpPr>
          <p:spPr>
            <a:xfrm>
              <a:off x="7089116" y="4349542"/>
              <a:ext cx="15249" cy="22656"/>
            </a:xfrm>
            <a:custGeom>
              <a:avLst/>
              <a:gdLst/>
              <a:ahLst/>
              <a:cxnLst/>
              <a:rect l="l" t="t" r="r" b="b"/>
              <a:pathLst>
                <a:path w="152488" h="226558" extrusionOk="0">
                  <a:moveTo>
                    <a:pt x="152488" y="157447"/>
                  </a:moveTo>
                  <a:cubicBezTo>
                    <a:pt x="152488" y="215266"/>
                    <a:pt x="118780" y="241767"/>
                    <a:pt x="76244" y="217675"/>
                  </a:cubicBezTo>
                  <a:cubicBezTo>
                    <a:pt x="34510" y="193584"/>
                    <a:pt x="0" y="126931"/>
                    <a:pt x="0" y="69112"/>
                  </a:cubicBezTo>
                  <a:cubicBezTo>
                    <a:pt x="0" y="11293"/>
                    <a:pt x="33708" y="-15208"/>
                    <a:pt x="76244" y="8884"/>
                  </a:cubicBezTo>
                  <a:cubicBezTo>
                    <a:pt x="118780" y="32975"/>
                    <a:pt x="152488" y="99628"/>
                    <a:pt x="152488" y="1574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 name="Google Shape;1164;p46"/>
            <p:cNvSpPr/>
            <p:nvPr/>
          </p:nvSpPr>
          <p:spPr>
            <a:xfrm>
              <a:off x="7111362" y="4360598"/>
              <a:ext cx="48876" cy="39108"/>
            </a:xfrm>
            <a:custGeom>
              <a:avLst/>
              <a:gdLst/>
              <a:ahLst/>
              <a:cxnLst/>
              <a:rect l="l" t="t" r="r" b="b"/>
              <a:pathLst>
                <a:path w="488764" h="391082" extrusionOk="0">
                  <a:moveTo>
                    <a:pt x="0" y="0"/>
                  </a:moveTo>
                  <a:lnTo>
                    <a:pt x="488765" y="281869"/>
                  </a:lnTo>
                  <a:lnTo>
                    <a:pt x="488765" y="391083"/>
                  </a:lnTo>
                  <a:lnTo>
                    <a:pt x="0" y="110017"/>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 name="Google Shape;1165;p46"/>
            <p:cNvSpPr/>
            <p:nvPr/>
          </p:nvSpPr>
          <p:spPr>
            <a:xfrm>
              <a:off x="7111442" y="4383982"/>
              <a:ext cx="85875" cy="60469"/>
            </a:xfrm>
            <a:custGeom>
              <a:avLst/>
              <a:gdLst/>
              <a:ahLst/>
              <a:cxnLst/>
              <a:rect l="l" t="t" r="r" b="b"/>
              <a:pathLst>
                <a:path w="858749" h="604692" extrusionOk="0">
                  <a:moveTo>
                    <a:pt x="0" y="0"/>
                  </a:moveTo>
                  <a:lnTo>
                    <a:pt x="858749" y="495479"/>
                  </a:lnTo>
                  <a:lnTo>
                    <a:pt x="858749" y="604692"/>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 name="Google Shape;1166;p46"/>
            <p:cNvSpPr/>
            <p:nvPr/>
          </p:nvSpPr>
          <p:spPr>
            <a:xfrm>
              <a:off x="7281165" y="4207564"/>
              <a:ext cx="150241" cy="410597"/>
            </a:xfrm>
            <a:custGeom>
              <a:avLst/>
              <a:gdLst/>
              <a:ahLst/>
              <a:cxnLst/>
              <a:rect l="l" t="t" r="r" b="b"/>
              <a:pathLst>
                <a:path w="1502410" h="4105966" extrusionOk="0">
                  <a:moveTo>
                    <a:pt x="0" y="0"/>
                  </a:moveTo>
                  <a:lnTo>
                    <a:pt x="1502410" y="868091"/>
                  </a:lnTo>
                  <a:lnTo>
                    <a:pt x="1502410" y="4105967"/>
                  </a:lnTo>
                  <a:lnTo>
                    <a:pt x="0" y="3238679"/>
                  </a:lnTo>
                  <a:lnTo>
                    <a:pt x="0" y="0"/>
                  </a:ln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167;p46"/>
            <p:cNvSpPr/>
            <p:nvPr/>
          </p:nvSpPr>
          <p:spPr>
            <a:xfrm>
              <a:off x="7295649" y="4387505"/>
              <a:ext cx="120706" cy="80626"/>
            </a:xfrm>
            <a:custGeom>
              <a:avLst/>
              <a:gdLst/>
              <a:ahLst/>
              <a:cxnLst/>
              <a:rect l="l" t="t" r="r" b="b"/>
              <a:pathLst>
                <a:path w="1207064" h="806256" extrusionOk="0">
                  <a:moveTo>
                    <a:pt x="0" y="0"/>
                  </a:moveTo>
                  <a:lnTo>
                    <a:pt x="1207064" y="697043"/>
                  </a:lnTo>
                  <a:lnTo>
                    <a:pt x="1207064" y="806257"/>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168;p46"/>
            <p:cNvSpPr/>
            <p:nvPr/>
          </p:nvSpPr>
          <p:spPr>
            <a:xfrm>
              <a:off x="7304051" y="4414012"/>
              <a:ext cx="103772" cy="70909"/>
            </a:xfrm>
            <a:custGeom>
              <a:avLst/>
              <a:gdLst/>
              <a:ahLst/>
              <a:cxnLst/>
              <a:rect l="l" t="t" r="r" b="b"/>
              <a:pathLst>
                <a:path w="1037722" h="709088" extrusionOk="0">
                  <a:moveTo>
                    <a:pt x="0" y="0"/>
                  </a:moveTo>
                  <a:lnTo>
                    <a:pt x="1037722" y="599874"/>
                  </a:lnTo>
                  <a:lnTo>
                    <a:pt x="1037722" y="709088"/>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169;p46"/>
            <p:cNvSpPr/>
            <p:nvPr/>
          </p:nvSpPr>
          <p:spPr>
            <a:xfrm>
              <a:off x="7242035" y="4420419"/>
              <a:ext cx="88684" cy="87371"/>
            </a:xfrm>
            <a:custGeom>
              <a:avLst/>
              <a:gdLst/>
              <a:ahLst/>
              <a:cxnLst/>
              <a:rect l="l" t="t" r="r" b="b"/>
              <a:pathLst>
                <a:path w="886839" h="873712" extrusionOk="0">
                  <a:moveTo>
                    <a:pt x="0" y="361370"/>
                  </a:moveTo>
                  <a:lnTo>
                    <a:pt x="0" y="0"/>
                  </a:lnTo>
                  <a:lnTo>
                    <a:pt x="886839" y="512342"/>
                  </a:lnTo>
                  <a:lnTo>
                    <a:pt x="886839" y="873712"/>
                  </a:lnTo>
                  <a:lnTo>
                    <a:pt x="0" y="361370"/>
                  </a:lnTo>
                  <a:close/>
                </a:path>
              </a:pathLst>
            </a:cu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170;p46"/>
            <p:cNvSpPr/>
            <p:nvPr/>
          </p:nvSpPr>
          <p:spPr>
            <a:xfrm>
              <a:off x="7521147" y="4436256"/>
              <a:ext cx="79615" cy="187933"/>
            </a:xfrm>
            <a:custGeom>
              <a:avLst/>
              <a:gdLst/>
              <a:ahLst/>
              <a:cxnLst/>
              <a:rect l="l" t="t" r="r" b="b"/>
              <a:pathLst>
                <a:path w="796148" h="1879329" extrusionOk="0">
                  <a:moveTo>
                    <a:pt x="294543" y="125463"/>
                  </a:moveTo>
                  <a:cubicBezTo>
                    <a:pt x="225522" y="15446"/>
                    <a:pt x="130016" y="991"/>
                    <a:pt x="126003" y="188"/>
                  </a:cubicBezTo>
                  <a:cubicBezTo>
                    <a:pt x="116373" y="-1418"/>
                    <a:pt x="110754" y="7416"/>
                    <a:pt x="110754" y="20264"/>
                  </a:cubicBezTo>
                  <a:lnTo>
                    <a:pt x="110754" y="310967"/>
                  </a:lnTo>
                  <a:cubicBezTo>
                    <a:pt x="110754" y="409741"/>
                    <a:pt x="77046" y="473182"/>
                    <a:pt x="10433" y="500485"/>
                  </a:cubicBezTo>
                  <a:cubicBezTo>
                    <a:pt x="4013" y="502894"/>
                    <a:pt x="0" y="510122"/>
                    <a:pt x="0" y="519758"/>
                  </a:cubicBezTo>
                  <a:cubicBezTo>
                    <a:pt x="0" y="659488"/>
                    <a:pt x="2408" y="1259362"/>
                    <a:pt x="3210" y="1446472"/>
                  </a:cubicBezTo>
                  <a:cubicBezTo>
                    <a:pt x="3210" y="1477790"/>
                    <a:pt x="24879" y="1514731"/>
                    <a:pt x="51364" y="1529988"/>
                  </a:cubicBezTo>
                  <a:cubicBezTo>
                    <a:pt x="194222" y="1612702"/>
                    <a:pt x="604335" y="1849600"/>
                    <a:pt x="604335" y="1849600"/>
                  </a:cubicBezTo>
                  <a:cubicBezTo>
                    <a:pt x="713484" y="1913040"/>
                    <a:pt x="783308" y="1873691"/>
                    <a:pt x="795346" y="1743598"/>
                  </a:cubicBezTo>
                  <a:lnTo>
                    <a:pt x="796149" y="1167815"/>
                  </a:lnTo>
                  <a:cubicBezTo>
                    <a:pt x="796149" y="1080283"/>
                    <a:pt x="780900" y="990342"/>
                    <a:pt x="732746" y="915659"/>
                  </a:cubicBezTo>
                  <a:cubicBezTo>
                    <a:pt x="705458" y="873098"/>
                    <a:pt x="673355" y="840173"/>
                    <a:pt x="639648" y="820900"/>
                  </a:cubicBezTo>
                  <a:lnTo>
                    <a:pt x="359551" y="659488"/>
                  </a:lnTo>
                  <a:lnTo>
                    <a:pt x="359551" y="389665"/>
                  </a:lnTo>
                  <a:cubicBezTo>
                    <a:pt x="360353" y="283663"/>
                    <a:pt x="337882" y="195328"/>
                    <a:pt x="294543" y="125463"/>
                  </a:cubicBezTo>
                  <a:close/>
                </a:path>
              </a:pathLst>
            </a:custGeom>
            <a:gradFill>
              <a:gsLst>
                <a:gs pos="0">
                  <a:srgbClr val="FFFFFF">
                    <a:alpha val="40000"/>
                  </a:srgbClr>
                </a:gs>
                <a:gs pos="100000">
                  <a:srgbClr val="FFFFFF">
                    <a:alpha val="10000"/>
                  </a:srgbClr>
                </a:gs>
              </a:gsLst>
              <a:lin ang="6600474"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171;p46"/>
            <p:cNvSpPr/>
            <p:nvPr/>
          </p:nvSpPr>
          <p:spPr>
            <a:xfrm>
              <a:off x="7483777" y="4463342"/>
              <a:ext cx="31300" cy="120537"/>
            </a:xfrm>
            <a:custGeom>
              <a:avLst/>
              <a:gdLst/>
              <a:ahLst/>
              <a:cxnLst/>
              <a:rect l="l" t="t" r="r" b="b"/>
              <a:pathLst>
                <a:path w="313002" h="1205369" extrusionOk="0">
                  <a:moveTo>
                    <a:pt x="0" y="0"/>
                  </a:moveTo>
                  <a:lnTo>
                    <a:pt x="313002" y="180685"/>
                  </a:lnTo>
                  <a:lnTo>
                    <a:pt x="313002" y="1205370"/>
                  </a:lnTo>
                  <a:lnTo>
                    <a:pt x="0" y="1024685"/>
                  </a:lnTo>
                  <a:lnTo>
                    <a:pt x="0" y="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172;p46"/>
            <p:cNvSpPr/>
            <p:nvPr/>
          </p:nvSpPr>
          <p:spPr>
            <a:xfrm>
              <a:off x="7017258" y="4131327"/>
              <a:ext cx="238925" cy="281547"/>
            </a:xfrm>
            <a:custGeom>
              <a:avLst/>
              <a:gdLst/>
              <a:ahLst/>
              <a:cxnLst/>
              <a:rect l="l" t="t" r="r" b="b"/>
              <a:pathLst>
                <a:path w="2389249" h="2815474" extrusionOk="0">
                  <a:moveTo>
                    <a:pt x="2388447" y="1379631"/>
                  </a:moveTo>
                  <a:lnTo>
                    <a:pt x="0" y="0"/>
                  </a:lnTo>
                  <a:lnTo>
                    <a:pt x="803" y="1245522"/>
                  </a:lnTo>
                  <a:lnTo>
                    <a:pt x="2178173" y="2503090"/>
                  </a:lnTo>
                  <a:lnTo>
                    <a:pt x="2389249" y="2815474"/>
                  </a:lnTo>
                  <a:lnTo>
                    <a:pt x="2388447" y="1379631"/>
                  </a:lnTo>
                  <a:close/>
                </a:path>
              </a:pathLst>
            </a:custGeom>
            <a:gradFill>
              <a:gsLst>
                <a:gs pos="0">
                  <a:srgbClr val="FFFFFF">
                    <a:alpha val="29803"/>
                    <a:alpha val="29800"/>
                  </a:srgbClr>
                </a:gs>
                <a:gs pos="100000">
                  <a:srgbClr val="FFFFFF">
                    <a:alpha val="0"/>
                  </a:srgbClr>
                </a:gs>
              </a:gsLst>
              <a:lin ang="108014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173;p46"/>
            <p:cNvSpPr/>
            <p:nvPr/>
          </p:nvSpPr>
          <p:spPr>
            <a:xfrm>
              <a:off x="7142010" y="4233590"/>
              <a:ext cx="52327" cy="41116"/>
            </a:xfrm>
            <a:custGeom>
              <a:avLst/>
              <a:gdLst/>
              <a:ahLst/>
              <a:cxnLst/>
              <a:rect l="l" t="t" r="r" b="b"/>
              <a:pathLst>
                <a:path w="523275" h="411158" extrusionOk="0">
                  <a:moveTo>
                    <a:pt x="523275" y="301945"/>
                  </a:moveTo>
                  <a:lnTo>
                    <a:pt x="0" y="0"/>
                  </a:lnTo>
                  <a:lnTo>
                    <a:pt x="0" y="109214"/>
                  </a:lnTo>
                  <a:lnTo>
                    <a:pt x="523275" y="411159"/>
                  </a:lnTo>
                  <a:lnTo>
                    <a:pt x="523275" y="30194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174;p46"/>
            <p:cNvSpPr/>
            <p:nvPr/>
          </p:nvSpPr>
          <p:spPr>
            <a:xfrm>
              <a:off x="7064950" y="4210927"/>
              <a:ext cx="129615" cy="85765"/>
            </a:xfrm>
            <a:custGeom>
              <a:avLst/>
              <a:gdLst/>
              <a:ahLst/>
              <a:cxnLst/>
              <a:rect l="l" t="t" r="r" b="b"/>
              <a:pathLst>
                <a:path w="1296149" h="857651" extrusionOk="0">
                  <a:moveTo>
                    <a:pt x="1296150" y="748438"/>
                  </a:moveTo>
                  <a:lnTo>
                    <a:pt x="0" y="0"/>
                  </a:lnTo>
                  <a:lnTo>
                    <a:pt x="0" y="109214"/>
                  </a:lnTo>
                  <a:lnTo>
                    <a:pt x="1296150" y="857652"/>
                  </a:lnTo>
                  <a:lnTo>
                    <a:pt x="1296150" y="748438"/>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175;p46"/>
            <p:cNvSpPr/>
            <p:nvPr/>
          </p:nvSpPr>
          <p:spPr>
            <a:xfrm>
              <a:off x="7038303" y="4217334"/>
              <a:ext cx="156340" cy="101264"/>
            </a:xfrm>
            <a:custGeom>
              <a:avLst/>
              <a:gdLst/>
              <a:ahLst/>
              <a:cxnLst/>
              <a:rect l="l" t="t" r="r" b="b"/>
              <a:pathLst>
                <a:path w="1563405" h="1012639" extrusionOk="0">
                  <a:moveTo>
                    <a:pt x="1563405" y="903425"/>
                  </a:moveTo>
                  <a:lnTo>
                    <a:pt x="0" y="0"/>
                  </a:lnTo>
                  <a:lnTo>
                    <a:pt x="0" y="109214"/>
                  </a:lnTo>
                  <a:lnTo>
                    <a:pt x="1563405" y="1012639"/>
                  </a:lnTo>
                  <a:lnTo>
                    <a:pt x="1563405" y="903425"/>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176;p46"/>
            <p:cNvSpPr/>
            <p:nvPr/>
          </p:nvSpPr>
          <p:spPr>
            <a:xfrm>
              <a:off x="7206986" y="4270200"/>
              <a:ext cx="27127" cy="40368"/>
            </a:xfrm>
            <a:custGeom>
              <a:avLst/>
              <a:gdLst/>
              <a:ahLst/>
              <a:cxnLst/>
              <a:rect l="l" t="t" r="r" b="b"/>
              <a:pathLst>
                <a:path w="271268" h="403680" extrusionOk="0">
                  <a:moveTo>
                    <a:pt x="0" y="123544"/>
                  </a:moveTo>
                  <a:cubicBezTo>
                    <a:pt x="0" y="226333"/>
                    <a:pt x="60995" y="344381"/>
                    <a:pt x="135634" y="387745"/>
                  </a:cubicBezTo>
                  <a:cubicBezTo>
                    <a:pt x="210273" y="431110"/>
                    <a:pt x="271268" y="382927"/>
                    <a:pt x="271268" y="280137"/>
                  </a:cubicBezTo>
                  <a:cubicBezTo>
                    <a:pt x="271268" y="177347"/>
                    <a:pt x="210273" y="59300"/>
                    <a:pt x="135634" y="15935"/>
                  </a:cubicBezTo>
                  <a:cubicBezTo>
                    <a:pt x="60995" y="-27429"/>
                    <a:pt x="0" y="20754"/>
                    <a:pt x="0" y="123544"/>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177;p46"/>
            <p:cNvSpPr/>
            <p:nvPr/>
          </p:nvSpPr>
          <p:spPr>
            <a:xfrm>
              <a:off x="7358065" y="4552792"/>
              <a:ext cx="238925" cy="262515"/>
            </a:xfrm>
            <a:custGeom>
              <a:avLst/>
              <a:gdLst/>
              <a:ahLst/>
              <a:cxnLst/>
              <a:rect l="l" t="t" r="r" b="b"/>
              <a:pathLst>
                <a:path w="2389248" h="2625152" extrusionOk="0">
                  <a:moveTo>
                    <a:pt x="0" y="0"/>
                  </a:moveTo>
                  <a:lnTo>
                    <a:pt x="2388447" y="1379630"/>
                  </a:lnTo>
                  <a:lnTo>
                    <a:pt x="2389249" y="2625153"/>
                  </a:lnTo>
                  <a:lnTo>
                    <a:pt x="211076" y="1367585"/>
                  </a:lnTo>
                  <a:lnTo>
                    <a:pt x="803" y="1436647"/>
                  </a:lnTo>
                  <a:lnTo>
                    <a:pt x="0" y="0"/>
                  </a:lnTo>
                  <a:close/>
                </a:path>
              </a:pathLst>
            </a:custGeom>
            <a:gradFill>
              <a:gsLst>
                <a:gs pos="0">
                  <a:srgbClr val="FFFFFF">
                    <a:alpha val="29803"/>
                    <a:alpha val="29800"/>
                  </a:srgbClr>
                </a:gs>
                <a:gs pos="99000">
                  <a:srgbClr val="FFFFFF">
                    <a:alpha val="0"/>
                  </a:srgbClr>
                </a:gs>
              </a:gsLst>
              <a:lin ang="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178;p46"/>
            <p:cNvSpPr/>
            <p:nvPr/>
          </p:nvSpPr>
          <p:spPr>
            <a:xfrm>
              <a:off x="7419281" y="4618458"/>
              <a:ext cx="52327" cy="41116"/>
            </a:xfrm>
            <a:custGeom>
              <a:avLst/>
              <a:gdLst/>
              <a:ahLst/>
              <a:cxnLst/>
              <a:rect l="l" t="t" r="r" b="b"/>
              <a:pathLst>
                <a:path w="523275" h="411158" extrusionOk="0">
                  <a:moveTo>
                    <a:pt x="0" y="0"/>
                  </a:moveTo>
                  <a:lnTo>
                    <a:pt x="523275" y="301945"/>
                  </a:lnTo>
                  <a:lnTo>
                    <a:pt x="523275" y="411159"/>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179;p46"/>
            <p:cNvSpPr/>
            <p:nvPr/>
          </p:nvSpPr>
          <p:spPr>
            <a:xfrm>
              <a:off x="7419281" y="4640240"/>
              <a:ext cx="94462" cy="65448"/>
            </a:xfrm>
            <a:custGeom>
              <a:avLst/>
              <a:gdLst/>
              <a:ahLst/>
              <a:cxnLst/>
              <a:rect l="l" t="t" r="r" b="b"/>
              <a:pathLst>
                <a:path w="944624" h="654481" extrusionOk="0">
                  <a:moveTo>
                    <a:pt x="0" y="0"/>
                  </a:moveTo>
                  <a:lnTo>
                    <a:pt x="944624" y="545267"/>
                  </a:lnTo>
                  <a:lnTo>
                    <a:pt x="944624" y="654481"/>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1180;p46"/>
            <p:cNvSpPr/>
            <p:nvPr/>
          </p:nvSpPr>
          <p:spPr>
            <a:xfrm>
              <a:off x="7419281" y="4662102"/>
              <a:ext cx="122231" cy="81509"/>
            </a:xfrm>
            <a:custGeom>
              <a:avLst/>
              <a:gdLst/>
              <a:ahLst/>
              <a:cxnLst/>
              <a:rect l="l" t="t" r="r" b="b"/>
              <a:pathLst>
                <a:path w="1222313" h="815090" extrusionOk="0">
                  <a:moveTo>
                    <a:pt x="0" y="0"/>
                  </a:moveTo>
                  <a:lnTo>
                    <a:pt x="1222313" y="705876"/>
                  </a:lnTo>
                  <a:lnTo>
                    <a:pt x="1222313" y="815090"/>
                  </a:lnTo>
                  <a:lnTo>
                    <a:pt x="0" y="109214"/>
                  </a:lnTo>
                  <a:lnTo>
                    <a:pt x="0" y="0"/>
                  </a:ln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1181;p46"/>
            <p:cNvSpPr/>
            <p:nvPr/>
          </p:nvSpPr>
          <p:spPr>
            <a:xfrm>
              <a:off x="7379431" y="4594446"/>
              <a:ext cx="27127" cy="40368"/>
            </a:xfrm>
            <a:custGeom>
              <a:avLst/>
              <a:gdLst/>
              <a:ahLst/>
              <a:cxnLst/>
              <a:rect l="l" t="t" r="r" b="b"/>
              <a:pathLst>
                <a:path w="271268" h="403680" extrusionOk="0">
                  <a:moveTo>
                    <a:pt x="271268" y="280137"/>
                  </a:moveTo>
                  <a:cubicBezTo>
                    <a:pt x="271268" y="382927"/>
                    <a:pt x="210273" y="431109"/>
                    <a:pt x="135634" y="387745"/>
                  </a:cubicBezTo>
                  <a:cubicBezTo>
                    <a:pt x="60995" y="344381"/>
                    <a:pt x="0" y="226333"/>
                    <a:pt x="0" y="123544"/>
                  </a:cubicBezTo>
                  <a:cubicBezTo>
                    <a:pt x="0" y="20754"/>
                    <a:pt x="60995" y="-27429"/>
                    <a:pt x="135634" y="15935"/>
                  </a:cubicBezTo>
                  <a:cubicBezTo>
                    <a:pt x="210273" y="59300"/>
                    <a:pt x="270466" y="177348"/>
                    <a:pt x="271268" y="28013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182;p46"/>
            <p:cNvSpPr/>
            <p:nvPr/>
          </p:nvSpPr>
          <p:spPr>
            <a:xfrm>
              <a:off x="7242195" y="4530298"/>
              <a:ext cx="67095" cy="91494"/>
            </a:xfrm>
            <a:custGeom>
              <a:avLst/>
              <a:gdLst/>
              <a:ahLst/>
              <a:cxnLst/>
              <a:rect l="l" t="t" r="r" b="b"/>
              <a:pathLst>
                <a:path w="670948" h="914939" extrusionOk="0">
                  <a:moveTo>
                    <a:pt x="335474" y="11956"/>
                  </a:moveTo>
                  <a:cubicBezTo>
                    <a:pt x="383628" y="39259"/>
                    <a:pt x="422152" y="106715"/>
                    <a:pt x="422152" y="162125"/>
                  </a:cubicBezTo>
                  <a:lnTo>
                    <a:pt x="422152" y="407054"/>
                  </a:lnTo>
                  <a:lnTo>
                    <a:pt x="584270" y="500207"/>
                  </a:lnTo>
                  <a:cubicBezTo>
                    <a:pt x="632425" y="527511"/>
                    <a:pt x="670948" y="594966"/>
                    <a:pt x="670948" y="650376"/>
                  </a:cubicBezTo>
                  <a:cubicBezTo>
                    <a:pt x="670948" y="705786"/>
                    <a:pt x="632425" y="728272"/>
                    <a:pt x="584270" y="700968"/>
                  </a:cubicBezTo>
                  <a:lnTo>
                    <a:pt x="422152" y="607815"/>
                  </a:lnTo>
                  <a:lnTo>
                    <a:pt x="422152" y="852744"/>
                  </a:lnTo>
                  <a:cubicBezTo>
                    <a:pt x="422152" y="908153"/>
                    <a:pt x="383628" y="930639"/>
                    <a:pt x="335474" y="903335"/>
                  </a:cubicBezTo>
                  <a:cubicBezTo>
                    <a:pt x="287320" y="876032"/>
                    <a:pt x="248797" y="808576"/>
                    <a:pt x="248797" y="753166"/>
                  </a:cubicBezTo>
                  <a:lnTo>
                    <a:pt x="248797" y="508237"/>
                  </a:lnTo>
                  <a:lnTo>
                    <a:pt x="86677" y="415084"/>
                  </a:lnTo>
                  <a:cubicBezTo>
                    <a:pt x="38523" y="387781"/>
                    <a:pt x="0" y="320325"/>
                    <a:pt x="0" y="264915"/>
                  </a:cubicBezTo>
                  <a:cubicBezTo>
                    <a:pt x="0" y="209505"/>
                    <a:pt x="38523" y="187020"/>
                    <a:pt x="86677" y="214323"/>
                  </a:cubicBezTo>
                  <a:lnTo>
                    <a:pt x="248797" y="307476"/>
                  </a:lnTo>
                  <a:lnTo>
                    <a:pt x="248797" y="62548"/>
                  </a:lnTo>
                  <a:cubicBezTo>
                    <a:pt x="247994" y="7138"/>
                    <a:pt x="287320" y="-16151"/>
                    <a:pt x="335474" y="11956"/>
                  </a:cubicBezTo>
                  <a:close/>
                </a:path>
              </a:pathLst>
            </a:custGeom>
            <a:gradFill>
              <a:gsLst>
                <a:gs pos="0">
                  <a:srgbClr val="FFFFFF">
                    <a:alpha val="29803"/>
                    <a:alpha val="29800"/>
                  </a:srgbClr>
                </a:gs>
                <a:gs pos="100000">
                  <a:srgbClr val="FFFFFF">
                    <a:alpha val="0"/>
                  </a:srgbClr>
                </a:gs>
              </a:gsLst>
              <a:lin ang="54007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 name="Google Shape;1183;p46"/>
            <p:cNvSpPr/>
            <p:nvPr/>
          </p:nvSpPr>
          <p:spPr>
            <a:xfrm>
              <a:off x="7304559" y="4297072"/>
              <a:ext cx="70592" cy="94782"/>
            </a:xfrm>
            <a:custGeom>
              <a:avLst/>
              <a:gdLst/>
              <a:ahLst/>
              <a:cxnLst/>
              <a:rect l="l" t="t" r="r" b="b"/>
              <a:pathLst>
                <a:path w="705920" h="947817" extrusionOk="0">
                  <a:moveTo>
                    <a:pt x="352852" y="947818"/>
                  </a:moveTo>
                  <a:cubicBezTo>
                    <a:pt x="-335753" y="51620"/>
                    <a:pt x="162642" y="-272810"/>
                    <a:pt x="352852" y="252381"/>
                  </a:cubicBezTo>
                  <a:cubicBezTo>
                    <a:pt x="543863" y="-49564"/>
                    <a:pt x="1041456" y="855467"/>
                    <a:pt x="352852" y="947818"/>
                  </a:cubicBezTo>
                  <a:close/>
                </a:path>
              </a:pathLst>
            </a:custGeom>
            <a:solidFill>
              <a:srgbClr val="FFFFFF">
                <a:alpha val="29800"/>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9" name="Picture 28" descr="WhatsApp Image 2022-05-11 at 10.11.24 PM.jpeg"/>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latin typeface="Verdana" pitchFamily="34" charset="0"/>
                <a:ea typeface="Verdana" pitchFamily="34" charset="0"/>
              </a:rPr>
              <a:t>Inventory Management System is important to ensure quality control in businesses that handle transactions revolving around consumer goods. Without proper inventory control, a large retail store may run out of stock on an important item. A good Inventory Management System will alert the retailer when it is time to reorder. Inventory Management System is also an important means of automatically tracking large shipments</a:t>
            </a:r>
            <a:endParaRPr lang="en-US" dirty="0">
              <a:latin typeface="Verdana" pitchFamily="34" charset="0"/>
              <a:ea typeface="Verdana" pitchFamily="34" charset="0"/>
            </a:endParaRPr>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4</a:t>
            </a:fld>
            <a:endParaRPr lang="en"/>
          </a:p>
        </p:txBody>
      </p:sp>
      <p:sp>
        <p:nvSpPr>
          <p:cNvPr id="4" name="Title 3"/>
          <p:cNvSpPr>
            <a:spLocks noGrp="1"/>
          </p:cNvSpPr>
          <p:nvPr>
            <p:ph type="title"/>
          </p:nvPr>
        </p:nvSpPr>
        <p:spPr>
          <a:solidFill>
            <a:srgbClr val="FFC000"/>
          </a:solidFill>
        </p:spPr>
        <p:txBody>
          <a:bodyPr/>
          <a:lstStyle/>
          <a:p>
            <a:r>
              <a:rPr lang="en-US" dirty="0" smtClean="0">
                <a:solidFill>
                  <a:schemeClr val="tx1"/>
                </a:solidFill>
              </a:rPr>
              <a:t>          ABSTRACTION</a:t>
            </a:r>
            <a:endParaRPr lang="en-US" dirty="0">
              <a:solidFill>
                <a:schemeClr val="tx1"/>
              </a:solidFill>
            </a:endParaRPr>
          </a:p>
        </p:txBody>
      </p:sp>
    </p:spTree>
  </p:cSld>
  <p:clrMapOvr>
    <a:masterClrMapping/>
  </p:clrMapOvr>
  <p:transition>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00" y="485775"/>
            <a:ext cx="5307000" cy="548375"/>
          </a:xfrm>
          <a:solidFill>
            <a:srgbClr val="FFC000"/>
          </a:solidFill>
        </p:spPr>
        <p:txBody>
          <a:bodyPr/>
          <a:lstStyle/>
          <a:p>
            <a:r>
              <a:rPr lang="en-US" dirty="0"/>
              <a:t>      </a:t>
            </a:r>
            <a:r>
              <a:rPr lang="en-US" dirty="0">
                <a:solidFill>
                  <a:schemeClr val="tx1"/>
                </a:solidFill>
              </a:rPr>
              <a:t>INTRODUCTION</a:t>
            </a:r>
          </a:p>
        </p:txBody>
      </p:sp>
      <p:sp>
        <p:nvSpPr>
          <p:cNvPr id="3" name="Text Placeholder 2"/>
          <p:cNvSpPr>
            <a:spLocks noGrp="1"/>
          </p:cNvSpPr>
          <p:nvPr>
            <p:ph type="body" idx="1"/>
          </p:nvPr>
        </p:nvSpPr>
        <p:spPr>
          <a:xfrm>
            <a:off x="371261" y="1171575"/>
            <a:ext cx="8222724" cy="3033900"/>
          </a:xfrm>
        </p:spPr>
        <p:txBody>
          <a:bodyPr/>
          <a:lstStyle/>
          <a:p>
            <a:r>
              <a:rPr lang="en-US" sz="2200" dirty="0" smtClean="0">
                <a:latin typeface="Verdana" pitchFamily="34" charset="0"/>
                <a:ea typeface="Verdana" pitchFamily="34" charset="0"/>
              </a:rPr>
              <a:t>A business can run smoothly its operating activities only when appropriate amount of inventory is maintained. Inventory affects all operating activities like manufacturing, warehousing, sales etc. The amount of opening inventory and closing inventory should be sufficient enough so that the other business activities are not adversely affected. Thus, inventory plays an important role in operations management.</a:t>
            </a:r>
          </a:p>
          <a:p>
            <a:endParaRPr lang="en-US" sz="1800" b="0" i="0" dirty="0">
              <a:solidFill>
                <a:srgbClr val="202124"/>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5</a:t>
            </a:fld>
            <a:endParaRPr lang="en"/>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dirty="0" smtClean="0">
                <a:latin typeface="Verdana" pitchFamily="34" charset="0"/>
                <a:ea typeface="Verdana" pitchFamily="34" charset="0"/>
              </a:rPr>
              <a:t>HTML : Page layout has been designed in HTML</a:t>
            </a:r>
          </a:p>
          <a:p>
            <a:r>
              <a:rPr lang="en-US" sz="2800" dirty="0" smtClean="0">
                <a:latin typeface="Verdana" pitchFamily="34" charset="0"/>
                <a:ea typeface="Verdana" pitchFamily="34" charset="0"/>
              </a:rPr>
              <a:t>CSS : CSS has been used for all the designing part</a:t>
            </a:r>
          </a:p>
          <a:p>
            <a:r>
              <a:rPr lang="en-US" sz="2800" dirty="0" smtClean="0">
                <a:latin typeface="Verdana" pitchFamily="34" charset="0"/>
                <a:ea typeface="Verdana" pitchFamily="34" charset="0"/>
              </a:rPr>
              <a:t>JavaScript : All the validation task and animations has been developed by JavaScript</a:t>
            </a:r>
          </a:p>
          <a:p>
            <a:r>
              <a:rPr lang="en-US" sz="2800" dirty="0" smtClean="0">
                <a:latin typeface="Verdana" pitchFamily="34" charset="0"/>
                <a:ea typeface="Verdana" pitchFamily="34" charset="0"/>
              </a:rPr>
              <a:t>JSP : All the front end logic has been written in JSP</a:t>
            </a:r>
          </a:p>
          <a:p>
            <a:r>
              <a:rPr lang="en-US" sz="2800" dirty="0" smtClean="0">
                <a:latin typeface="Verdana" pitchFamily="34" charset="0"/>
                <a:ea typeface="Verdana" pitchFamily="34" charset="0"/>
              </a:rPr>
              <a:t>Java : All the business logic has been written in Java</a:t>
            </a:r>
          </a:p>
          <a:p>
            <a:r>
              <a:rPr lang="en-US" sz="2800" dirty="0" smtClean="0">
                <a:latin typeface="Verdana" pitchFamily="34" charset="0"/>
                <a:ea typeface="Verdana" pitchFamily="34" charset="0"/>
              </a:rPr>
              <a:t>MySQL : MySQL database has been used as database for the project</a:t>
            </a:r>
          </a:p>
          <a:p>
            <a:r>
              <a:rPr lang="en-US" sz="2800" dirty="0" smtClean="0">
                <a:latin typeface="Verdana" pitchFamily="34" charset="0"/>
                <a:ea typeface="Verdana" pitchFamily="34" charset="0"/>
              </a:rPr>
              <a:t>Angular CLI : Command-line interface tool that we use to initialize.</a:t>
            </a:r>
          </a:p>
          <a:p>
            <a:endParaRPr lang="en-IN" dirty="0" smtClean="0"/>
          </a:p>
          <a:p>
            <a:endParaRPr lang="en-US" dirty="0"/>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6</a:t>
            </a:fld>
            <a:endParaRPr lang="en"/>
          </a:p>
        </p:txBody>
      </p:sp>
      <p:sp>
        <p:nvSpPr>
          <p:cNvPr id="4" name="Title 3"/>
          <p:cNvSpPr>
            <a:spLocks noGrp="1"/>
          </p:cNvSpPr>
          <p:nvPr>
            <p:ph type="title"/>
          </p:nvPr>
        </p:nvSpPr>
        <p:spPr>
          <a:xfrm>
            <a:off x="1971675" y="304799"/>
            <a:ext cx="4743451" cy="606029"/>
          </a:xfrm>
          <a:solidFill>
            <a:srgbClr val="FFC000"/>
          </a:solidFill>
        </p:spPr>
        <p:txBody>
          <a:bodyPr>
            <a:normAutofit fontScale="90000"/>
          </a:bodyPr>
          <a:lstStyle/>
          <a:p>
            <a:r>
              <a:rPr lang="en-US" sz="4000" dirty="0" smtClean="0">
                <a:solidFill>
                  <a:schemeClr val="tx1"/>
                </a:solidFill>
                <a:latin typeface="Times New Roman" panose="02020603050405020304" pitchFamily="18" charset="0"/>
                <a:cs typeface="Times New Roman" panose="02020603050405020304" pitchFamily="18" charset="0"/>
              </a:rPr>
              <a:t>        </a:t>
            </a:r>
            <a:r>
              <a:rPr lang="en-US" sz="2800" dirty="0" smtClean="0">
                <a:solidFill>
                  <a:schemeClr val="tx1"/>
                </a:solidFill>
                <a:latin typeface="Verdana" pitchFamily="34" charset="0"/>
                <a:ea typeface="Verdana" pitchFamily="34" charset="0"/>
                <a:cs typeface="Times New Roman" panose="02020603050405020304" pitchFamily="18" charset="0"/>
              </a:rPr>
              <a:t>TECHNOLOGY USED</a:t>
            </a:r>
            <a:endParaRPr lang="en-US" sz="2800" dirty="0">
              <a:solidFill>
                <a:schemeClr val="tx1"/>
              </a:solidFill>
              <a:latin typeface="Verdana" pitchFamily="34" charset="0"/>
              <a:ea typeface="Verdana" pitchFamily="34" charset="0"/>
            </a:endParaRPr>
          </a:p>
        </p:txBody>
      </p:sp>
    </p:spTree>
  </p:cSld>
  <p:clrMapOvr>
    <a:masterClrMapping/>
  </p:clrMapOvr>
  <p:transition>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IN" sz="2800" dirty="0" smtClean="0">
                <a:latin typeface="Verdana" pitchFamily="34" charset="0"/>
                <a:ea typeface="Verdana" pitchFamily="34" charset="0"/>
              </a:rPr>
              <a:t>The system will be developed on any Windows OS machine using J2EE, Hibernate and Spring. </a:t>
            </a:r>
          </a:p>
          <a:p>
            <a:r>
              <a:rPr lang="en-IN" sz="2800" dirty="0" smtClean="0">
                <a:latin typeface="Verdana" pitchFamily="34" charset="0"/>
                <a:ea typeface="Verdana" pitchFamily="34" charset="0"/>
              </a:rPr>
              <a:t> Intel hardware machine (PC P4-2.26 GHz, 512 MB RAM, 40 GB HDD)</a:t>
            </a:r>
          </a:p>
          <a:p>
            <a:r>
              <a:rPr lang="en-IN" sz="2800" dirty="0" smtClean="0">
                <a:latin typeface="Verdana" pitchFamily="34" charset="0"/>
                <a:ea typeface="Verdana" pitchFamily="34" charset="0"/>
              </a:rPr>
              <a:t>Server – Apache Tomcat 8  </a:t>
            </a:r>
          </a:p>
          <a:p>
            <a:r>
              <a:rPr lang="en-IN" sz="2800" dirty="0" smtClean="0">
                <a:latin typeface="Verdana" pitchFamily="34" charset="0"/>
                <a:ea typeface="Verdana" pitchFamily="34" charset="0"/>
              </a:rPr>
              <a:t>Database – My SQL   </a:t>
            </a:r>
          </a:p>
          <a:p>
            <a:r>
              <a:rPr lang="en-IN" sz="2800" dirty="0" smtClean="0">
                <a:latin typeface="Verdana" pitchFamily="34" charset="0"/>
                <a:ea typeface="Verdana" pitchFamily="34" charset="0"/>
              </a:rPr>
              <a:t>My SQL J Connector </a:t>
            </a:r>
          </a:p>
          <a:p>
            <a:r>
              <a:rPr lang="en-IN" sz="2800" dirty="0" smtClean="0">
                <a:latin typeface="Verdana" pitchFamily="34" charset="0"/>
                <a:ea typeface="Verdana" pitchFamily="34" charset="0"/>
              </a:rPr>
              <a:t>Node Version 10  </a:t>
            </a:r>
          </a:p>
          <a:p>
            <a:r>
              <a:rPr lang="en-IN" sz="2800" dirty="0" smtClean="0">
                <a:latin typeface="Verdana" pitchFamily="34" charset="0"/>
                <a:ea typeface="Verdana" pitchFamily="34" charset="0"/>
              </a:rPr>
              <a:t>Angular CLI   </a:t>
            </a:r>
          </a:p>
          <a:p>
            <a:r>
              <a:rPr lang="en-IN" sz="2800" dirty="0" smtClean="0">
                <a:latin typeface="Verdana" pitchFamily="34" charset="0"/>
                <a:ea typeface="Verdana" pitchFamily="34" charset="0"/>
              </a:rPr>
              <a:t>JDK 1.8 </a:t>
            </a:r>
          </a:p>
          <a:p>
            <a:r>
              <a:rPr lang="en-IN" sz="2800" dirty="0" smtClean="0">
                <a:latin typeface="Verdana" pitchFamily="34" charset="0"/>
                <a:ea typeface="Verdana" pitchFamily="34" charset="0"/>
              </a:rPr>
              <a:t>Eclipse IDE or Spring Tool Suite </a:t>
            </a:r>
          </a:p>
          <a:p>
            <a:endParaRPr lang="en-US" dirty="0"/>
          </a:p>
        </p:txBody>
      </p:sp>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
        <p:nvSpPr>
          <p:cNvPr id="4" name="Title 3"/>
          <p:cNvSpPr>
            <a:spLocks noGrp="1"/>
          </p:cNvSpPr>
          <p:nvPr>
            <p:ph type="title"/>
          </p:nvPr>
        </p:nvSpPr>
        <p:spPr>
          <a:xfrm>
            <a:off x="1619250" y="438149"/>
            <a:ext cx="4914900" cy="625079"/>
          </a:xfrm>
          <a:solidFill>
            <a:srgbClr val="FFC000"/>
          </a:solidFill>
        </p:spPr>
        <p:txBody>
          <a:bodyPr>
            <a:normAutofit fontScale="90000"/>
          </a:bodyPr>
          <a:lstStyle/>
          <a:p>
            <a:r>
              <a:rPr lang="en-US" dirty="0" smtClean="0">
                <a:latin typeface="Verdana" pitchFamily="34" charset="0"/>
                <a:ea typeface="Verdana" pitchFamily="34" charset="0"/>
              </a:rPr>
              <a:t>        </a:t>
            </a:r>
            <a:r>
              <a:rPr lang="en-US" sz="3100" dirty="0" smtClean="0">
                <a:latin typeface="Verdana" pitchFamily="34" charset="0"/>
                <a:ea typeface="Verdana" pitchFamily="34" charset="0"/>
              </a:rPr>
              <a:t>ENVIRONMENTS</a:t>
            </a:r>
            <a:endParaRPr lang="en-US" sz="3100" dirty="0">
              <a:latin typeface="Verdana" pitchFamily="34" charset="0"/>
              <a:ea typeface="Verdana" pitchFamily="34" charset="0"/>
            </a:endParaRPr>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sp>
        <p:nvSpPr>
          <p:cNvPr id="4" name="Title 3"/>
          <p:cNvSpPr>
            <a:spLocks noGrp="1"/>
          </p:cNvSpPr>
          <p:nvPr>
            <p:ph type="title"/>
          </p:nvPr>
        </p:nvSpPr>
        <p:spPr>
          <a:xfrm>
            <a:off x="2714018" y="84788"/>
            <a:ext cx="3171825" cy="613171"/>
          </a:xfrm>
          <a:solidFill>
            <a:srgbClr val="FFC000"/>
          </a:solidFill>
        </p:spPr>
        <p:txBody>
          <a:bodyPr>
            <a:normAutofit/>
          </a:bodyPr>
          <a:lstStyle/>
          <a:p>
            <a:r>
              <a:rPr lang="en-US" sz="2800" dirty="0" smtClean="0">
                <a:latin typeface="Verdana" pitchFamily="34" charset="0"/>
                <a:ea typeface="Verdana" pitchFamily="34" charset="0"/>
              </a:rPr>
              <a:t>ER-DAIGRAM</a:t>
            </a:r>
            <a:endParaRPr lang="en-US" sz="2800" dirty="0">
              <a:latin typeface="Verdana" pitchFamily="34" charset="0"/>
              <a:ea typeface="Verdana" pitchFamily="34" charset="0"/>
            </a:endParaRPr>
          </a:p>
        </p:txBody>
      </p:sp>
      <p:pic>
        <p:nvPicPr>
          <p:cNvPr id="7" name="Content Placeholder 6" descr="WhatsApp Image 2022-05-12 at 10.31.42 AM.jpeg"/>
          <p:cNvPicPr>
            <a:picLocks noGrp="1" noChangeAspect="1"/>
          </p:cNvPicPr>
          <p:nvPr>
            <p:ph idx="1"/>
          </p:nvPr>
        </p:nvPicPr>
        <p:blipFill>
          <a:blip r:embed="rId2"/>
          <a:srcRect/>
          <a:stretch>
            <a:fillRect/>
          </a:stretch>
        </p:blipFill>
        <p:spPr>
          <a:xfrm>
            <a:off x="2538920" y="697959"/>
            <a:ext cx="3346924" cy="4445541"/>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ransition>
    <p:wipe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6262" y="1625950"/>
            <a:ext cx="8174598" cy="3517550"/>
          </a:xfrm>
        </p:spPr>
        <p:txBody>
          <a:bodyPr/>
          <a:lstStyle/>
          <a:p>
            <a:r>
              <a:rPr lang="en-US" sz="2400" dirty="0" smtClean="0"/>
              <a:t>Inventory management Plays important role to a company’s health because it helps make sure there is rarely too much or too little stock on hand, limiting the risk of stock outs and inaccurate records.</a:t>
            </a:r>
            <a:endParaRPr lang="en-US" sz="32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sp>
        <p:nvSpPr>
          <p:cNvPr id="5" name="Rectangle 4"/>
          <p:cNvSpPr/>
          <p:nvPr/>
        </p:nvSpPr>
        <p:spPr>
          <a:xfrm>
            <a:off x="1476375" y="585969"/>
            <a:ext cx="4572000" cy="830997"/>
          </a:xfrm>
          <a:prstGeom prst="rect">
            <a:avLst/>
          </a:prstGeom>
          <a:solidFill>
            <a:srgbClr val="FFC000"/>
          </a:solidFill>
        </p:spPr>
        <p:txBody>
          <a:bodyPr>
            <a:spAutoFit/>
          </a:bodyPr>
          <a:lstStyle/>
          <a:p>
            <a:pPr algn="ctr"/>
            <a:r>
              <a:rPr lang="en-US" sz="2400" b="1" dirty="0" smtClean="0"/>
              <a:t>Why Is Inventory    Management Important?</a:t>
            </a:r>
            <a:endParaRPr lang="en-US" sz="2400" b="1" dirty="0"/>
          </a:p>
        </p:txBody>
      </p:sp>
    </p:spTree>
  </p:cSld>
  <p:clrMapOvr>
    <a:masterClrMapping/>
  </p:clrMapOvr>
  <p:transition>
    <p:wedg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2784</TotalTime>
  <Words>958</Words>
  <Application>Microsoft Office PowerPoint</Application>
  <PresentationFormat>On-screen Show (16:9)</PresentationFormat>
  <Paragraphs>253</Paragraphs>
  <Slides>36</Slides>
  <Notes>2</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36</vt:i4>
      </vt:variant>
    </vt:vector>
  </HeadingPairs>
  <TitlesOfParts>
    <vt:vector size="53" baseType="lpstr">
      <vt:lpstr>Arial</vt:lpstr>
      <vt:lpstr>Lucida Sans Unicode</vt:lpstr>
      <vt:lpstr>Bauhaus 93</vt:lpstr>
      <vt:lpstr>Barlow</vt:lpstr>
      <vt:lpstr>Cooper Black</vt:lpstr>
      <vt:lpstr>Forte</vt:lpstr>
      <vt:lpstr>Barlow Light</vt:lpstr>
      <vt:lpstr>Yu Gothic Medium</vt:lpstr>
      <vt:lpstr>Yu Gothic Light</vt:lpstr>
      <vt:lpstr>Calibri</vt:lpstr>
      <vt:lpstr>Times New Roman</vt:lpstr>
      <vt:lpstr>Wingdings 3</vt:lpstr>
      <vt:lpstr>Verdana</vt:lpstr>
      <vt:lpstr>Wingdings</vt:lpstr>
      <vt:lpstr>Roboto</vt:lpstr>
      <vt:lpstr>Wingdings 2</vt:lpstr>
      <vt:lpstr>Concourse</vt:lpstr>
      <vt:lpstr>          INVENTORY MANAGEMENT SYSTEM </vt:lpstr>
      <vt:lpstr>            Team members </vt:lpstr>
      <vt:lpstr> Frontend Team   Backend Team</vt:lpstr>
      <vt:lpstr>          ABSTRACTION</vt:lpstr>
      <vt:lpstr>      INTRODUCTION</vt:lpstr>
      <vt:lpstr>        TECHNOLOGY USED</vt:lpstr>
      <vt:lpstr>        ENVIRONMENTS</vt:lpstr>
      <vt:lpstr>ER-DAIGRAM</vt:lpstr>
      <vt:lpstr>Slide 9</vt:lpstr>
      <vt:lpstr>  Benefits of Inventory Management</vt:lpstr>
      <vt:lpstr>INVENTORY</vt:lpstr>
      <vt:lpstr>INVENTORY MANAGEMENT</vt:lpstr>
      <vt:lpstr>PROJECT FLOW</vt:lpstr>
      <vt:lpstr>Modules</vt:lpstr>
      <vt:lpstr>USER MODULE</vt:lpstr>
      <vt:lpstr>REGISTER MODULE</vt:lpstr>
      <vt:lpstr>LOGIN MODULE</vt:lpstr>
      <vt:lpstr>ITEM MODULE</vt:lpstr>
      <vt:lpstr>PURCHASE MODULE</vt:lpstr>
      <vt:lpstr>SALE MODULE</vt:lpstr>
      <vt:lpstr>CUSTOMER MODULE</vt:lpstr>
      <vt:lpstr>                                        POST MAN SCREENSHOTS CREATE CUSTMERS REST API                       RETRIEVE ALL CUSTOMERS  API</vt:lpstr>
      <vt:lpstr>GET CUSTOMER BY ID (REST AP)                             DELETE CUSTOMER BY ID(REST API)</vt:lpstr>
      <vt:lpstr>UPDATE CUSTOMER BY ID</vt:lpstr>
      <vt:lpstr>OUTPUT SCREENSHOTS</vt:lpstr>
      <vt:lpstr>Slide 26</vt:lpstr>
      <vt:lpstr>Slide 27</vt:lpstr>
      <vt:lpstr>Slide 28</vt:lpstr>
      <vt:lpstr>Slide 29</vt:lpstr>
      <vt:lpstr>Slide 30</vt:lpstr>
      <vt:lpstr>Slide 31</vt:lpstr>
      <vt:lpstr>ADVANTAGES</vt:lpstr>
      <vt:lpstr>DISADVANTAGES</vt:lpstr>
      <vt:lpstr>FUTURE IMPLEMENTATION</vt:lpstr>
      <vt:lpstr>        CONCLUSION</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ON          INVENTORY MANAGEMENT SYSTEM</dc:title>
  <dc:creator>Patra</dc:creator>
  <cp:lastModifiedBy>HOME</cp:lastModifiedBy>
  <cp:revision>142</cp:revision>
  <dcterms:created xsi:type="dcterms:W3CDTF">2022-04-15T06:24:55Z</dcterms:created>
  <dcterms:modified xsi:type="dcterms:W3CDTF">2022-05-12T10:49:41Z</dcterms:modified>
</cp:coreProperties>
</file>