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9"/>
  </p:notesMasterIdLst>
  <p:handoutMasterIdLst>
    <p:handoutMasterId r:id="rId10"/>
  </p:handoutMasterIdLst>
  <p:sldIdLst>
    <p:sldId id="271" r:id="rId3"/>
    <p:sldId id="272" r:id="rId4"/>
    <p:sldId id="283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6B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048" autoAdjust="0"/>
  </p:normalViewPr>
  <p:slideViewPr>
    <p:cSldViewPr snapToGrid="0">
      <p:cViewPr varScale="1">
        <p:scale>
          <a:sx n="66" d="100"/>
          <a:sy n="66" d="100"/>
        </p:scale>
        <p:origin x="90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Raspberry Pi (Even a small micro controller would do)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UltraSound</a:t>
            </a:r>
            <a:r>
              <a:rPr lang="en-US" dirty="0" smtClean="0"/>
              <a:t> sensor to calculate distance</a:t>
            </a:r>
          </a:p>
          <a:p>
            <a:r>
              <a:rPr lang="en-US" dirty="0" smtClean="0"/>
              <a:t>- c </a:t>
            </a:r>
            <a:r>
              <a:rPr lang="en-US" dirty="0" err="1" smtClean="0"/>
              <a:t>sdk</a:t>
            </a:r>
            <a:r>
              <a:rPr lang="en-US" dirty="0" smtClean="0"/>
              <a:t> for </a:t>
            </a:r>
            <a:r>
              <a:rPr lang="en-US" dirty="0" err="1" smtClean="0"/>
              <a:t>IoT</a:t>
            </a:r>
            <a:r>
              <a:rPr lang="en-US" dirty="0" smtClean="0"/>
              <a:t> Hub (MQTT tcp:8883)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IoT</a:t>
            </a:r>
            <a:r>
              <a:rPr lang="en-US" dirty="0" smtClean="0"/>
              <a:t> Hub  for event data ingestion</a:t>
            </a:r>
          </a:p>
          <a:p>
            <a:r>
              <a:rPr lang="en-US" dirty="0" smtClean="0"/>
              <a:t>- Stream Analytics for temporal analytics &amp; on-the fly decisions</a:t>
            </a:r>
          </a:p>
          <a:p>
            <a:r>
              <a:rPr lang="en-US" dirty="0" smtClean="0"/>
              <a:t>- Node </a:t>
            </a:r>
            <a:r>
              <a:rPr lang="en-US" dirty="0" err="1" smtClean="0"/>
              <a:t>js</a:t>
            </a:r>
            <a:endParaRPr lang="en-US" dirty="0" smtClean="0"/>
          </a:p>
          <a:p>
            <a:r>
              <a:rPr lang="en-US" dirty="0" smtClean="0"/>
              <a:t>- Ionic for Hybrid Mobile App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NoSql</a:t>
            </a:r>
            <a:r>
              <a:rPr lang="en-US" dirty="0" smtClean="0"/>
              <a:t> for telemetry</a:t>
            </a:r>
          </a:p>
          <a:p>
            <a:r>
              <a:rPr lang="en-US" dirty="0" smtClean="0"/>
              <a:t>- SQL for command center / master data/inventory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80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18" y="-437881"/>
            <a:ext cx="10972800" cy="1600200"/>
          </a:xfrm>
        </p:spPr>
        <p:txBody>
          <a:bodyPr/>
          <a:lstStyle/>
          <a:p>
            <a:r>
              <a:rPr lang="en-US" dirty="0" err="1" smtClean="0"/>
              <a:t>bitConnect</a:t>
            </a:r>
            <a:r>
              <a:rPr lang="en-US" dirty="0" smtClean="0"/>
              <a:t> - </a:t>
            </a:r>
            <a:r>
              <a:rPr lang="en-US" dirty="0" err="1" smtClean="0"/>
              <a:t>CompostConnect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56822" y="1481071"/>
            <a:ext cx="5318975" cy="34163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Brief Synopsis</a:t>
            </a:r>
          </a:p>
          <a:p>
            <a:endParaRPr lang="en-US" sz="1600" dirty="0"/>
          </a:p>
          <a:p>
            <a:r>
              <a:rPr lang="en-US" sz="2400" dirty="0" smtClean="0"/>
              <a:t>Compost Connect is a platform for Connecting Compost processed from City Wet Waste </a:t>
            </a:r>
            <a:r>
              <a:rPr lang="en-US" sz="2400" dirty="0"/>
              <a:t>with </a:t>
            </a:r>
            <a:r>
              <a:rPr lang="en-US" sz="2400" dirty="0" smtClean="0"/>
              <a:t>Farmers and Corporate Land Bank Owners using Technology. Thereby creating a cleaner, safer environment </a:t>
            </a:r>
            <a:r>
              <a:rPr lang="en-US" sz="2400" smtClean="0"/>
              <a:t>and chemical free farms.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514829" y="1481071"/>
            <a:ext cx="3543573" cy="11387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Team </a:t>
            </a:r>
            <a:r>
              <a:rPr 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Details</a:t>
            </a:r>
          </a:p>
          <a:p>
            <a:pPr marL="342900" indent="-342900">
              <a:buAutoNum type="arabicPeriod"/>
            </a:pPr>
            <a:r>
              <a:rPr lang="en-US" dirty="0" smtClean="0"/>
              <a:t>Sridhar </a:t>
            </a:r>
            <a:r>
              <a:rPr lang="en-US" dirty="0" err="1" smtClean="0"/>
              <a:t>Babu</a:t>
            </a:r>
            <a:r>
              <a:rPr lang="en-US" dirty="0" smtClean="0"/>
              <a:t> Kolapalli.</a:t>
            </a:r>
          </a:p>
          <a:p>
            <a:pPr marL="342900" indent="-342900">
              <a:buAutoNum type="arabicPeriod"/>
            </a:pPr>
            <a:r>
              <a:rPr lang="en-US" dirty="0" smtClean="0"/>
              <a:t>Naveen Garla.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56822" y="1481071"/>
            <a:ext cx="5471023" cy="3964386"/>
          </a:xfrm>
          <a:prstGeom prst="roundRect">
            <a:avLst>
              <a:gd name="adj" fmla="val 4274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487532" y="1481071"/>
            <a:ext cx="3570870" cy="1234833"/>
          </a:xfrm>
          <a:prstGeom prst="roundRect">
            <a:avLst>
              <a:gd name="adj" fmla="val 11141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being solved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Help City Municipal corporations by </a:t>
            </a:r>
            <a:r>
              <a:rPr lang="en-US" sz="2800" dirty="0"/>
              <a:t>efficiently managing wet waste </a:t>
            </a:r>
          </a:p>
          <a:p>
            <a:r>
              <a:rPr lang="en-US" sz="2800" dirty="0" smtClean="0"/>
              <a:t>Increase </a:t>
            </a:r>
            <a:r>
              <a:rPr lang="en-US" sz="2800" dirty="0"/>
              <a:t>efficiency of Garbage processing </a:t>
            </a:r>
            <a:r>
              <a:rPr lang="en-US" sz="2800" dirty="0" smtClean="0"/>
              <a:t>centers </a:t>
            </a:r>
            <a:r>
              <a:rPr lang="en-US" sz="2800" dirty="0"/>
              <a:t>significantly</a:t>
            </a:r>
          </a:p>
          <a:p>
            <a:r>
              <a:rPr lang="en-US" sz="2800" dirty="0" smtClean="0"/>
              <a:t>Reliable </a:t>
            </a:r>
            <a:r>
              <a:rPr lang="en-US" sz="2800" dirty="0"/>
              <a:t>and predictable source of compost for organic </a:t>
            </a:r>
            <a:r>
              <a:rPr lang="en-US" sz="2800" dirty="0" smtClean="0"/>
              <a:t>farming</a:t>
            </a:r>
          </a:p>
          <a:p>
            <a:r>
              <a:rPr lang="en-US" sz="2800" dirty="0" smtClean="0"/>
              <a:t>Healthier Soil – Retain </a:t>
            </a:r>
            <a:r>
              <a:rPr lang="en-US" sz="2800" dirty="0"/>
              <a:t>nutrients longer, reduces </a:t>
            </a:r>
            <a:r>
              <a:rPr lang="en-US" sz="2800" dirty="0" smtClean="0"/>
              <a:t>leaching</a:t>
            </a:r>
            <a:endParaRPr lang="en-US" sz="2800" dirty="0"/>
          </a:p>
          <a:p>
            <a:r>
              <a:rPr lang="en-US" sz="2800" dirty="0" smtClean="0"/>
              <a:t>Reduce </a:t>
            </a:r>
            <a:r>
              <a:rPr lang="en-US" sz="2800" dirty="0"/>
              <a:t>Pesticide ill Effects on peoples Health</a:t>
            </a:r>
          </a:p>
          <a:p>
            <a:r>
              <a:rPr lang="en-US" sz="2800" dirty="0" smtClean="0"/>
              <a:t>Contribute </a:t>
            </a:r>
            <a:r>
              <a:rPr lang="en-US" sz="2800" dirty="0"/>
              <a:t>to </a:t>
            </a:r>
            <a:r>
              <a:rPr lang="en-US" sz="2800" dirty="0" err="1" smtClean="0"/>
              <a:t>Swachh</a:t>
            </a:r>
            <a:r>
              <a:rPr lang="en-US" sz="2800" dirty="0" smtClean="0"/>
              <a:t> Bharat </a:t>
            </a:r>
            <a:r>
              <a:rPr lang="en-US" sz="2800" dirty="0"/>
              <a:t>by reducing garbage dump yards/Land Fills and green house </a:t>
            </a:r>
            <a:r>
              <a:rPr lang="en-US" sz="2800" dirty="0" smtClean="0"/>
              <a:t>effects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00" y="5"/>
            <a:ext cx="10972800" cy="742071"/>
          </a:xfrm>
        </p:spPr>
        <p:txBody>
          <a:bodyPr/>
          <a:lstStyle/>
          <a:p>
            <a:r>
              <a:rPr lang="en-US" dirty="0"/>
              <a:t>Technology Stack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384" y="924498"/>
            <a:ext cx="9092994" cy="58175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34628" y="3949373"/>
            <a:ext cx="54573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A micro controller - Raspberry Pi 2</a:t>
            </a:r>
            <a:endParaRPr lang="en-US" dirty="0"/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err="1" smtClean="0"/>
              <a:t>UltraSonic</a:t>
            </a:r>
            <a:r>
              <a:rPr lang="en-US" dirty="0" smtClean="0"/>
              <a:t> </a:t>
            </a:r>
            <a:r>
              <a:rPr lang="en-US" dirty="0"/>
              <a:t>sensor to calculate </a:t>
            </a:r>
            <a:r>
              <a:rPr lang="en-US" dirty="0" smtClean="0"/>
              <a:t>distance + C SDK</a:t>
            </a:r>
            <a:endParaRPr lang="en-US" dirty="0"/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/>
              <a:t>Hub  for event data ingestion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Stream </a:t>
            </a:r>
            <a:r>
              <a:rPr lang="en-US" dirty="0"/>
              <a:t>Analytics </a:t>
            </a:r>
            <a:r>
              <a:rPr lang="en-US" dirty="0" smtClean="0"/>
              <a:t>on-the </a:t>
            </a:r>
            <a:r>
              <a:rPr lang="en-US" dirty="0"/>
              <a:t>fly decisions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Hybrid Mobile App built using Node </a:t>
            </a:r>
            <a:r>
              <a:rPr lang="en-US" dirty="0" err="1" smtClean="0"/>
              <a:t>js</a:t>
            </a:r>
            <a:r>
              <a:rPr lang="en-US" dirty="0" smtClean="0"/>
              <a:t>, Ionic </a:t>
            </a:r>
            <a:r>
              <a:rPr lang="en-US" dirty="0" err="1" smtClean="0"/>
              <a:t>js</a:t>
            </a:r>
            <a:endParaRPr lang="en-US" dirty="0"/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/>
              <a:t>for telemetry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SQL </a:t>
            </a:r>
            <a:r>
              <a:rPr lang="en-US" dirty="0"/>
              <a:t>for command center / master data/inventory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648404" y="3839775"/>
            <a:ext cx="5471023" cy="2473937"/>
          </a:xfrm>
          <a:prstGeom prst="roundRect">
            <a:avLst>
              <a:gd name="adj" fmla="val 4274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143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42203"/>
            <a:ext cx="10972800" cy="685800"/>
          </a:xfrm>
        </p:spPr>
        <p:txBody>
          <a:bodyPr/>
          <a:lstStyle/>
          <a:p>
            <a:r>
              <a:rPr lang="en-US" dirty="0"/>
              <a:t>Demo Video/Screenshots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40" y="542552"/>
            <a:ext cx="1801519" cy="31994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492" y="542552"/>
            <a:ext cx="1801521" cy="319945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8" y="3742002"/>
            <a:ext cx="1801520" cy="31994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0670" y="542552"/>
            <a:ext cx="1801521" cy="319945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5588" y="3742005"/>
            <a:ext cx="1801518" cy="31994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7106" y="3742005"/>
            <a:ext cx="1785740" cy="317142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04553" y="550712"/>
            <a:ext cx="6745244" cy="632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 </a:t>
            </a:r>
            <a:r>
              <a:rPr lang="en-US" dirty="0"/>
              <a:t>Communication from Pi - Unstable Python SDK (community contributed) based on </a:t>
            </a:r>
            <a:r>
              <a:rPr lang="en-US" dirty="0" err="1"/>
              <a:t>Paho</a:t>
            </a:r>
            <a:r>
              <a:rPr lang="en-US" dirty="0"/>
              <a:t>, switched to </a:t>
            </a:r>
            <a:r>
              <a:rPr lang="en-US" dirty="0" smtClean="0"/>
              <a:t>core C </a:t>
            </a:r>
            <a:r>
              <a:rPr lang="en-US" dirty="0"/>
              <a:t>SDK</a:t>
            </a:r>
          </a:p>
          <a:p>
            <a:r>
              <a:rPr lang="en-US" dirty="0" smtClean="0"/>
              <a:t>Cloud </a:t>
            </a:r>
            <a:r>
              <a:rPr lang="en-US" dirty="0"/>
              <a:t>to Device Messaging - Thread sync issues, implemented callback approach</a:t>
            </a:r>
          </a:p>
          <a:p>
            <a:r>
              <a:rPr lang="en-US" dirty="0" smtClean="0"/>
              <a:t>Sensor </a:t>
            </a:r>
            <a:r>
              <a:rPr lang="en-US" dirty="0"/>
              <a:t>level calibration and calculations</a:t>
            </a:r>
          </a:p>
          <a:p>
            <a:r>
              <a:rPr lang="en-US" dirty="0" smtClean="0"/>
              <a:t>Mobile </a:t>
            </a:r>
            <a:r>
              <a:rPr lang="en-US" dirty="0"/>
              <a:t>to MQTT Broker Communication - Fixed via HTTPS relay endpoint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608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</a:t>
            </a:r>
            <a:r>
              <a:rPr lang="en-US" dirty="0"/>
              <a:t>with Local Corporation / NGOs for feasibility</a:t>
            </a:r>
          </a:p>
          <a:p>
            <a:r>
              <a:rPr lang="en-US" dirty="0" smtClean="0"/>
              <a:t>Work </a:t>
            </a:r>
            <a:r>
              <a:rPr lang="en-US" dirty="0"/>
              <a:t>with Central/State </a:t>
            </a:r>
            <a:r>
              <a:rPr lang="en-US" dirty="0" err="1"/>
              <a:t>Govt</a:t>
            </a:r>
            <a:r>
              <a:rPr lang="en-US" dirty="0"/>
              <a:t> - Farmer help line integration</a:t>
            </a:r>
          </a:p>
          <a:p>
            <a:r>
              <a:rPr lang="en-US" dirty="0" smtClean="0"/>
              <a:t>Command </a:t>
            </a:r>
            <a:r>
              <a:rPr lang="en-US" dirty="0"/>
              <a:t>Center Portal/Billing Portal</a:t>
            </a:r>
          </a:p>
          <a:p>
            <a:r>
              <a:rPr lang="en-US" dirty="0" smtClean="0"/>
              <a:t>Amazon </a:t>
            </a:r>
            <a:r>
              <a:rPr lang="en-US" dirty="0"/>
              <a:t>Dash Button Integration for Farmers</a:t>
            </a:r>
          </a:p>
        </p:txBody>
      </p:sp>
    </p:spTree>
    <p:extLst>
      <p:ext uri="{BB962C8B-B14F-4D97-AF65-F5344CB8AC3E}">
        <p14:creationId xmlns:p14="http://schemas.microsoft.com/office/powerpoint/2010/main" val="24942524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any background presentation" id="{7C18907C-4901-42BD-8F2C-E63B32C9DCA3}" vid="{B4FC953D-0C69-4290-95E2-4EA0E2E67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9111A70-0198-4F40-BEFB-ADDC651BCC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0</TotalTime>
  <Words>305</Words>
  <Application>Microsoft Office PowerPoint</Application>
  <PresentationFormat>Widescreen</PresentationFormat>
  <Paragraphs>44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Courier New</vt:lpstr>
      <vt:lpstr>Palatino Linotype</vt:lpstr>
      <vt:lpstr>Company background presentation</vt:lpstr>
      <vt:lpstr>bitConnect - CompostConnect</vt:lpstr>
      <vt:lpstr>Problem being solved</vt:lpstr>
      <vt:lpstr>Technology Stack</vt:lpstr>
      <vt:lpstr>Demo Video/Screenshots</vt:lpstr>
      <vt:lpstr>Challenges faced</vt:lpstr>
      <vt:lpstr>Future Scope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2016-03-18T18:12:24Z</dcterms:created>
  <dcterms:modified xsi:type="dcterms:W3CDTF">2016-03-19T00:40:52Z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TC034605109991</vt:lpwstr>
  </property>
</Properties>
</file>