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59" r:id="rId5"/>
    <p:sldId id="263" r:id="rId6"/>
    <p:sldId id="257" r:id="rId7"/>
    <p:sldId id="265" r:id="rId8"/>
    <p:sldId id="264" r:id="rId9"/>
    <p:sldId id="266"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9/30/2021</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9/30/2021</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9/30/2021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9/30/2021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9/30/2021</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smtClean="0"/>
              <a:t>Analysis of civilian infrastructure management across the world and extreme deviation in population density</a:t>
            </a:r>
            <a:endParaRPr lang="en-US" sz="3600" dirty="0"/>
          </a:p>
        </p:txBody>
      </p:sp>
      <p:sp>
        <p:nvSpPr>
          <p:cNvPr id="3" name="Subtitle 2"/>
          <p:cNvSpPr>
            <a:spLocks noGrp="1"/>
          </p:cNvSpPr>
          <p:nvPr>
            <p:ph type="subTitle" idx="1"/>
          </p:nvPr>
        </p:nvSpPr>
        <p:spPr/>
        <p:txBody>
          <a:bodyPr/>
          <a:lstStyle/>
          <a:p>
            <a:r>
              <a:rPr lang="en-US" dirty="0" smtClean="0"/>
              <a:t>By </a:t>
            </a:r>
          </a:p>
          <a:p>
            <a:r>
              <a:rPr lang="en-US" dirty="0" err="1" smtClean="0"/>
              <a:t>Kadiyam</a:t>
            </a:r>
            <a:r>
              <a:rPr lang="en-US" dirty="0" smtClean="0"/>
              <a:t> </a:t>
            </a:r>
            <a:r>
              <a:rPr lang="en-US" dirty="0" err="1" smtClean="0"/>
              <a:t>Srikar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Abstract</a:t>
            </a:r>
            <a:endParaRPr lang="en-US" dirty="0"/>
          </a:p>
        </p:txBody>
      </p:sp>
      <p:sp>
        <p:nvSpPr>
          <p:cNvPr id="3" name="Content Placeholder 2"/>
          <p:cNvSpPr>
            <a:spLocks noGrp="1"/>
          </p:cNvSpPr>
          <p:nvPr>
            <p:ph idx="1"/>
          </p:nvPr>
        </p:nvSpPr>
        <p:spPr/>
        <p:txBody>
          <a:bodyPr>
            <a:normAutofit/>
          </a:bodyPr>
          <a:lstStyle/>
          <a:p>
            <a:r>
              <a:rPr lang="en-US" sz="1800" dirty="0" smtClean="0">
                <a:latin typeface="Ebrima" pitchFamily="2" charset="0"/>
                <a:ea typeface="Ebrima" pitchFamily="2" charset="0"/>
                <a:cs typeface="Ebrima" pitchFamily="2" charset="0"/>
              </a:rPr>
              <a:t>India is one the most populous country in the world with highest population density in the world. India has the highest number of young population compared to any country in the world which is great for the economy of our country. But still even though after 73 years independence our country lagged behind other Asian countries like South Korea , China , Singapore , Malaysia in terms of human development index. In the past our government allocated, most of the funds are invested in few capital cities like Bangalore , Hyderabad , Chennai , Mumbai , Delhi , Pune and a few others. This has led to unequal distribution of wealth and infrastructure development . This presentation highlights issues </a:t>
            </a:r>
            <a:r>
              <a:rPr lang="en-US" sz="1800" smtClean="0">
                <a:latin typeface="Ebrima" pitchFamily="2" charset="0"/>
                <a:ea typeface="Ebrima" pitchFamily="2" charset="0"/>
                <a:cs typeface="Ebrima" pitchFamily="2" charset="0"/>
              </a:rPr>
              <a:t>related to the </a:t>
            </a:r>
            <a:r>
              <a:rPr lang="en-US" sz="1800" dirty="0" smtClean="0">
                <a:latin typeface="Ebrima" pitchFamily="2" charset="0"/>
                <a:ea typeface="Ebrima" pitchFamily="2" charset="0"/>
                <a:cs typeface="Ebrima" pitchFamily="2" charset="0"/>
              </a:rPr>
              <a:t>population density , economy, infrastructure development are and how they are being managed in </a:t>
            </a:r>
            <a:r>
              <a:rPr lang="en-US" sz="1800" smtClean="0">
                <a:latin typeface="Ebrima" pitchFamily="2" charset="0"/>
                <a:ea typeface="Ebrima" pitchFamily="2" charset="0"/>
                <a:cs typeface="Ebrima" pitchFamily="2" charset="0"/>
              </a:rPr>
              <a:t>developed countries.</a:t>
            </a:r>
            <a:endParaRPr lang="en-US" sz="1800" dirty="0">
              <a:latin typeface="Ebrima" pitchFamily="2" charset="0"/>
              <a:ea typeface="Ebrima" pitchFamily="2" charset="0"/>
              <a:cs typeface="Ebrima"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4000" dirty="0" smtClean="0"/>
              <a:t>Motivation and Aim of this                    </a:t>
            </a:r>
            <a:br>
              <a:rPr lang="en-US" sz="4000" dirty="0" smtClean="0"/>
            </a:br>
            <a:r>
              <a:rPr lang="en-US" sz="4000" dirty="0" smtClean="0"/>
              <a:t>                           Analysis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latin typeface="Ebrima" pitchFamily="2" charset="0"/>
                <a:ea typeface="Ebrima" pitchFamily="2" charset="0"/>
                <a:cs typeface="Ebrima" pitchFamily="2" charset="0"/>
              </a:rPr>
              <a:t>Civilian infrastructure is one of the important factor in the development of  a countries economy. It also helps in improving the quality of life for an average citizen. For example development of roads , railways has greatly improved the transportation of goods and people which in turn increased the trading and economic condition. But building such infrastructure requires a lot of capital , planning , manpower ,  dedication in execution, maintenance etc. </a:t>
            </a:r>
          </a:p>
          <a:p>
            <a:r>
              <a:rPr lang="en-US" sz="2000" dirty="0" smtClean="0">
                <a:latin typeface="Ebrima" pitchFamily="2" charset="0"/>
                <a:ea typeface="Ebrima" pitchFamily="2" charset="0"/>
                <a:cs typeface="Ebrima" pitchFamily="2" charset="0"/>
              </a:rPr>
              <a:t>There are several countries around the world have already made several advancements in planning and management of infrastructure.</a:t>
            </a:r>
          </a:p>
          <a:p>
            <a:pPr>
              <a:buNone/>
            </a:pPr>
            <a:r>
              <a:rPr lang="en-US" sz="2000" dirty="0" smtClean="0">
                <a:latin typeface="Ebrima" pitchFamily="2" charset="0"/>
                <a:ea typeface="Ebrima" pitchFamily="2" charset="0"/>
                <a:cs typeface="Ebrima" pitchFamily="2" charset="0"/>
              </a:rPr>
              <a:t>    like Japan , Germany and several European countries have developed planning and management systems using mathematical modeling and numerical computations to project the future needs of the country.  This analysis includes studying those methods and prospects of their application in our country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ea typeface="Ebrima" pitchFamily="2" charset="0"/>
                <a:cs typeface="Ebrima" pitchFamily="2" charset="0"/>
              </a:rPr>
              <a:t>       Defining the problem </a:t>
            </a:r>
            <a:endParaRPr lang="en-US" dirty="0">
              <a:latin typeface="+mn-lt"/>
              <a:ea typeface="Ebrima" pitchFamily="2" charset="0"/>
              <a:cs typeface="Ebrima" pitchFamily="2" charset="0"/>
            </a:endParaRPr>
          </a:p>
        </p:txBody>
      </p:sp>
      <p:sp>
        <p:nvSpPr>
          <p:cNvPr id="3" name="Content Placeholder 2"/>
          <p:cNvSpPr>
            <a:spLocks noGrp="1"/>
          </p:cNvSpPr>
          <p:nvPr>
            <p:ph idx="1"/>
          </p:nvPr>
        </p:nvSpPr>
        <p:spPr/>
        <p:txBody>
          <a:bodyPr>
            <a:normAutofit/>
          </a:bodyPr>
          <a:lstStyle/>
          <a:p>
            <a:r>
              <a:rPr lang="en-US" sz="2000" dirty="0" smtClean="0">
                <a:latin typeface="Ebrima" pitchFamily="2" charset="0"/>
                <a:ea typeface="Ebrima" pitchFamily="2" charset="0"/>
                <a:cs typeface="Ebrima" pitchFamily="2" charset="0"/>
              </a:rPr>
              <a:t>Infrastructure planning and management systems are defined as usage of analytical and numerical computational methods along with some engineering methodologies to make cost effective and reliable construction decisions.</a:t>
            </a:r>
          </a:p>
          <a:p>
            <a:r>
              <a:rPr lang="en-US" sz="2000" dirty="0" smtClean="0">
                <a:latin typeface="Ebrima" pitchFamily="2" charset="0"/>
                <a:ea typeface="Ebrima" pitchFamily="2" charset="0"/>
                <a:cs typeface="Ebrima" pitchFamily="2" charset="0"/>
              </a:rPr>
              <a:t>Analysis of the factors for Deviation in Population density involves studying of wealth distribution , infrastructure quality across the country ,  problems involved during investing by public and private sectors in rural and non metropolitan cities etc ..</a:t>
            </a:r>
          </a:p>
          <a:p>
            <a:pPr>
              <a:buNone/>
            </a:pPr>
            <a:r>
              <a:rPr lang="en-US" sz="2000" dirty="0" smtClean="0">
                <a:latin typeface="Ebrima" pitchFamily="2" charset="0"/>
                <a:ea typeface="Ebrima" pitchFamily="2" charset="0"/>
                <a:cs typeface="Ebrima" pitchFamily="2" charset="0"/>
              </a:rPr>
              <a:t>      </a:t>
            </a:r>
            <a:endParaRPr lang="en-US" sz="2000" dirty="0">
              <a:latin typeface="Ebrima" pitchFamily="2" charset="0"/>
              <a:ea typeface="Ebrima" pitchFamily="2" charset="0"/>
              <a:cs typeface="Ebrima"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Analysis of the Problem</a:t>
            </a:r>
            <a:endParaRPr lang="en-US" dirty="0"/>
          </a:p>
        </p:txBody>
      </p:sp>
      <p:sp>
        <p:nvSpPr>
          <p:cNvPr id="3" name="Content Placeholder 2"/>
          <p:cNvSpPr>
            <a:spLocks noGrp="1"/>
          </p:cNvSpPr>
          <p:nvPr>
            <p:ph idx="1"/>
          </p:nvPr>
        </p:nvSpPr>
        <p:spPr/>
        <p:txBody>
          <a:bodyPr/>
          <a:lstStyle/>
          <a:p>
            <a:r>
              <a:rPr lang="en-US" dirty="0" smtClean="0"/>
              <a:t>The problem of large scale infrastructure management &amp; planning is a not something that can be solved once and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84</TotalTime>
  <Words>407</Words>
  <Application>Microsoft Office PowerPoint</Application>
  <PresentationFormat>On-screen Show (4:3)</PresentationFormat>
  <Paragraphs>16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Analysis of civilian infrastructure management across the world and extreme deviation in population density</vt:lpstr>
      <vt:lpstr>                  Abstract</vt:lpstr>
      <vt:lpstr>        Motivation and Aim of this                                                Analysis</vt:lpstr>
      <vt:lpstr>       Defining the problem </vt:lpstr>
      <vt:lpstr>      Analysis of the Problem</vt:lpstr>
      <vt:lpstr> </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civilian infrastructure management across the world and extreme deviation in population density</dc:title>
  <dc:creator>Windows User</dc:creator>
  <cp:lastModifiedBy>Windows User</cp:lastModifiedBy>
  <cp:revision>21</cp:revision>
  <dcterms:created xsi:type="dcterms:W3CDTF">2021-09-29T23:34:41Z</dcterms:created>
  <dcterms:modified xsi:type="dcterms:W3CDTF">2021-09-30T12:18:10Z</dcterms:modified>
</cp:coreProperties>
</file>