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18C6-C9B9-4A51-B25F-9FC04EC8A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997C1-F7D8-42D3-9917-B649F9465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51971-BFB6-46DC-8D9B-0A0B7233C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8578-0C3C-40A0-AA38-07E53127E35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63370-2599-4BFC-9213-204EB945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C160F-5E95-4E75-B3CC-8DA3F2A3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6341-1E10-4235-8CC6-25CF48625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2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29F7-782C-4D44-B528-C0E01E171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610B8-1A2E-4D8E-8EBA-7E2E2BED6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BF832-8927-403F-BCD4-5B649A70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8578-0C3C-40A0-AA38-07E53127E35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E9B3F-FC9B-4928-B5BD-6E63C0B5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FE0A0-7C42-4F00-8E60-0C76F08E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6341-1E10-4235-8CC6-25CF48625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7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66B3E8-204E-44A9-8D17-5A8C346DF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EEA62-EDFE-41ED-B5DE-F60D54B11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F7FDF-8FC9-42C7-8693-5FC9E442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8578-0C3C-40A0-AA38-07E53127E35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CFD62-A5FC-44FC-9470-422787B5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5DF3B-ACC7-4E26-AFFC-D2DE80DF0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6341-1E10-4235-8CC6-25CF48625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DC61-2F23-48A2-9F45-A5E83040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B5F5-EC3D-434C-9CBD-230EFA87E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E2A37-CCE4-4D7C-B105-7A84D15A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8578-0C3C-40A0-AA38-07E53127E35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3E18B-72D5-4FB7-A3D9-28299FFC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B168-4597-42C2-9CF3-A36F5102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6341-1E10-4235-8CC6-25CF48625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3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1D56-6971-4A82-8671-707E0E17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427E5-F846-4C5D-8B3E-D42AFEA40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5EA96-3D45-4B4D-83A8-9AEBD2036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8578-0C3C-40A0-AA38-07E53127E35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527B8-7152-493B-BEF5-55672D9C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15259-F889-41B2-8267-E1099BAA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6341-1E10-4235-8CC6-25CF48625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5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84C9-1C97-46DB-B797-24CEB8828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18072-7A00-47E2-87F7-F3899B86D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C4779-6D18-4BCA-91A9-F6A3FF688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69D09-AAE0-4594-8529-DB19A905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8578-0C3C-40A0-AA38-07E53127E35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49593-AA1A-42DA-80F4-EA550665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73FC0-5C9C-4EA1-808B-6E64933D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6341-1E10-4235-8CC6-25CF48625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5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B6FC5-035D-4E25-8805-2167E68A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CC9A2-5000-4174-B90E-92CF7FEF1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C8086-B9B1-45AE-9CD5-A629767D9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D0137-5E58-4550-B9E2-2BE3B89CE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C1D62-DC93-4472-903B-C1DF02D6E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7DB354-B584-4BE5-99F3-05D2C979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8578-0C3C-40A0-AA38-07E53127E35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56DB1-B9AB-4092-810B-D1923D8E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DF2933-FFEA-4BC9-AB29-2BD598C9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6341-1E10-4235-8CC6-25CF48625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2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5BADD-CC6D-4AED-AA03-0A2F5E5D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AC773-6A8B-48DA-95E7-217D9252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8578-0C3C-40A0-AA38-07E53127E35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DB9CD-1287-49A3-BB3B-342B5D78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A1485-F346-480E-A6E6-7839F3731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6341-1E10-4235-8CC6-25CF48625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9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138B1A-A630-4048-B4E4-060EDAF43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8578-0C3C-40A0-AA38-07E53127E35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644BB2-6B73-4155-8FEE-6704C6CC7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CB3A1-0A46-437B-854E-19600A1A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6341-1E10-4235-8CC6-25CF48625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4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9BCB4-670B-4F55-B395-6F571A5C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C2C57-E330-4D4C-ACB2-3CB08BC5E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31F91-8080-4DD8-B46E-C9E01B8FC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4A5C9-482D-4BF1-867B-472B883C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8578-0C3C-40A0-AA38-07E53127E35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3F35E-6DCB-490A-83B5-1AC18700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BB085-74E9-4555-A588-5EB88FB7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6341-1E10-4235-8CC6-25CF48625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7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3F326-D9B5-4992-A26C-500B382A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027AD8-0A40-460D-BDA6-21BB9D48F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4D192-6BB1-4190-8EA8-4B3143A94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A6D7A-A6FD-4550-A49F-0EB988584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8578-0C3C-40A0-AA38-07E53127E35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EC322-B8C6-4352-A3C2-EE82FE77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0ABCF-F76D-4169-A61D-43EE7F1E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6341-1E10-4235-8CC6-25CF48625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8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83BF66-6A64-4E48-8345-58EB3EF1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82249-A160-4FE4-852F-AAE2567DC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83A43-22E2-4270-A00B-F2F9DC4E3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98578-0C3C-40A0-AA38-07E53127E35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8B05A-561D-486B-A590-34B2E499C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8B3AC-96F5-4E0F-8E44-FBAE7F8A0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46341-1E10-4235-8CC6-25CF48625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9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1E1B4A-4338-490A-AE7E-2D8336E403B7}"/>
              </a:ext>
            </a:extLst>
          </p:cNvPr>
          <p:cNvSpPr/>
          <p:nvPr/>
        </p:nvSpPr>
        <p:spPr>
          <a:xfrm>
            <a:off x="1828800" y="612559"/>
            <a:ext cx="1367161" cy="47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project_root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40644A-88D3-4ADD-9477-59D2E300C2F4}"/>
              </a:ext>
            </a:extLst>
          </p:cNvPr>
          <p:cNvSpPr/>
          <p:nvPr/>
        </p:nvSpPr>
        <p:spPr>
          <a:xfrm>
            <a:off x="3018408" y="1327212"/>
            <a:ext cx="710214" cy="315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9585B05-B884-45ED-96DD-FC35B2EC0F02}"/>
              </a:ext>
            </a:extLst>
          </p:cNvPr>
          <p:cNvCxnSpPr>
            <a:cxnSpLocks/>
            <a:stCxn id="2" idx="2"/>
            <a:endCxn id="3" idx="1"/>
          </p:cNvCxnSpPr>
          <p:nvPr/>
        </p:nvCxnSpPr>
        <p:spPr>
          <a:xfrm rot="16200000" flipH="1">
            <a:off x="2564536" y="1030919"/>
            <a:ext cx="401716" cy="5060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88C753-9F5D-400F-8D56-FDEBA36E13FC}"/>
              </a:ext>
            </a:extLst>
          </p:cNvPr>
          <p:cNvSpPr/>
          <p:nvPr/>
        </p:nvSpPr>
        <p:spPr>
          <a:xfrm>
            <a:off x="3632447" y="1886507"/>
            <a:ext cx="710214" cy="315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1E8A94D-C518-490E-8F11-39D310D6575B}"/>
              </a:ext>
            </a:extLst>
          </p:cNvPr>
          <p:cNvCxnSpPr>
            <a:stCxn id="3" idx="2"/>
            <a:endCxn id="8" idx="1"/>
          </p:cNvCxnSpPr>
          <p:nvPr/>
        </p:nvCxnSpPr>
        <p:spPr>
          <a:xfrm rot="16200000" flipH="1">
            <a:off x="3302123" y="1713762"/>
            <a:ext cx="401716" cy="258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A509595-EDBB-4A43-B882-565066C27F01}"/>
              </a:ext>
            </a:extLst>
          </p:cNvPr>
          <p:cNvSpPr/>
          <p:nvPr/>
        </p:nvSpPr>
        <p:spPr>
          <a:xfrm>
            <a:off x="3632447" y="2472802"/>
            <a:ext cx="710214" cy="315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util</a:t>
            </a:r>
            <a:endParaRPr lang="en-US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1B6117D-489D-4EE2-8CB0-4051B6B537D6}"/>
              </a:ext>
            </a:extLst>
          </p:cNvPr>
          <p:cNvCxnSpPr>
            <a:stCxn id="3" idx="2"/>
            <a:endCxn id="11" idx="1"/>
          </p:cNvCxnSpPr>
          <p:nvPr/>
        </p:nvCxnSpPr>
        <p:spPr>
          <a:xfrm rot="16200000" flipH="1">
            <a:off x="3008976" y="2006909"/>
            <a:ext cx="988011" cy="258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63A1BE8-B90C-45DD-BA69-9ED7D10E8A38}"/>
              </a:ext>
            </a:extLst>
          </p:cNvPr>
          <p:cNvSpPr/>
          <p:nvPr/>
        </p:nvSpPr>
        <p:spPr>
          <a:xfrm>
            <a:off x="3632447" y="3029502"/>
            <a:ext cx="710214" cy="315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A5532EF-1B49-40CA-A614-0779312A75D4}"/>
              </a:ext>
            </a:extLst>
          </p:cNvPr>
          <p:cNvCxnSpPr>
            <a:stCxn id="3" idx="2"/>
            <a:endCxn id="14" idx="1"/>
          </p:cNvCxnSpPr>
          <p:nvPr/>
        </p:nvCxnSpPr>
        <p:spPr>
          <a:xfrm rot="16200000" flipH="1">
            <a:off x="2730626" y="2285259"/>
            <a:ext cx="1544711" cy="258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4280E-46ED-42C6-B0EF-AEEBF6977331}"/>
              </a:ext>
            </a:extLst>
          </p:cNvPr>
          <p:cNvSpPr/>
          <p:nvPr/>
        </p:nvSpPr>
        <p:spPr>
          <a:xfrm>
            <a:off x="3632447" y="3496692"/>
            <a:ext cx="2022630" cy="573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Predictions/results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69FF1B7-514F-47F6-9E0F-D5E226C2331D}"/>
              </a:ext>
            </a:extLst>
          </p:cNvPr>
          <p:cNvCxnSpPr>
            <a:stCxn id="3" idx="2"/>
            <a:endCxn id="17" idx="1"/>
          </p:cNvCxnSpPr>
          <p:nvPr/>
        </p:nvCxnSpPr>
        <p:spPr>
          <a:xfrm rot="16200000" flipH="1">
            <a:off x="2432483" y="2583402"/>
            <a:ext cx="2140997" cy="258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79A240B-FBC2-45F6-A18B-DD07E3BDC592}"/>
              </a:ext>
            </a:extLst>
          </p:cNvPr>
          <p:cNvSpPr/>
          <p:nvPr/>
        </p:nvSpPr>
        <p:spPr>
          <a:xfrm>
            <a:off x="3632448" y="4341178"/>
            <a:ext cx="2022630" cy="573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artifacts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1E3A682-DD0C-4DE0-AA58-223B41C64F70}"/>
              </a:ext>
            </a:extLst>
          </p:cNvPr>
          <p:cNvCxnSpPr>
            <a:stCxn id="3" idx="2"/>
            <a:endCxn id="20" idx="1"/>
          </p:cNvCxnSpPr>
          <p:nvPr/>
        </p:nvCxnSpPr>
        <p:spPr>
          <a:xfrm rot="16200000" flipH="1">
            <a:off x="2010240" y="3005644"/>
            <a:ext cx="2985483" cy="2589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70A62-9A48-4611-8C2D-A32BDB3C685E}"/>
              </a:ext>
            </a:extLst>
          </p:cNvPr>
          <p:cNvSpPr/>
          <p:nvPr/>
        </p:nvSpPr>
        <p:spPr>
          <a:xfrm>
            <a:off x="3036165" y="5607721"/>
            <a:ext cx="2787590" cy="63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setup, requirements, ReadMe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FC01199-9F77-420F-9D8F-7F05B5A19753}"/>
              </a:ext>
            </a:extLst>
          </p:cNvPr>
          <p:cNvCxnSpPr>
            <a:stCxn id="2" idx="2"/>
            <a:endCxn id="23" idx="1"/>
          </p:cNvCxnSpPr>
          <p:nvPr/>
        </p:nvCxnSpPr>
        <p:spPr>
          <a:xfrm rot="16200000" flipH="1">
            <a:off x="352520" y="3242936"/>
            <a:ext cx="4843506" cy="523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0CEF2B0-532D-47C2-B214-F793E5140C32}"/>
              </a:ext>
            </a:extLst>
          </p:cNvPr>
          <p:cNvSpPr txBox="1"/>
          <p:nvPr/>
        </p:nvSpPr>
        <p:spPr>
          <a:xfrm>
            <a:off x="6096000" y="506722"/>
            <a:ext cx="57201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Project Structure</a:t>
            </a:r>
          </a:p>
          <a:p>
            <a:r>
              <a:rPr lang="en-US" b="1" dirty="0"/>
              <a:t>Data: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code for data extraction, processing, mapping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Constants and other static files</a:t>
            </a:r>
          </a:p>
          <a:p>
            <a:r>
              <a:rPr lang="en-US" b="1" dirty="0" err="1"/>
              <a:t>Util</a:t>
            </a:r>
            <a:r>
              <a:rPr lang="en-US" b="1" dirty="0"/>
              <a:t>:</a:t>
            </a:r>
          </a:p>
          <a:p>
            <a:pPr marL="342900" indent="-342900">
              <a:buAutoNum type="arabicPeriod"/>
            </a:pPr>
            <a:r>
              <a:rPr lang="en-US" dirty="0"/>
              <a:t>Helper functions, classes with reusable code, logging helper</a:t>
            </a:r>
          </a:p>
          <a:p>
            <a:r>
              <a:rPr lang="en-US" b="1" dirty="0"/>
              <a:t>Logs: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Save logs here</a:t>
            </a:r>
          </a:p>
          <a:p>
            <a:r>
              <a:rPr lang="en-US" b="1" dirty="0"/>
              <a:t>Predictions:</a:t>
            </a:r>
          </a:p>
          <a:p>
            <a:pPr marL="342900" indent="-342900">
              <a:buAutoNum type="arabicPeriod"/>
            </a:pPr>
            <a:r>
              <a:rPr lang="en-US" dirty="0"/>
              <a:t>Store results, predictions, classifications here</a:t>
            </a:r>
          </a:p>
          <a:p>
            <a:r>
              <a:rPr lang="en-US" b="1" dirty="0"/>
              <a:t>Artifacts:</a:t>
            </a:r>
          </a:p>
          <a:p>
            <a:pPr marL="342900" indent="-342900">
              <a:buAutoNum type="arabicPeriod"/>
            </a:pPr>
            <a:r>
              <a:rPr lang="en-US" dirty="0"/>
              <a:t>Config files, pre-req. files</a:t>
            </a:r>
          </a:p>
          <a:p>
            <a:r>
              <a:rPr lang="en-US" b="1" dirty="0" err="1"/>
              <a:t>Temp_dicts</a:t>
            </a:r>
            <a:r>
              <a:rPr lang="en-US" b="1" dirty="0"/>
              <a:t>:</a:t>
            </a:r>
          </a:p>
          <a:p>
            <a:r>
              <a:rPr lang="en-US" dirty="0"/>
              <a:t>1. Test files, URLs, passwords for our reference</a:t>
            </a:r>
          </a:p>
        </p:txBody>
      </p:sp>
    </p:spTree>
    <p:extLst>
      <p:ext uri="{BB962C8B-B14F-4D97-AF65-F5344CB8AC3E}">
        <p14:creationId xmlns:p14="http://schemas.microsoft.com/office/powerpoint/2010/main" val="961599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A593-868E-464C-9E98-D8F7D489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B553C-9110-49CF-924D-71C4F4AFD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Significance of Word2Vec in HSD-mining context:</a:t>
            </a:r>
          </a:p>
          <a:p>
            <a:pPr marL="514350" indent="-514350">
              <a:buAutoNum type="arabicPeriod"/>
            </a:pPr>
            <a:r>
              <a:rPr lang="en-US" dirty="0"/>
              <a:t>Word2Vec assigns similar vector values to words which occur in the similar context in the corpus.</a:t>
            </a:r>
          </a:p>
          <a:p>
            <a:pPr marL="514350" indent="-514350">
              <a:buAutoNum type="arabicPeriod"/>
            </a:pPr>
            <a:r>
              <a:rPr lang="en-US" dirty="0"/>
              <a:t>In HSD context, if we have word vectors, we can analyze which two key words occurred in a similar context and group them. </a:t>
            </a:r>
          </a:p>
          <a:p>
            <a:pPr marL="514350" indent="-514350">
              <a:buAutoNum type="arabicPeriod"/>
            </a:pPr>
            <a:r>
              <a:rPr lang="en-US" dirty="0"/>
              <a:t>The visualization of it could give us the bug areas which occurred because of similar issue or had similar solution(When we pass comments, workaround fields)</a:t>
            </a:r>
          </a:p>
        </p:txBody>
      </p:sp>
    </p:spTree>
    <p:extLst>
      <p:ext uri="{BB962C8B-B14F-4D97-AF65-F5344CB8AC3E}">
        <p14:creationId xmlns:p14="http://schemas.microsoft.com/office/powerpoint/2010/main" val="1795222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163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Korade, Megha</dc:creator>
  <cp:lastModifiedBy>Korade, Megha</cp:lastModifiedBy>
  <cp:revision>9</cp:revision>
  <dcterms:created xsi:type="dcterms:W3CDTF">2020-09-24T21:24:14Z</dcterms:created>
  <dcterms:modified xsi:type="dcterms:W3CDTF">2020-10-22T02:59:54Z</dcterms:modified>
</cp:coreProperties>
</file>