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Valli Kanumuri" userId="7ce9b94270ec9eb9" providerId="LiveId" clId="{EEE20443-202F-465A-B898-190C1D98D3E3}"/>
    <pc:docChg chg="custSel addSld modSld">
      <pc:chgData name="Sri Valli Kanumuri" userId="7ce9b94270ec9eb9" providerId="LiveId" clId="{EEE20443-202F-465A-B898-190C1D98D3E3}" dt="2021-04-10T06:03:19.767" v="2404" actId="12"/>
      <pc:docMkLst>
        <pc:docMk/>
      </pc:docMkLst>
      <pc:sldChg chg="modSp mod">
        <pc:chgData name="Sri Valli Kanumuri" userId="7ce9b94270ec9eb9" providerId="LiveId" clId="{EEE20443-202F-465A-B898-190C1D98D3E3}" dt="2021-04-10T05:34:45.018" v="489" actId="20577"/>
        <pc:sldMkLst>
          <pc:docMk/>
          <pc:sldMk cId="923765492" sldId="261"/>
        </pc:sldMkLst>
        <pc:spChg chg="mod">
          <ac:chgData name="Sri Valli Kanumuri" userId="7ce9b94270ec9eb9" providerId="LiveId" clId="{EEE20443-202F-465A-B898-190C1D98D3E3}" dt="2021-04-10T05:34:45.018" v="489" actId="20577"/>
          <ac:spMkLst>
            <pc:docMk/>
            <pc:sldMk cId="923765492" sldId="261"/>
            <ac:spMk id="3" creationId="{A34D9E7D-2490-486A-9E94-8424BF010AE5}"/>
          </ac:spMkLst>
        </pc:spChg>
      </pc:sldChg>
      <pc:sldChg chg="modSp mod">
        <pc:chgData name="Sri Valli Kanumuri" userId="7ce9b94270ec9eb9" providerId="LiveId" clId="{EEE20443-202F-465A-B898-190C1D98D3E3}" dt="2021-04-10T06:02:26.254" v="2397" actId="5793"/>
        <pc:sldMkLst>
          <pc:docMk/>
          <pc:sldMk cId="3485983739" sldId="262"/>
        </pc:sldMkLst>
        <pc:spChg chg="mod">
          <ac:chgData name="Sri Valli Kanumuri" userId="7ce9b94270ec9eb9" providerId="LiveId" clId="{EEE20443-202F-465A-B898-190C1D98D3E3}" dt="2021-04-10T06:02:26.254" v="2397" actId="5793"/>
          <ac:spMkLst>
            <pc:docMk/>
            <pc:sldMk cId="3485983739" sldId="262"/>
            <ac:spMk id="3" creationId="{436FF2D5-9FEB-42A4-9C71-6EA86E9E10D2}"/>
          </ac:spMkLst>
        </pc:spChg>
      </pc:sldChg>
      <pc:sldChg chg="modSp new mod">
        <pc:chgData name="Sri Valli Kanumuri" userId="7ce9b94270ec9eb9" providerId="LiveId" clId="{EEE20443-202F-465A-B898-190C1D98D3E3}" dt="2021-04-10T06:03:19.767" v="2404" actId="12"/>
        <pc:sldMkLst>
          <pc:docMk/>
          <pc:sldMk cId="4262617343" sldId="263"/>
        </pc:sldMkLst>
        <pc:spChg chg="mod">
          <ac:chgData name="Sri Valli Kanumuri" userId="7ce9b94270ec9eb9" providerId="LiveId" clId="{EEE20443-202F-465A-B898-190C1D98D3E3}" dt="2021-04-10T05:48:57.909" v="1993" actId="20577"/>
          <ac:spMkLst>
            <pc:docMk/>
            <pc:sldMk cId="4262617343" sldId="263"/>
            <ac:spMk id="2" creationId="{7ED2C3BD-C9F2-41D0-A74A-8A98D4BFA250}"/>
          </ac:spMkLst>
        </pc:spChg>
        <pc:spChg chg="mod">
          <ac:chgData name="Sri Valli Kanumuri" userId="7ce9b94270ec9eb9" providerId="LiveId" clId="{EEE20443-202F-465A-B898-190C1D98D3E3}" dt="2021-04-10T06:03:19.767" v="2404" actId="12"/>
          <ac:spMkLst>
            <pc:docMk/>
            <pc:sldMk cId="4262617343" sldId="263"/>
            <ac:spMk id="3" creationId="{7D63CC57-D123-4B3C-9104-648FB12A727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2A4594-07BC-4F44-957D-33875CA1C9E5}" type="datetimeFigureOut">
              <a:rPr lang="en-IN" smtClean="0"/>
              <a:t>10-04-2021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D50363-4CB9-4302-B17A-B3FC974CC30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694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2A4594-07BC-4F44-957D-33875CA1C9E5}" type="datetimeFigureOut">
              <a:rPr lang="en-IN" smtClean="0"/>
              <a:t>10-04-2021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D50363-4CB9-4302-B17A-B3FC974CC30B}" type="slidenum">
              <a:rPr lang="en-IN" smtClean="0"/>
              <a:t>‹#›</a:t>
            </a:fld>
            <a:endParaRPr lang="en-IN"/>
          </a:p>
        </p:txBody>
      </p:sp>
    </p:spTree>
    <p:extLst>
      <p:ext uri="{BB962C8B-B14F-4D97-AF65-F5344CB8AC3E}">
        <p14:creationId xmlns:p14="http://schemas.microsoft.com/office/powerpoint/2010/main" val="59510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2A4594-07BC-4F44-957D-33875CA1C9E5}" type="datetimeFigureOut">
              <a:rPr lang="en-IN" smtClean="0"/>
              <a:t>10-04-2021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D50363-4CB9-4302-B17A-B3FC974CC30B}" type="slidenum">
              <a:rPr lang="en-IN" smtClean="0"/>
              <a:t>‹#›</a:t>
            </a:fld>
            <a:endParaRPr lang="en-IN"/>
          </a:p>
        </p:txBody>
      </p:sp>
    </p:spTree>
    <p:extLst>
      <p:ext uri="{BB962C8B-B14F-4D97-AF65-F5344CB8AC3E}">
        <p14:creationId xmlns:p14="http://schemas.microsoft.com/office/powerpoint/2010/main" val="1917004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2A4594-07BC-4F44-957D-33875CA1C9E5}" type="datetimeFigureOut">
              <a:rPr lang="en-IN" smtClean="0"/>
              <a:t>10-04-2021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D50363-4CB9-4302-B17A-B3FC974CC30B}" type="slidenum">
              <a:rPr lang="en-IN" smtClean="0"/>
              <a:t>‹#›</a:t>
            </a:fld>
            <a:endParaRPr lang="en-IN"/>
          </a:p>
        </p:txBody>
      </p:sp>
    </p:spTree>
    <p:extLst>
      <p:ext uri="{BB962C8B-B14F-4D97-AF65-F5344CB8AC3E}">
        <p14:creationId xmlns:p14="http://schemas.microsoft.com/office/powerpoint/2010/main" val="1795509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2A4594-07BC-4F44-957D-33875CA1C9E5}" type="datetimeFigureOut">
              <a:rPr lang="en-IN" smtClean="0"/>
              <a:t>10-04-2021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D50363-4CB9-4302-B17A-B3FC974CC30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3417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2A4594-07BC-4F44-957D-33875CA1C9E5}" type="datetimeFigureOut">
              <a:rPr lang="en-IN" smtClean="0"/>
              <a:t>10-04-2021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D50363-4CB9-4302-B17A-B3FC974CC30B}" type="slidenum">
              <a:rPr lang="en-IN" smtClean="0"/>
              <a:t>‹#›</a:t>
            </a:fld>
            <a:endParaRPr lang="en-IN"/>
          </a:p>
        </p:txBody>
      </p:sp>
    </p:spTree>
    <p:extLst>
      <p:ext uri="{BB962C8B-B14F-4D97-AF65-F5344CB8AC3E}">
        <p14:creationId xmlns:p14="http://schemas.microsoft.com/office/powerpoint/2010/main" val="1975707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2A4594-07BC-4F44-957D-33875CA1C9E5}" type="datetimeFigureOut">
              <a:rPr lang="en-IN" smtClean="0"/>
              <a:t>10-04-2021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D50363-4CB9-4302-B17A-B3FC974CC30B}" type="slidenum">
              <a:rPr lang="en-IN" smtClean="0"/>
              <a:t>‹#›</a:t>
            </a:fld>
            <a:endParaRPr lang="en-IN"/>
          </a:p>
        </p:txBody>
      </p:sp>
    </p:spTree>
    <p:extLst>
      <p:ext uri="{BB962C8B-B14F-4D97-AF65-F5344CB8AC3E}">
        <p14:creationId xmlns:p14="http://schemas.microsoft.com/office/powerpoint/2010/main" val="2425952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2A4594-07BC-4F44-957D-33875CA1C9E5}" type="datetimeFigureOut">
              <a:rPr lang="en-IN" smtClean="0"/>
              <a:t>10-04-2021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D50363-4CB9-4302-B17A-B3FC974CC30B}" type="slidenum">
              <a:rPr lang="en-IN" smtClean="0"/>
              <a:t>‹#›</a:t>
            </a:fld>
            <a:endParaRPr lang="en-IN"/>
          </a:p>
        </p:txBody>
      </p:sp>
    </p:spTree>
    <p:extLst>
      <p:ext uri="{BB962C8B-B14F-4D97-AF65-F5344CB8AC3E}">
        <p14:creationId xmlns:p14="http://schemas.microsoft.com/office/powerpoint/2010/main" val="292999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2A4594-07BC-4F44-957D-33875CA1C9E5}" type="datetimeFigureOut">
              <a:rPr lang="en-IN" smtClean="0"/>
              <a:t>10-04-2021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3D50363-4CB9-4302-B17A-B3FC974CC30B}" type="slidenum">
              <a:rPr lang="en-IN" smtClean="0"/>
              <a:t>‹#›</a:t>
            </a:fld>
            <a:endParaRPr lang="en-IN"/>
          </a:p>
        </p:txBody>
      </p:sp>
    </p:spTree>
    <p:extLst>
      <p:ext uri="{BB962C8B-B14F-4D97-AF65-F5344CB8AC3E}">
        <p14:creationId xmlns:p14="http://schemas.microsoft.com/office/powerpoint/2010/main" val="3515660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2A4594-07BC-4F44-957D-33875CA1C9E5}" type="datetimeFigureOut">
              <a:rPr lang="en-IN" smtClean="0"/>
              <a:t>10-04-2021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3D50363-4CB9-4302-B17A-B3FC974CC30B}" type="slidenum">
              <a:rPr lang="en-IN" smtClean="0"/>
              <a:t>‹#›</a:t>
            </a:fld>
            <a:endParaRPr lang="en-IN"/>
          </a:p>
        </p:txBody>
      </p:sp>
    </p:spTree>
    <p:extLst>
      <p:ext uri="{BB962C8B-B14F-4D97-AF65-F5344CB8AC3E}">
        <p14:creationId xmlns:p14="http://schemas.microsoft.com/office/powerpoint/2010/main" val="532731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2A4594-07BC-4F44-957D-33875CA1C9E5}" type="datetimeFigureOut">
              <a:rPr lang="en-IN" smtClean="0"/>
              <a:t>10-04-2021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D50363-4CB9-4302-B17A-B3FC974CC30B}" type="slidenum">
              <a:rPr lang="en-IN" smtClean="0"/>
              <a:t>‹#›</a:t>
            </a:fld>
            <a:endParaRPr lang="en-IN"/>
          </a:p>
        </p:txBody>
      </p:sp>
    </p:spTree>
    <p:extLst>
      <p:ext uri="{BB962C8B-B14F-4D97-AF65-F5344CB8AC3E}">
        <p14:creationId xmlns:p14="http://schemas.microsoft.com/office/powerpoint/2010/main" val="153388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2A4594-07BC-4F44-957D-33875CA1C9E5}" type="datetimeFigureOut">
              <a:rPr lang="en-IN" smtClean="0"/>
              <a:t>10-04-2021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3D50363-4CB9-4302-B17A-B3FC974CC30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0053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6CA8-AFF1-4762-BEF4-BBF988760A5A}"/>
              </a:ext>
            </a:extLst>
          </p:cNvPr>
          <p:cNvSpPr>
            <a:spLocks noGrp="1"/>
          </p:cNvSpPr>
          <p:nvPr>
            <p:ph type="ctrTitle"/>
          </p:nvPr>
        </p:nvSpPr>
        <p:spPr/>
        <p:txBody>
          <a:bodyPr/>
          <a:lstStyle/>
          <a:p>
            <a:r>
              <a:rPr lang="en-US" dirty="0"/>
              <a:t>SEEK SUMMARIZER</a:t>
            </a:r>
            <a:endParaRPr lang="en-IN" dirty="0"/>
          </a:p>
        </p:txBody>
      </p:sp>
      <p:sp>
        <p:nvSpPr>
          <p:cNvPr id="5" name="Subtitle 4">
            <a:extLst>
              <a:ext uri="{FF2B5EF4-FFF2-40B4-BE49-F238E27FC236}">
                <a16:creationId xmlns:a16="http://schemas.microsoft.com/office/drawing/2014/main" id="{4370DF70-903E-4FAF-8C8B-10C1146BC82A}"/>
              </a:ext>
            </a:extLst>
          </p:cNvPr>
          <p:cNvSpPr>
            <a:spLocks noGrp="1"/>
          </p:cNvSpPr>
          <p:nvPr>
            <p:ph type="subTitle" idx="1"/>
          </p:nvPr>
        </p:nvSpPr>
        <p:spPr/>
        <p:txBody>
          <a:bodyPr>
            <a:normAutofit fontScale="92500" lnSpcReduction="10000"/>
          </a:bodyPr>
          <a:lstStyle/>
          <a:p>
            <a:r>
              <a:rPr lang="en-US" dirty="0"/>
              <a:t>						</a:t>
            </a:r>
            <a:r>
              <a:rPr lang="en-US" sz="1800" dirty="0">
                <a:solidFill>
                  <a:schemeClr val="tx1"/>
                </a:solidFill>
              </a:rPr>
              <a:t>P. Abhilash  (1602-18-737-002)</a:t>
            </a:r>
          </a:p>
          <a:p>
            <a:r>
              <a:rPr lang="en-US" sz="1800" dirty="0">
                <a:solidFill>
                  <a:schemeClr val="tx1"/>
                </a:solidFill>
              </a:rPr>
              <a:t>						N. Lokesh     (1602-18-737-022)</a:t>
            </a:r>
          </a:p>
          <a:p>
            <a:r>
              <a:rPr lang="en-US" sz="1800" dirty="0">
                <a:solidFill>
                  <a:schemeClr val="tx1"/>
                </a:solidFill>
              </a:rPr>
              <a:t>						Sri Valli .K   (1602-18-737-050)</a:t>
            </a:r>
            <a:endParaRPr lang="en-IN" dirty="0">
              <a:solidFill>
                <a:schemeClr val="tx1"/>
              </a:solidFill>
            </a:endParaRPr>
          </a:p>
        </p:txBody>
      </p:sp>
    </p:spTree>
    <p:extLst>
      <p:ext uri="{BB962C8B-B14F-4D97-AF65-F5344CB8AC3E}">
        <p14:creationId xmlns:p14="http://schemas.microsoft.com/office/powerpoint/2010/main" val="3223291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E07C6-99BB-417B-938A-B08AD0E00CAC}"/>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10131A7F-66E9-47EE-A790-0419D593A53F}"/>
              </a:ext>
            </a:extLst>
          </p:cNvPr>
          <p:cNvSpPr>
            <a:spLocks noGrp="1"/>
          </p:cNvSpPr>
          <p:nvPr>
            <p:ph idx="1"/>
          </p:nvPr>
        </p:nvSpPr>
        <p:spPr>
          <a:xfrm>
            <a:off x="1097280" y="2440537"/>
            <a:ext cx="6599660" cy="4725663"/>
          </a:xfrm>
        </p:spPr>
        <p:txBody>
          <a:bodyPr/>
          <a:lstStyle/>
          <a:p>
            <a:pPr marL="0" indent="0">
              <a:buNone/>
            </a:pPr>
            <a:r>
              <a:rPr lang="en-US" dirty="0"/>
              <a:t>  There are countless occurrences where we had wished to see a documentary or an educational video, but could not complete it because of the duration of the video. We could save time by watching it at double the speed but it only reduces the watch time by half. We are seeking for a solution where we can grasp the key points of the video without watching it completely.</a:t>
            </a:r>
            <a:endParaRPr lang="en-IN" dirty="0"/>
          </a:p>
        </p:txBody>
      </p:sp>
    </p:spTree>
    <p:extLst>
      <p:ext uri="{BB962C8B-B14F-4D97-AF65-F5344CB8AC3E}">
        <p14:creationId xmlns:p14="http://schemas.microsoft.com/office/powerpoint/2010/main" val="2138750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F51A-C5B6-4BB6-BECF-5AA65DAF55B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590D7A3-0C14-4853-965A-C7A9C8C610F2}"/>
              </a:ext>
            </a:extLst>
          </p:cNvPr>
          <p:cNvSpPr>
            <a:spLocks noGrp="1"/>
          </p:cNvSpPr>
          <p:nvPr>
            <p:ph idx="1"/>
          </p:nvPr>
        </p:nvSpPr>
        <p:spPr/>
        <p:txBody>
          <a:bodyPr/>
          <a:lstStyle/>
          <a:p>
            <a:r>
              <a:rPr lang="en-US" dirty="0"/>
              <a:t>W</a:t>
            </a:r>
            <a:r>
              <a:rPr lang="en-IN" dirty="0"/>
              <a:t>e watch many videos in our day to day life. But not every time we have enough time or sufficient resources to view these videos completely. We would have wanted to view a video that was 3 hours long, but there would not have been enough time to watch it completely. So in those cases, what we wish is for attaining the key points that are discussed throughout the video. </a:t>
            </a:r>
          </a:p>
          <a:p>
            <a:r>
              <a:rPr lang="en-IN" dirty="0"/>
              <a:t>The main purpose of our web app “Seek Summarizer” is to generate a text based on what is being said in the video, summarize the whole text into a paragraph which contains the key points and display it to the user. It also provides other options to the users such as checking their history and converting the summarized paragraph into a web document.</a:t>
            </a:r>
            <a:endParaRPr lang="en-US" dirty="0"/>
          </a:p>
        </p:txBody>
      </p:sp>
    </p:spTree>
    <p:extLst>
      <p:ext uri="{BB962C8B-B14F-4D97-AF65-F5344CB8AC3E}">
        <p14:creationId xmlns:p14="http://schemas.microsoft.com/office/powerpoint/2010/main" val="1666340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F327F-16F3-40FC-8E4A-6F6EEF155559}"/>
              </a:ext>
            </a:extLst>
          </p:cNvPr>
          <p:cNvSpPr>
            <a:spLocks noGrp="1"/>
          </p:cNvSpPr>
          <p:nvPr>
            <p:ph type="title"/>
          </p:nvPr>
        </p:nvSpPr>
        <p:spPr/>
        <p:txBody>
          <a:bodyPr/>
          <a:lstStyle/>
          <a:p>
            <a:r>
              <a:rPr lang="en-US" dirty="0" err="1"/>
              <a:t>Usecases</a:t>
            </a:r>
            <a:r>
              <a:rPr lang="en-US" dirty="0"/>
              <a:t>:</a:t>
            </a:r>
            <a:endParaRPr lang="en-IN" dirty="0"/>
          </a:p>
        </p:txBody>
      </p:sp>
      <p:sp>
        <p:nvSpPr>
          <p:cNvPr id="3" name="Content Placeholder 2">
            <a:extLst>
              <a:ext uri="{FF2B5EF4-FFF2-40B4-BE49-F238E27FC236}">
                <a16:creationId xmlns:a16="http://schemas.microsoft.com/office/drawing/2014/main" id="{9B9B5D52-6756-4EDA-BA20-5890E3B5F524}"/>
              </a:ext>
            </a:extLst>
          </p:cNvPr>
          <p:cNvSpPr>
            <a:spLocks noGrp="1"/>
          </p:cNvSpPr>
          <p:nvPr>
            <p:ph idx="1"/>
          </p:nvPr>
        </p:nvSpPr>
        <p:spPr/>
        <p:txBody>
          <a:bodyPr/>
          <a:lstStyle/>
          <a:p>
            <a:pPr>
              <a:buFont typeface="Wingdings" panose="05000000000000000000" pitchFamily="2" charset="2"/>
              <a:buChar char="§"/>
            </a:pPr>
            <a:r>
              <a:rPr lang="en-US" dirty="0"/>
              <a:t> </a:t>
            </a:r>
            <a:r>
              <a:rPr lang="en-US" u="sng" dirty="0"/>
              <a:t>Login</a:t>
            </a:r>
            <a:r>
              <a:rPr lang="en-US" dirty="0"/>
              <a:t>: allows the user to login to their account</a:t>
            </a:r>
          </a:p>
          <a:p>
            <a:pPr>
              <a:buFont typeface="Wingdings" panose="05000000000000000000" pitchFamily="2" charset="2"/>
              <a:buChar char="§"/>
            </a:pPr>
            <a:r>
              <a:rPr lang="en-US" u="sng" dirty="0"/>
              <a:t>Check History</a:t>
            </a:r>
            <a:r>
              <a:rPr lang="en-US" dirty="0"/>
              <a:t>: allows the users to check their previous summarized paragraphs</a:t>
            </a:r>
          </a:p>
          <a:p>
            <a:pPr>
              <a:buFont typeface="Wingdings" panose="05000000000000000000" pitchFamily="2" charset="2"/>
              <a:buChar char="§"/>
            </a:pPr>
            <a:r>
              <a:rPr lang="en-US" u="sng" dirty="0"/>
              <a:t>Fetch Subtitles</a:t>
            </a:r>
            <a:r>
              <a:rPr lang="en-US" dirty="0"/>
              <a:t>: When a video URL is pasted, the subtitles are fetched and the content is displayed on the screen</a:t>
            </a:r>
          </a:p>
          <a:p>
            <a:pPr>
              <a:buFont typeface="Wingdings" panose="05000000000000000000" pitchFamily="2" charset="2"/>
              <a:buChar char="§"/>
            </a:pPr>
            <a:r>
              <a:rPr lang="en-US" u="sng" dirty="0"/>
              <a:t>Summarize: </a:t>
            </a:r>
            <a:r>
              <a:rPr lang="en-US" dirty="0"/>
              <a:t>the summarized version of the screen containing key points will be visible to the users</a:t>
            </a:r>
          </a:p>
          <a:p>
            <a:pPr>
              <a:buFont typeface="Wingdings" panose="05000000000000000000" pitchFamily="2" charset="2"/>
              <a:buChar char="§"/>
            </a:pPr>
            <a:r>
              <a:rPr lang="en-US" u="sng" dirty="0"/>
              <a:t>Convert to PDF</a:t>
            </a:r>
            <a:r>
              <a:rPr lang="en-US" dirty="0"/>
              <a:t>: the users can convert the summarized text in a PDF format</a:t>
            </a:r>
          </a:p>
          <a:p>
            <a:pPr>
              <a:buFont typeface="Wingdings" panose="05000000000000000000" pitchFamily="2" charset="2"/>
              <a:buChar char="§"/>
            </a:pPr>
            <a:r>
              <a:rPr lang="en-US" u="sng" dirty="0"/>
              <a:t>Feedback</a:t>
            </a:r>
            <a:r>
              <a:rPr lang="en-US" dirty="0"/>
              <a:t>: the users can leave their feedback on the website</a:t>
            </a:r>
          </a:p>
          <a:p>
            <a:pPr>
              <a:buFont typeface="Wingdings" panose="05000000000000000000" pitchFamily="2" charset="2"/>
              <a:buChar char="§"/>
            </a:pPr>
            <a:r>
              <a:rPr lang="en-US" u="sng" dirty="0"/>
              <a:t>Logout</a:t>
            </a:r>
            <a:r>
              <a:rPr lang="en-US" dirty="0"/>
              <a:t>: logs out the user</a:t>
            </a:r>
          </a:p>
        </p:txBody>
      </p:sp>
    </p:spTree>
    <p:extLst>
      <p:ext uri="{BB962C8B-B14F-4D97-AF65-F5344CB8AC3E}">
        <p14:creationId xmlns:p14="http://schemas.microsoft.com/office/powerpoint/2010/main" val="3808992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7839A-93D7-413E-AD20-1887182E3309}"/>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A34D9E7D-2490-486A-9E94-8424BF010AE5}"/>
              </a:ext>
            </a:extLst>
          </p:cNvPr>
          <p:cNvSpPr>
            <a:spLocks noGrp="1"/>
          </p:cNvSpPr>
          <p:nvPr>
            <p:ph idx="1"/>
          </p:nvPr>
        </p:nvSpPr>
        <p:spPr/>
        <p:txBody>
          <a:bodyPr/>
          <a:lstStyle/>
          <a:p>
            <a:r>
              <a:rPr lang="en-US" b="1" dirty="0"/>
              <a:t>Framework Used:  </a:t>
            </a:r>
            <a:r>
              <a:rPr lang="en-US" dirty="0"/>
              <a:t>Django version2.2</a:t>
            </a:r>
          </a:p>
          <a:p>
            <a:r>
              <a:rPr lang="en-US" b="1" dirty="0"/>
              <a:t>Front-end: </a:t>
            </a:r>
            <a:r>
              <a:rPr lang="en-US" dirty="0"/>
              <a:t>developed using HTML, CSS, JavaScript</a:t>
            </a:r>
          </a:p>
          <a:p>
            <a:pPr marL="0" indent="0">
              <a:buNone/>
            </a:pPr>
            <a:r>
              <a:rPr lang="en-US" dirty="0"/>
              <a:t>  </a:t>
            </a:r>
            <a:r>
              <a:rPr lang="en-IN" b="1" dirty="0"/>
              <a:t>Database Used: </a:t>
            </a:r>
            <a:r>
              <a:rPr lang="en-IN" dirty="0"/>
              <a:t> PostgreSQL</a:t>
            </a:r>
          </a:p>
          <a:p>
            <a:pPr marL="0" indent="0">
              <a:buNone/>
            </a:pPr>
            <a:r>
              <a:rPr lang="en-IN" dirty="0"/>
              <a:t>  </a:t>
            </a:r>
            <a:r>
              <a:rPr lang="en-IN" b="1" dirty="0"/>
              <a:t>Programming Language: </a:t>
            </a:r>
            <a:r>
              <a:rPr lang="en-IN" dirty="0"/>
              <a:t>Python is used for defining various functions that the user would choose on the web page</a:t>
            </a:r>
          </a:p>
          <a:p>
            <a:endParaRPr lang="en-IN" dirty="0"/>
          </a:p>
          <a:p>
            <a:endParaRPr lang="en-US" dirty="0"/>
          </a:p>
        </p:txBody>
      </p:sp>
    </p:spTree>
    <p:extLst>
      <p:ext uri="{BB962C8B-B14F-4D97-AF65-F5344CB8AC3E}">
        <p14:creationId xmlns:p14="http://schemas.microsoft.com/office/powerpoint/2010/main" val="923765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453FF-3ADF-4E77-83AF-F13A2D815A6C}"/>
              </a:ext>
            </a:extLst>
          </p:cNvPr>
          <p:cNvSpPr>
            <a:spLocks noGrp="1"/>
          </p:cNvSpPr>
          <p:nvPr>
            <p:ph type="title"/>
          </p:nvPr>
        </p:nvSpPr>
        <p:spPr/>
        <p:txBody>
          <a:bodyPr/>
          <a:lstStyle/>
          <a:p>
            <a:r>
              <a:rPr lang="en-US" dirty="0"/>
              <a:t>Extended Abstract:</a:t>
            </a:r>
            <a:endParaRPr lang="en-IN" dirty="0"/>
          </a:p>
        </p:txBody>
      </p:sp>
      <p:sp>
        <p:nvSpPr>
          <p:cNvPr id="3" name="Content Placeholder 2">
            <a:extLst>
              <a:ext uri="{FF2B5EF4-FFF2-40B4-BE49-F238E27FC236}">
                <a16:creationId xmlns:a16="http://schemas.microsoft.com/office/drawing/2014/main" id="{436FF2D5-9FEB-42A4-9C71-6EA86E9E10D2}"/>
              </a:ext>
            </a:extLst>
          </p:cNvPr>
          <p:cNvSpPr>
            <a:spLocks noGrp="1"/>
          </p:cNvSpPr>
          <p:nvPr>
            <p:ph idx="1"/>
          </p:nvPr>
        </p:nvSpPr>
        <p:spPr>
          <a:xfrm>
            <a:off x="955238" y="2156452"/>
            <a:ext cx="10612366" cy="4023360"/>
          </a:xfrm>
        </p:spPr>
        <p:txBody>
          <a:bodyPr>
            <a:normAutofit/>
          </a:bodyPr>
          <a:lstStyle/>
          <a:p>
            <a:pPr>
              <a:buFont typeface="Arial" panose="020B0604020202020204" pitchFamily="34" charset="0"/>
              <a:buChar char="•"/>
            </a:pPr>
            <a:r>
              <a:rPr lang="en-US" dirty="0"/>
              <a:t>Transcript Summarizer is one of those applications of Natural Language Processing which is bound to have a huge impact on our daily lives. With the growing digital media, we do not have enough time to go through the entire video or text. This project aims to create a website where on pasting the URL of the video, it gives the summarized version of the video containing the key points in a text format.</a:t>
            </a:r>
          </a:p>
          <a:p>
            <a:pPr marL="0" indent="0">
              <a:buNone/>
            </a:pPr>
            <a:endParaRPr lang="en-US" dirty="0"/>
          </a:p>
          <a:p>
            <a:pPr>
              <a:buFont typeface="Arial" panose="020B0604020202020204" pitchFamily="34" charset="0"/>
              <a:buChar char="•"/>
            </a:pPr>
            <a:r>
              <a:rPr lang="en-US" dirty="0"/>
              <a:t>Once a video is fetched from the URL the text is generated. Videos which have captions are directly used and the text is generated. For the videos where the subtitles are not available we use Google Cloud- Speech to Text API to convert the speech in the video to text. Once the text is obtained we perform Summarization</a:t>
            </a:r>
          </a:p>
          <a:p>
            <a:pPr marL="0" indent="0">
              <a:buNone/>
            </a:pPr>
            <a:endParaRPr lang="en-IN" dirty="0"/>
          </a:p>
        </p:txBody>
      </p:sp>
    </p:spTree>
    <p:extLst>
      <p:ext uri="{BB962C8B-B14F-4D97-AF65-F5344CB8AC3E}">
        <p14:creationId xmlns:p14="http://schemas.microsoft.com/office/powerpoint/2010/main" val="3485983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2C3BD-C9F2-41D0-A74A-8A98D4BFA250}"/>
              </a:ext>
            </a:extLst>
          </p:cNvPr>
          <p:cNvSpPr>
            <a:spLocks noGrp="1"/>
          </p:cNvSpPr>
          <p:nvPr>
            <p:ph type="title"/>
          </p:nvPr>
        </p:nvSpPr>
        <p:spPr/>
        <p:txBody>
          <a:bodyPr/>
          <a:lstStyle/>
          <a:p>
            <a:r>
              <a:rPr lang="en-US" dirty="0"/>
              <a:t>Extended Abstract-2</a:t>
            </a:r>
            <a:endParaRPr lang="en-IN" dirty="0"/>
          </a:p>
        </p:txBody>
      </p:sp>
      <p:sp>
        <p:nvSpPr>
          <p:cNvPr id="3" name="Content Placeholder 2">
            <a:extLst>
              <a:ext uri="{FF2B5EF4-FFF2-40B4-BE49-F238E27FC236}">
                <a16:creationId xmlns:a16="http://schemas.microsoft.com/office/drawing/2014/main" id="{7D63CC57-D123-4B3C-9104-648FB12A727B}"/>
              </a:ext>
            </a:extLst>
          </p:cNvPr>
          <p:cNvSpPr>
            <a:spLocks noGrp="1"/>
          </p:cNvSpPr>
          <p:nvPr>
            <p:ph idx="1"/>
          </p:nvPr>
        </p:nvSpPr>
        <p:spPr>
          <a:xfrm>
            <a:off x="1097280" y="1827979"/>
            <a:ext cx="10058400" cy="4023360"/>
          </a:xfrm>
        </p:spPr>
        <p:txBody>
          <a:bodyPr/>
          <a:lstStyle/>
          <a:p>
            <a:pPr>
              <a:buFont typeface="Arial" panose="020B0604020202020204" pitchFamily="34" charset="0"/>
              <a:buChar char="•"/>
            </a:pPr>
            <a:r>
              <a:rPr lang="en-US" dirty="0"/>
              <a:t>In this project we use the Extractive Summarization technique . This technique performs summarization by picking portions of text and constructs a summary. There are various algorithms to perform this technique such as Lex Rank method, the </a:t>
            </a:r>
            <a:r>
              <a:rPr lang="en-US" dirty="0" err="1"/>
              <a:t>Leun</a:t>
            </a:r>
            <a:r>
              <a:rPr lang="en-US" dirty="0"/>
              <a:t> heuristic Method etc. The algorithm which fetches us the best result will be used in our project. </a:t>
            </a:r>
          </a:p>
          <a:p>
            <a:endParaRPr lang="en-US" dirty="0"/>
          </a:p>
          <a:p>
            <a:pPr>
              <a:buFont typeface="Arial" panose="020B0604020202020204" pitchFamily="34" charset="0"/>
              <a:buChar char="•"/>
            </a:pPr>
            <a:r>
              <a:rPr lang="en-US" dirty="0"/>
              <a:t>Once the summary is generated, it is saved in the database so that the user can view it again. All these algorithms are developed using Python. The database to store the users summaries is PostgreSQL. </a:t>
            </a:r>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426261734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247</TotalTime>
  <Words>641</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Retrospect</vt:lpstr>
      <vt:lpstr>SEEK SUMMARIZER</vt:lpstr>
      <vt:lpstr>Problem Statement:</vt:lpstr>
      <vt:lpstr>Introduction:</vt:lpstr>
      <vt:lpstr>Usecases:</vt:lpstr>
      <vt:lpstr>Architecture:</vt:lpstr>
      <vt:lpstr>Extended Abstract:</vt:lpstr>
      <vt:lpstr>Extended Abstract-2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SEEK SUMMARIZER</dc:title>
  <dc:creator>Sri Valli Kanumuri</dc:creator>
  <cp:lastModifiedBy>Sri Valli Kanumuri</cp:lastModifiedBy>
  <cp:revision>11</cp:revision>
  <dcterms:created xsi:type="dcterms:W3CDTF">2021-04-09T15:43:33Z</dcterms:created>
  <dcterms:modified xsi:type="dcterms:W3CDTF">2021-04-10T06:03:21Z</dcterms:modified>
</cp:coreProperties>
</file>