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148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6193-F26C-41F3-ACF3-FD55DEF9BDB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7918-E296-47EF-8206-BEC64170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alent.capgemini.com/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card process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5237018"/>
            <a:ext cx="1295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access timecard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http://talent.capgemini.com/in/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6705600" cy="37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286000" y="4267200"/>
            <a:ext cx="1219200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Timecard Entry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Click on Finance- Timecard- Timecard summary fill timesheet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623451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Timecard Entry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week for which timecard need to filled in.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5029200" cy="282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Timecard Entry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enter project code:- 100311752.</a:t>
            </a:r>
          </a:p>
          <a:p>
            <a:r>
              <a:rPr lang="en-US" dirty="0" smtClean="0"/>
              <a:t>The Task to be selected should be NBT.</a:t>
            </a:r>
          </a:p>
          <a:p>
            <a:r>
              <a:rPr lang="en-US" dirty="0" smtClean="0"/>
              <a:t>Hours to be filled is 9 hours and submit the timesheet.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038600" cy="22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Timecard Entry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want to update leave. Apply in PACE first.</a:t>
            </a:r>
          </a:p>
          <a:p>
            <a:r>
              <a:rPr lang="en-US" dirty="0" smtClean="0"/>
              <a:t>Once it approved, select Project Name as leave and update 9 hours and submit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038600" cy="22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Time card process </vt:lpstr>
      <vt:lpstr>Link to access timecard </vt:lpstr>
      <vt:lpstr>Timecard Entry screen</vt:lpstr>
      <vt:lpstr>Timecard Entry Screen</vt:lpstr>
      <vt:lpstr>Timecard Entry Screen</vt:lpstr>
      <vt:lpstr>Timecard Entry Screen</vt:lpstr>
    </vt:vector>
  </TitlesOfParts>
  <Company>Capgemini GCC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card process</dc:title>
  <dc:creator>mmudgal</dc:creator>
  <cp:lastModifiedBy>Gokhale, Ankita</cp:lastModifiedBy>
  <cp:revision>3</cp:revision>
  <dcterms:created xsi:type="dcterms:W3CDTF">2016-08-12T10:49:58Z</dcterms:created>
  <dcterms:modified xsi:type="dcterms:W3CDTF">2016-09-19T09:40:10Z</dcterms:modified>
</cp:coreProperties>
</file>