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07F2-403F-5FD1-D3C4-A713B6732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BB0C8-2073-0706-86EF-AF4A22D138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EC1E3-E54C-1A30-DA86-1135DAE17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0913-DE85-403E-977D-56103EFAB23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5B41-F0F6-8359-E824-910A9A142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4690A-23B5-38DA-7AC3-D75BA5F76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453-C141-4118-B424-F55EE43ED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3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7EBC7-2EB4-F69B-3B3F-31B2FC04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71251-2735-646D-5166-56D434D83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77ED-B790-4CBD-0833-1F8ADEA96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0913-DE85-403E-977D-56103EFAB23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90DC3-5815-7D83-7345-BD3AAE2CB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6406E-9E62-67D0-BF9B-27D9EA591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453-C141-4118-B424-F55EE43ED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65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BC6895-0BC8-D169-0EAD-ABA5E12B38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E5A397-6031-7C42-8277-97A139CD3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B413A-2D1C-4E05-42B8-9C491134A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0913-DE85-403E-977D-56103EFAB23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264AD-9279-5890-6E6B-C1C0F0AB3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A5E06-EB52-64D0-98CE-3477C7A53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453-C141-4118-B424-F55EE43ED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09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A0832-A28B-33E1-6A5F-2A0166EAD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8312-B0AC-952D-BBA5-A60FA45BF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22556-68A4-67AB-C36A-EDBF074B4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0913-DE85-403E-977D-56103EFAB23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6B73C-21EF-1782-ECD3-11ABC60E4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71D60-EE5F-1D40-0230-8DA5E059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453-C141-4118-B424-F55EE43ED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55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5B22-E39B-6965-58E6-5EC24E1C6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72BD64-E804-76AF-C2A2-BBF548D9B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1960A-E46D-3D5D-BCD8-10940FDE5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0913-DE85-403E-977D-56103EFAB23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2576F-B5BF-EC4C-C8B8-308DA32E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6DCBD-750A-1D16-1A9D-B539D83A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453-C141-4118-B424-F55EE43ED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4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3E1B3-36AB-28E5-BC5C-456457B82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8B3E-415F-FDDD-CF70-C857A406C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F87C6-EA2C-1B7C-91DF-81DCE0273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91E397-EE7C-EB73-4F59-7B5ABDD45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0913-DE85-403E-977D-56103EFAB23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49C4D-58F0-D5CC-FA51-84B52FF3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B9F9A-D67C-E99A-10AE-332997D35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453-C141-4118-B424-F55EE43ED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5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338B-8E25-89AE-E8A5-B15AE75E2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9E09F-22E4-A93A-C63D-7942FBF69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5C3FAE-7524-BEA8-5C32-74A38A5C53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595F71-F034-CF0C-8C02-01AD6A87B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2BA7D9-91AB-F05B-DA18-C38ACE42E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5D3925-DDDE-A4D6-4A06-3422EBA9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0913-DE85-403E-977D-56103EFAB23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913BC6-5D1C-7B06-1D66-8574AE60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766AA7-40A3-5185-657D-F3CB580B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453-C141-4118-B424-F55EE43ED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5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8C52-93AD-7E6F-B73B-E85550E5B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8A45F0-2A7E-99ED-CC20-B42CEE870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0913-DE85-403E-977D-56103EFAB23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FDCDB-3608-2216-9057-659431F4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44D3D-F76B-0930-FD61-7FB215D1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453-C141-4118-B424-F55EE43ED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06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145D6-881C-56A9-B2C3-0A7164CB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0913-DE85-403E-977D-56103EFAB23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1835A-00A4-E791-B7F8-C3A34AD3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CC7BA-5EBC-4B64-4B2C-CD4D562A2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453-C141-4118-B424-F55EE43ED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6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D4CC1-214E-5608-3BD8-7010FE23A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11877-511D-D46E-A7AF-B62BE965C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205F4-DEF9-0D57-EAB7-81C65FDC6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3E079F-3184-D81F-4CA3-47CEA839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0913-DE85-403E-977D-56103EFAB23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1BDD19-3E1C-401D-EDA8-11C927DE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225C4-EEB9-62E9-8ACC-18A3B8CE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453-C141-4118-B424-F55EE43ED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21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6490-7592-479D-AD92-87EFE989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8A8D49-98D1-1C73-FEA2-4CB26FAD5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BE9BA-BA32-8A2C-E414-6F31DFF18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1FE55-35E8-EFAE-ADDA-ADDD8DC8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00913-DE85-403E-977D-56103EFAB23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0E87E-2A1C-3F5C-5807-A3D860783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9CDF3-D969-B0CC-D991-1B07F08B9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F2453-C141-4118-B424-F55EE43ED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2B55B-16A8-BE3D-B558-F4E23C4F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817AA-DC97-BF29-A1EC-855B36FD0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1ED6D-3D90-DAB0-7D97-575194F643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00913-DE85-403E-977D-56103EFAB235}" type="datetimeFigureOut">
              <a:rPr lang="en-US" smtClean="0"/>
              <a:t>11/16/2023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336D6-53E8-31A8-A79C-8457DEE28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92300-080B-747A-8859-83E203DE9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F2453-C141-4118-B424-F55EE43ED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5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vicetree.org/specification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2585B-1FF5-2886-C460-2D1B5701B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FFC5F-E1EF-C8D2-DCB9-42973EE3C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Location of device tree syntax:</a:t>
            </a:r>
          </a:p>
          <a:p>
            <a:r>
              <a:rPr lang="en-US" sz="1800" b="0" i="0" u="none" strike="noStrike" baseline="0" dirty="0">
                <a:solidFill>
                  <a:srgbClr val="4040C0"/>
                </a:solidFill>
                <a:latin typeface="Inconsolata-Identity-H"/>
                <a:hlinkClick r:id="rId2"/>
              </a:rPr>
              <a:t>https://www.devicetree.org/specifications/</a:t>
            </a:r>
            <a:endParaRPr lang="en-US" sz="1800" b="0" i="0" u="none" strike="noStrike" baseline="0" dirty="0">
              <a:solidFill>
                <a:srgbClr val="4040C0"/>
              </a:solidFill>
              <a:latin typeface="Inconsolata-Identity-H"/>
            </a:endParaRPr>
          </a:p>
          <a:p>
            <a:pPr marL="0" indent="0">
              <a:buNone/>
            </a:pPr>
            <a:endParaRPr lang="en-US" sz="1800" dirty="0">
              <a:solidFill>
                <a:srgbClr val="4040C0"/>
              </a:solidFill>
              <a:latin typeface="Inconsolata-Identity-H"/>
            </a:endParaRPr>
          </a:p>
          <a:p>
            <a:pPr marL="0" indent="0">
              <a:buNone/>
            </a:pPr>
            <a:r>
              <a:rPr lang="en-US" dirty="0"/>
              <a:t>Location of documentation describing how information for different types of devices should be specified in a device tree file.</a:t>
            </a:r>
          </a:p>
          <a:p>
            <a:pPr marL="0" indent="0">
              <a:buNone/>
            </a:pPr>
            <a:r>
              <a:rPr lang="en-US" sz="2100" i="1" u="sng" dirty="0"/>
              <a:t>In the Linux kernel source:</a:t>
            </a:r>
          </a:p>
          <a:p>
            <a:r>
              <a:rPr lang="en-US" sz="1800" b="0" i="0" u="none" strike="noStrike" baseline="0" dirty="0">
                <a:latin typeface="Inconsolata-Identity-H"/>
              </a:rPr>
              <a:t>Documentation/</a:t>
            </a:r>
            <a:r>
              <a:rPr lang="en-US" sz="1800" b="0" i="0" u="none" strike="noStrike" baseline="0" dirty="0" err="1">
                <a:latin typeface="Inconsolata-Identity-H"/>
              </a:rPr>
              <a:t>devicetree</a:t>
            </a:r>
            <a:r>
              <a:rPr lang="en-US" sz="1800" b="0" i="0" u="none" strike="noStrike" baseline="0" dirty="0">
                <a:latin typeface="Inconsolata-Identity-H"/>
              </a:rPr>
              <a:t>/bindings/</a:t>
            </a:r>
            <a:endParaRPr lang="en-US" dirty="0"/>
          </a:p>
          <a:p>
            <a:pPr marL="0" indent="0">
              <a:buNone/>
            </a:pPr>
            <a:endParaRPr lang="en-US" sz="1800" b="0" i="0" u="none" strike="noStrike" baseline="0" dirty="0">
              <a:solidFill>
                <a:srgbClr val="5A5A5A"/>
              </a:solidFill>
              <a:latin typeface="Inconsolata-Identity-H"/>
            </a:endParaRPr>
          </a:p>
          <a:p>
            <a:pPr marL="0" indent="0">
              <a:buNone/>
            </a:pPr>
            <a:r>
              <a:rPr lang="en-US" sz="2100" i="1" u="sng" dirty="0"/>
              <a:t>Location for device tree files in the Linux kernel source:</a:t>
            </a:r>
          </a:p>
          <a:p>
            <a:r>
              <a:rPr lang="en-US" sz="1800" b="0" i="0" u="none" strike="noStrike" baseline="0" dirty="0">
                <a:solidFill>
                  <a:srgbClr val="5A5A5A"/>
                </a:solidFill>
                <a:latin typeface="Inconsolata-Identity-H"/>
              </a:rPr>
              <a:t>arch/&lt;ARCH&gt;/boot/</a:t>
            </a:r>
            <a:r>
              <a:rPr lang="en-US" sz="1800" b="0" i="0" u="none" strike="noStrike" baseline="0" dirty="0" err="1">
                <a:solidFill>
                  <a:srgbClr val="5A5A5A"/>
                </a:solidFill>
                <a:latin typeface="Inconsolata-Identity-H"/>
              </a:rPr>
              <a:t>dts</a:t>
            </a:r>
            <a:endParaRPr lang="en-US" sz="1800" b="0" i="0" u="none" strike="noStrike" baseline="0" dirty="0">
              <a:solidFill>
                <a:srgbClr val="5A5A5A"/>
              </a:solidFill>
              <a:latin typeface="Inconsolata-Identity-H"/>
            </a:endParaRPr>
          </a:p>
          <a:p>
            <a:pPr marL="0" indent="0">
              <a:buNone/>
            </a:pPr>
            <a:endParaRPr lang="en-US" sz="1800" dirty="0">
              <a:solidFill>
                <a:srgbClr val="5A5A5A"/>
              </a:solidFill>
              <a:latin typeface="Inconsolata-Identity-H"/>
            </a:endParaRPr>
          </a:p>
          <a:p>
            <a:pPr marL="0" indent="0">
              <a:buNone/>
            </a:pPr>
            <a:r>
              <a:rPr lang="en-US" sz="2900" dirty="0"/>
              <a:t>How to specify what device tree file to use for a specific board configuration in </a:t>
            </a:r>
            <a:r>
              <a:rPr lang="en-US" sz="2900" dirty="0" err="1"/>
              <a:t>buildroot</a:t>
            </a:r>
            <a:r>
              <a:rPr lang="en-US" sz="2900" dirty="0"/>
              <a:t>: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5A5A5A"/>
                </a:solidFill>
                <a:latin typeface="Inconsolata-Identity-H"/>
              </a:rPr>
              <a:t>Ex:</a:t>
            </a:r>
          </a:p>
          <a:p>
            <a:r>
              <a:rPr lang="en-US" sz="1800" dirty="0">
                <a:solidFill>
                  <a:srgbClr val="5A5A5A"/>
                </a:solidFill>
                <a:latin typeface="Inconsolata-Identity-H"/>
              </a:rPr>
              <a:t>raspberrypi_64_defconfig</a:t>
            </a:r>
          </a:p>
          <a:p>
            <a:pPr lvl="1"/>
            <a:r>
              <a:rPr lang="en-US" sz="1600" dirty="0"/>
              <a:t>BR2_LINUX_KERNEL_DTS_SUPPORT=y</a:t>
            </a:r>
          </a:p>
          <a:p>
            <a:pPr lvl="1"/>
            <a:r>
              <a:rPr lang="en-US" sz="1600" dirty="0"/>
              <a:t>BR2_LINUX_KERNEL_INTREE_DTS_NAME="</a:t>
            </a:r>
            <a:r>
              <a:rPr lang="en-US" sz="1600" dirty="0" err="1"/>
              <a:t>broadcom</a:t>
            </a:r>
            <a:r>
              <a:rPr lang="en-US" sz="1600" dirty="0"/>
              <a:t>/bcm2711-rpi-4-b"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5D3A3F-50B1-A623-CF16-B20B1DBA7474}"/>
              </a:ext>
            </a:extLst>
          </p:cNvPr>
          <p:cNvSpPr/>
          <p:nvPr/>
        </p:nvSpPr>
        <p:spPr>
          <a:xfrm>
            <a:off x="2570205" y="6343135"/>
            <a:ext cx="6252519" cy="313038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 to the </a:t>
            </a:r>
            <a:r>
              <a:rPr lang="en-US" dirty="0" err="1"/>
              <a:t>Bootlin</a:t>
            </a:r>
            <a:r>
              <a:rPr lang="en-US" dirty="0"/>
              <a:t> Linux kernel slides for more information.</a:t>
            </a:r>
          </a:p>
        </p:txBody>
      </p:sp>
    </p:spTree>
    <p:extLst>
      <p:ext uri="{BB962C8B-B14F-4D97-AF65-F5344CB8AC3E}">
        <p14:creationId xmlns:p14="http://schemas.microsoft.com/office/powerpoint/2010/main" val="159876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E162F-2526-CC92-EA27-BE3AC81B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7DC50-E5ED-3FB9-FE16-63C7C614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the device tree specification and review.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Starting from the raspberrypi_64_defconfig, list all the device tree files (.</a:t>
            </a:r>
            <a:r>
              <a:rPr lang="en-US" dirty="0" err="1"/>
              <a:t>dts</a:t>
            </a:r>
            <a:r>
              <a:rPr lang="en-US" dirty="0"/>
              <a:t>, .</a:t>
            </a:r>
            <a:r>
              <a:rPr lang="en-US" dirty="0" err="1"/>
              <a:t>dtsi</a:t>
            </a:r>
            <a:r>
              <a:rPr lang="en-US" dirty="0"/>
              <a:t>) that are used for the raspberry pi device tree and the locations of those files.  You will need the kernel source to do this.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From the Documentation/</a:t>
            </a:r>
            <a:r>
              <a:rPr lang="en-US" dirty="0" err="1"/>
              <a:t>devicetree</a:t>
            </a:r>
            <a:r>
              <a:rPr lang="en-US" dirty="0"/>
              <a:t>/bindings directory in the kernel source, pick one category of device that can be found in the </a:t>
            </a:r>
            <a:r>
              <a:rPr lang="en-US" dirty="0" err="1"/>
              <a:t>raspberrypi</a:t>
            </a:r>
            <a:r>
              <a:rPr lang="en-US" dirty="0"/>
              <a:t> device tree and use the documentation from the bindings to describe each of the device tree’s lines for that device.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4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447dd6a-a4a1-440b-a6a3-9124ef1ee017}" enabled="1" method="Privileged" siteId="{7a18110d-ef9b-4274-acef-e62ab0fe28e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232</Words>
  <Application>Microsoft Office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Inconsolata-Identity-H</vt:lpstr>
      <vt:lpstr>Office Theme</vt:lpstr>
      <vt:lpstr>Device Trees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Device Trees</dc:title>
  <dc:creator>Ballard, Matthew                            Collins</dc:creator>
  <cp:lastModifiedBy>Ballard, Matthew                            Collins</cp:lastModifiedBy>
  <cp:revision>1</cp:revision>
  <dcterms:created xsi:type="dcterms:W3CDTF">2023-11-16T14:47:38Z</dcterms:created>
  <dcterms:modified xsi:type="dcterms:W3CDTF">2023-11-16T16:07:53Z</dcterms:modified>
</cp:coreProperties>
</file>