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3"/>
  </p:sldMasterIdLst>
  <p:notesMasterIdLst>
    <p:notesMasterId r:id="rId15"/>
  </p:notesMasterIdLst>
  <p:handoutMasterIdLst>
    <p:handoutMasterId r:id="rId16"/>
  </p:handoutMasterIdLst>
  <p:sldIdLst>
    <p:sldId id="359" r:id="rId4"/>
    <p:sldId id="416" r:id="rId5"/>
    <p:sldId id="424" r:id="rId6"/>
    <p:sldId id="426" r:id="rId7"/>
    <p:sldId id="427" r:id="rId8"/>
    <p:sldId id="423" r:id="rId9"/>
    <p:sldId id="428" r:id="rId10"/>
    <p:sldId id="429" r:id="rId11"/>
    <p:sldId id="431" r:id="rId12"/>
    <p:sldId id="430" r:id="rId13"/>
    <p:sldId id="42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8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y Avitabile" initials="AA" lastIdx="1" clrIdx="0">
    <p:extLst>
      <p:ext uri="{19B8F6BF-5375-455C-9EA6-DF929625EA0E}">
        <p15:presenceInfo xmlns:p15="http://schemas.microsoft.com/office/powerpoint/2012/main" userId="S-1-5-21-1214440339-861567501-682003330-13659481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AE29"/>
    <a:srgbClr val="F2F2F2"/>
    <a:srgbClr val="63666A"/>
    <a:srgbClr val="BFC1C2"/>
    <a:srgbClr val="B1B3B3"/>
    <a:srgbClr val="DFE0E0"/>
    <a:srgbClr val="CE1126"/>
    <a:srgbClr val="D9D9D6"/>
    <a:srgbClr val="9ABEAA"/>
    <a:srgbClr val="908C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6B87BE-A5ED-69F0-23E7-44F1755C9CEC}" v="730" dt="2024-01-22T05:52:41.980"/>
  </p1510:revLst>
</p1510:revInfo>
</file>

<file path=ppt/tableStyles.xml><?xml version="1.0" encoding="utf-8"?>
<a:tblStyleLst xmlns:a="http://schemas.openxmlformats.org/drawingml/2006/main" def="{3B4B98B0-60AC-42C2-AFA5-B58CD77FA1E5}">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9" autoAdjust="0"/>
    <p:restoredTop sz="96405" autoAdjust="0"/>
  </p:normalViewPr>
  <p:slideViewPr>
    <p:cSldViewPr snapToGrid="0">
      <p:cViewPr varScale="1">
        <p:scale>
          <a:sx n="81" d="100"/>
          <a:sy n="81" d="100"/>
        </p:scale>
        <p:origin x="754" y="72"/>
      </p:cViewPr>
      <p:guideLst>
        <p:guide orient="horz" pos="4080"/>
        <p:guide pos="3840"/>
      </p:guideLst>
    </p:cSldViewPr>
  </p:slideViewPr>
  <p:outlineViewPr>
    <p:cViewPr>
      <p:scale>
        <a:sx n="33" d="100"/>
        <a:sy n="33" d="100"/>
      </p:scale>
      <p:origin x="0" y="-168"/>
    </p:cViewPr>
  </p:outlineViewPr>
  <p:notesTextViewPr>
    <p:cViewPr>
      <p:scale>
        <a:sx n="125" d="100"/>
        <a:sy n="125" d="100"/>
      </p:scale>
      <p:origin x="0" y="0"/>
    </p:cViewPr>
  </p:notesTextViewPr>
  <p:sorterViewPr>
    <p:cViewPr varScale="1">
      <p:scale>
        <a:sx n="1" d="1"/>
        <a:sy n="1" d="1"/>
      </p:scale>
      <p:origin x="0" y="-1290"/>
    </p:cViewPr>
  </p:sorterViewPr>
  <p:notesViewPr>
    <p:cSldViewPr snapToGrid="0" showGuides="1">
      <p:cViewPr>
        <p:scale>
          <a:sx n="70" d="100"/>
          <a:sy n="70" d="100"/>
        </p:scale>
        <p:origin x="4434" y="142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1.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takonda, Srikanth                           Export License Required - US Collins" userId="S::e40052131@adxuser.com::b8f04a5f-76b7-4e00-93ae-f7fbe89668c6" providerId="AD" clId="Web-{3D6F4916-8156-FEB0-750D-175EA6DBDCA4}"/>
    <pc:docChg chg="addSld modSld sldOrd">
      <pc:chgData name="Kotakonda, Srikanth                           Export License Required - US Collins" userId="S::e40052131@adxuser.com::b8f04a5f-76b7-4e00-93ae-f7fbe89668c6" providerId="AD" clId="Web-{3D6F4916-8156-FEB0-750D-175EA6DBDCA4}" dt="2023-08-12T06:48:35.141" v="1933" actId="20577"/>
      <pc:docMkLst>
        <pc:docMk/>
      </pc:docMkLst>
      <pc:sldChg chg="addSp delSp modSp add replId">
        <pc:chgData name="Kotakonda, Srikanth                           Export License Required - US Collins" userId="S::e40052131@adxuser.com::b8f04a5f-76b7-4e00-93ae-f7fbe89668c6" providerId="AD" clId="Web-{3D6F4916-8156-FEB0-750D-175EA6DBDCA4}" dt="2023-08-12T04:48:33.995" v="607" actId="20577"/>
        <pc:sldMkLst>
          <pc:docMk/>
          <pc:sldMk cId="1103795887" sldId="410"/>
        </pc:sldMkLst>
        <pc:spChg chg="mod">
          <ac:chgData name="Kotakonda, Srikanth                           Export License Required - US Collins" userId="S::e40052131@adxuser.com::b8f04a5f-76b7-4e00-93ae-f7fbe89668c6" providerId="AD" clId="Web-{3D6F4916-8156-FEB0-750D-175EA6DBDCA4}" dt="2023-08-12T04:48:33.995" v="607" actId="20577"/>
          <ac:spMkLst>
            <pc:docMk/>
            <pc:sldMk cId="1103795887" sldId="410"/>
            <ac:spMk id="5" creationId="{60950E4D-66A6-4585-8A76-EA8103F37B83}"/>
          </ac:spMkLst>
        </pc:spChg>
        <pc:spChg chg="mod">
          <ac:chgData name="Kotakonda, Srikanth                           Export License Required - US Collins" userId="S::e40052131@adxuser.com::b8f04a5f-76b7-4e00-93ae-f7fbe89668c6" providerId="AD" clId="Web-{3D6F4916-8156-FEB0-750D-175EA6DBDCA4}" dt="2023-08-12T04:48:14.073" v="600" actId="14100"/>
          <ac:spMkLst>
            <pc:docMk/>
            <pc:sldMk cId="1103795887" sldId="410"/>
            <ac:spMk id="10" creationId="{6D809AD4-27E7-4A8E-B56B-71F41F91FDCC}"/>
          </ac:spMkLst>
        </pc:spChg>
        <pc:picChg chg="add del mod">
          <ac:chgData name="Kotakonda, Srikanth                           Export License Required - US Collins" userId="S::e40052131@adxuser.com::b8f04a5f-76b7-4e00-93ae-f7fbe89668c6" providerId="AD" clId="Web-{3D6F4916-8156-FEB0-750D-175EA6DBDCA4}" dt="2023-08-12T04:42:15.114" v="404"/>
          <ac:picMkLst>
            <pc:docMk/>
            <pc:sldMk cId="1103795887" sldId="410"/>
            <ac:picMk id="3" creationId="{6FB08013-822E-06FA-6224-6498304F317E}"/>
          </ac:picMkLst>
        </pc:picChg>
        <pc:picChg chg="del">
          <ac:chgData name="Kotakonda, Srikanth                           Export License Required - US Collins" userId="S::e40052131@adxuser.com::b8f04a5f-76b7-4e00-93ae-f7fbe89668c6" providerId="AD" clId="Web-{3D6F4916-8156-FEB0-750D-175EA6DBDCA4}" dt="2023-08-12T04:12:41.840" v="141"/>
          <ac:picMkLst>
            <pc:docMk/>
            <pc:sldMk cId="1103795887" sldId="410"/>
            <ac:picMk id="4" creationId="{0483073F-1D0B-0B39-A326-A6218E566BB2}"/>
          </ac:picMkLst>
        </pc:picChg>
        <pc:picChg chg="del">
          <ac:chgData name="Kotakonda, Srikanth                           Export License Required - US Collins" userId="S::e40052131@adxuser.com::b8f04a5f-76b7-4e00-93ae-f7fbe89668c6" providerId="AD" clId="Web-{3D6F4916-8156-FEB0-750D-175EA6DBDCA4}" dt="2023-08-12T04:12:43.840" v="142"/>
          <ac:picMkLst>
            <pc:docMk/>
            <pc:sldMk cId="1103795887" sldId="410"/>
            <ac:picMk id="7" creationId="{9C3E642B-2260-BE8D-3FE6-F8867E71DD32}"/>
          </ac:picMkLst>
        </pc:picChg>
        <pc:picChg chg="del">
          <ac:chgData name="Kotakonda, Srikanth                           Export License Required - US Collins" userId="S::e40052131@adxuser.com::b8f04a5f-76b7-4e00-93ae-f7fbe89668c6" providerId="AD" clId="Web-{3D6F4916-8156-FEB0-750D-175EA6DBDCA4}" dt="2023-08-12T04:12:46.840" v="143"/>
          <ac:picMkLst>
            <pc:docMk/>
            <pc:sldMk cId="1103795887" sldId="410"/>
            <ac:picMk id="11" creationId="{CFE2D43A-4B54-79DF-E94E-A023DA87B30B}"/>
          </ac:picMkLst>
        </pc:picChg>
      </pc:sldChg>
      <pc:sldChg chg="addSp delSp modSp add replId">
        <pc:chgData name="Kotakonda, Srikanth                           Export License Required - US Collins" userId="S::e40052131@adxuser.com::b8f04a5f-76b7-4e00-93ae-f7fbe89668c6" providerId="AD" clId="Web-{3D6F4916-8156-FEB0-750D-175EA6DBDCA4}" dt="2023-08-12T04:59:26.801" v="682" actId="20577"/>
        <pc:sldMkLst>
          <pc:docMk/>
          <pc:sldMk cId="2631567035" sldId="411"/>
        </pc:sldMkLst>
        <pc:spChg chg="mod">
          <ac:chgData name="Kotakonda, Srikanth                           Export License Required - US Collins" userId="S::e40052131@adxuser.com::b8f04a5f-76b7-4e00-93ae-f7fbe89668c6" providerId="AD" clId="Web-{3D6F4916-8156-FEB0-750D-175EA6DBDCA4}" dt="2023-08-12T04:59:26.801" v="682" actId="20577"/>
          <ac:spMkLst>
            <pc:docMk/>
            <pc:sldMk cId="2631567035" sldId="411"/>
            <ac:spMk id="5" creationId="{60950E4D-66A6-4585-8A76-EA8103F37B83}"/>
          </ac:spMkLst>
        </pc:spChg>
        <pc:spChg chg="add del mod">
          <ac:chgData name="Kotakonda, Srikanth                           Export License Required - US Collins" userId="S::e40052131@adxuser.com::b8f04a5f-76b7-4e00-93ae-f7fbe89668c6" providerId="AD" clId="Web-{3D6F4916-8156-FEB0-750D-175EA6DBDCA4}" dt="2023-08-12T04:57:49.362" v="669"/>
          <ac:spMkLst>
            <pc:docMk/>
            <pc:sldMk cId="2631567035" sldId="411"/>
            <ac:spMk id="8" creationId="{658487DD-642E-6269-E87C-C35B1641B44A}"/>
          </ac:spMkLst>
        </pc:spChg>
        <pc:spChg chg="del mod">
          <ac:chgData name="Kotakonda, Srikanth                           Export License Required - US Collins" userId="S::e40052131@adxuser.com::b8f04a5f-76b7-4e00-93ae-f7fbe89668c6" providerId="AD" clId="Web-{3D6F4916-8156-FEB0-750D-175EA6DBDCA4}" dt="2023-08-12T04:57:24.205" v="668"/>
          <ac:spMkLst>
            <pc:docMk/>
            <pc:sldMk cId="2631567035" sldId="411"/>
            <ac:spMk id="10" creationId="{6D809AD4-27E7-4A8E-B56B-71F41F91FDCC}"/>
          </ac:spMkLst>
        </pc:spChg>
        <pc:picChg chg="del">
          <ac:chgData name="Kotakonda, Srikanth                           Export License Required - US Collins" userId="S::e40052131@adxuser.com::b8f04a5f-76b7-4e00-93ae-f7fbe89668c6" providerId="AD" clId="Web-{3D6F4916-8156-FEB0-750D-175EA6DBDCA4}" dt="2023-08-12T04:14:04.638" v="156"/>
          <ac:picMkLst>
            <pc:docMk/>
            <pc:sldMk cId="2631567035" sldId="411"/>
            <ac:picMk id="3" creationId="{6FB08013-822E-06FA-6224-6498304F317E}"/>
          </ac:picMkLst>
        </pc:picChg>
        <pc:picChg chg="add del mod">
          <ac:chgData name="Kotakonda, Srikanth                           Export License Required - US Collins" userId="S::e40052131@adxuser.com::b8f04a5f-76b7-4e00-93ae-f7fbe89668c6" providerId="AD" clId="Web-{3D6F4916-8156-FEB0-750D-175EA6DBDCA4}" dt="2023-08-12T04:15:59.108" v="199"/>
          <ac:picMkLst>
            <pc:docMk/>
            <pc:sldMk cId="2631567035" sldId="411"/>
            <ac:picMk id="4" creationId="{492C6DC8-6CB2-4C84-8A23-F2F2B72D62D2}"/>
          </ac:picMkLst>
        </pc:picChg>
        <pc:picChg chg="add del mod">
          <ac:chgData name="Kotakonda, Srikanth                           Export License Required - US Collins" userId="S::e40052131@adxuser.com::b8f04a5f-76b7-4e00-93ae-f7fbe89668c6" providerId="AD" clId="Web-{3D6F4916-8156-FEB0-750D-175EA6DBDCA4}" dt="2023-08-12T04:57:14.611" v="665"/>
          <ac:picMkLst>
            <pc:docMk/>
            <pc:sldMk cId="2631567035" sldId="411"/>
            <ac:picMk id="6" creationId="{8F3A45ED-E2BF-CD2E-7573-22AE76E54EA1}"/>
          </ac:picMkLst>
        </pc:picChg>
        <pc:picChg chg="add mod">
          <ac:chgData name="Kotakonda, Srikanth                           Export License Required - US Collins" userId="S::e40052131@adxuser.com::b8f04a5f-76b7-4e00-93ae-f7fbe89668c6" providerId="AD" clId="Web-{3D6F4916-8156-FEB0-750D-175EA6DBDCA4}" dt="2023-08-12T04:58:08.206" v="676" actId="14100"/>
          <ac:picMkLst>
            <pc:docMk/>
            <pc:sldMk cId="2631567035" sldId="411"/>
            <ac:picMk id="9" creationId="{AEFAC831-CA8F-951E-BB36-0B3E2FAFDE5B}"/>
          </ac:picMkLst>
        </pc:picChg>
      </pc:sldChg>
      <pc:sldChg chg="addSp delSp modSp add ord replId">
        <pc:chgData name="Kotakonda, Srikanth                           Export License Required - US Collins" userId="S::e40052131@adxuser.com::b8f04a5f-76b7-4e00-93ae-f7fbe89668c6" providerId="AD" clId="Web-{3D6F4916-8156-FEB0-750D-175EA6DBDCA4}" dt="2023-08-12T05:00:04.801" v="694" actId="20577"/>
        <pc:sldMkLst>
          <pc:docMk/>
          <pc:sldMk cId="1205650979" sldId="412"/>
        </pc:sldMkLst>
        <pc:spChg chg="mod">
          <ac:chgData name="Kotakonda, Srikanth                           Export License Required - US Collins" userId="S::e40052131@adxuser.com::b8f04a5f-76b7-4e00-93ae-f7fbe89668c6" providerId="AD" clId="Web-{3D6F4916-8156-FEB0-750D-175EA6DBDCA4}" dt="2023-08-12T05:00:04.801" v="694" actId="20577"/>
          <ac:spMkLst>
            <pc:docMk/>
            <pc:sldMk cId="1205650979" sldId="412"/>
            <ac:spMk id="5" creationId="{60950E4D-66A6-4585-8A76-EA8103F37B83}"/>
          </ac:spMkLst>
        </pc:spChg>
        <pc:spChg chg="mod">
          <ac:chgData name="Kotakonda, Srikanth                           Export License Required - US Collins" userId="S::e40052131@adxuser.com::b8f04a5f-76b7-4e00-93ae-f7fbe89668c6" providerId="AD" clId="Web-{3D6F4916-8156-FEB0-750D-175EA6DBDCA4}" dt="2023-08-12T04:40:09.987" v="402" actId="20577"/>
          <ac:spMkLst>
            <pc:docMk/>
            <pc:sldMk cId="1205650979" sldId="412"/>
            <ac:spMk id="10" creationId="{6D809AD4-27E7-4A8E-B56B-71F41F91FDCC}"/>
          </ac:spMkLst>
        </pc:spChg>
        <pc:picChg chg="add mod">
          <ac:chgData name="Kotakonda, Srikanth                           Export License Required - US Collins" userId="S::e40052131@adxuser.com::b8f04a5f-76b7-4e00-93ae-f7fbe89668c6" providerId="AD" clId="Web-{3D6F4916-8156-FEB0-750D-175EA6DBDCA4}" dt="2023-08-12T04:39:44.752" v="379" actId="1076"/>
          <ac:picMkLst>
            <pc:docMk/>
            <pc:sldMk cId="1205650979" sldId="412"/>
            <ac:picMk id="3" creationId="{91255018-0354-86FA-7067-CF8F4BB28C7E}"/>
          </ac:picMkLst>
        </pc:picChg>
        <pc:picChg chg="add mod">
          <ac:chgData name="Kotakonda, Srikanth                           Export License Required - US Collins" userId="S::e40052131@adxuser.com::b8f04a5f-76b7-4e00-93ae-f7fbe89668c6" providerId="AD" clId="Web-{3D6F4916-8156-FEB0-750D-175EA6DBDCA4}" dt="2023-08-12T04:39:46.893" v="380" actId="1076"/>
          <ac:picMkLst>
            <pc:docMk/>
            <pc:sldMk cId="1205650979" sldId="412"/>
            <ac:picMk id="4" creationId="{27F7DB6D-1213-DFD4-6CEF-0D6422D9D8CD}"/>
          </ac:picMkLst>
        </pc:picChg>
        <pc:picChg chg="del">
          <ac:chgData name="Kotakonda, Srikanth                           Export License Required - US Collins" userId="S::e40052131@adxuser.com::b8f04a5f-76b7-4e00-93ae-f7fbe89668c6" providerId="AD" clId="Web-{3D6F4916-8156-FEB0-750D-175EA6DBDCA4}" dt="2023-08-12T04:17:53.735" v="231"/>
          <ac:picMkLst>
            <pc:docMk/>
            <pc:sldMk cId="1205650979" sldId="412"/>
            <ac:picMk id="6" creationId="{8F3A45ED-E2BF-CD2E-7573-22AE76E54EA1}"/>
          </ac:picMkLst>
        </pc:picChg>
      </pc:sldChg>
      <pc:sldChg chg="addSp delSp modSp add ord replId">
        <pc:chgData name="Kotakonda, Srikanth                           Export License Required - US Collins" userId="S::e40052131@adxuser.com::b8f04a5f-76b7-4e00-93ae-f7fbe89668c6" providerId="AD" clId="Web-{3D6F4916-8156-FEB0-750D-175EA6DBDCA4}" dt="2023-08-12T05:00:46.192" v="711" actId="20577"/>
        <pc:sldMkLst>
          <pc:docMk/>
          <pc:sldMk cId="3909606665" sldId="413"/>
        </pc:sldMkLst>
        <pc:spChg chg="mod">
          <ac:chgData name="Kotakonda, Srikanth                           Export License Required - US Collins" userId="S::e40052131@adxuser.com::b8f04a5f-76b7-4e00-93ae-f7fbe89668c6" providerId="AD" clId="Web-{3D6F4916-8156-FEB0-750D-175EA6DBDCA4}" dt="2023-08-12T05:00:46.192" v="711" actId="20577"/>
          <ac:spMkLst>
            <pc:docMk/>
            <pc:sldMk cId="3909606665" sldId="413"/>
            <ac:spMk id="5" creationId="{60950E4D-66A6-4585-8A76-EA8103F37B83}"/>
          </ac:spMkLst>
        </pc:spChg>
        <pc:spChg chg="mod">
          <ac:chgData name="Kotakonda, Srikanth                           Export License Required - US Collins" userId="S::e40052131@adxuser.com::b8f04a5f-76b7-4e00-93ae-f7fbe89668c6" providerId="AD" clId="Web-{3D6F4916-8156-FEB0-750D-175EA6DBDCA4}" dt="2023-08-12T04:23:39.757" v="334" actId="20577"/>
          <ac:spMkLst>
            <pc:docMk/>
            <pc:sldMk cId="3909606665" sldId="413"/>
            <ac:spMk id="10" creationId="{6D809AD4-27E7-4A8E-B56B-71F41F91FDCC}"/>
          </ac:spMkLst>
        </pc:spChg>
        <pc:picChg chg="del">
          <ac:chgData name="Kotakonda, Srikanth                           Export License Required - US Collins" userId="S::e40052131@adxuser.com::b8f04a5f-76b7-4e00-93ae-f7fbe89668c6" providerId="AD" clId="Web-{3D6F4916-8156-FEB0-750D-175EA6DBDCA4}" dt="2023-08-12T04:19:20.533" v="251"/>
          <ac:picMkLst>
            <pc:docMk/>
            <pc:sldMk cId="3909606665" sldId="413"/>
            <ac:picMk id="3" creationId="{91255018-0354-86FA-7067-CF8F4BB28C7E}"/>
          </ac:picMkLst>
        </pc:picChg>
        <pc:picChg chg="del">
          <ac:chgData name="Kotakonda, Srikanth                           Export License Required - US Collins" userId="S::e40052131@adxuser.com::b8f04a5f-76b7-4e00-93ae-f7fbe89668c6" providerId="AD" clId="Web-{3D6F4916-8156-FEB0-750D-175EA6DBDCA4}" dt="2023-08-12T04:19:22.705" v="252"/>
          <ac:picMkLst>
            <pc:docMk/>
            <pc:sldMk cId="3909606665" sldId="413"/>
            <ac:picMk id="4" creationId="{27F7DB6D-1213-DFD4-6CEF-0D6422D9D8CD}"/>
          </ac:picMkLst>
        </pc:picChg>
        <pc:picChg chg="add mod">
          <ac:chgData name="Kotakonda, Srikanth                           Export License Required - US Collins" userId="S::e40052131@adxuser.com::b8f04a5f-76b7-4e00-93ae-f7fbe89668c6" providerId="AD" clId="Web-{3D6F4916-8156-FEB0-750D-175EA6DBDCA4}" dt="2023-08-12T04:19:53.986" v="259" actId="14100"/>
          <ac:picMkLst>
            <pc:docMk/>
            <pc:sldMk cId="3909606665" sldId="413"/>
            <ac:picMk id="6" creationId="{0320B38B-1A86-DF4C-A311-C47B08D4A0B7}"/>
          </ac:picMkLst>
        </pc:picChg>
      </pc:sldChg>
      <pc:sldChg chg="modSp add replId">
        <pc:chgData name="Kotakonda, Srikanth                           Export License Required - US Collins" userId="S::e40052131@adxuser.com::b8f04a5f-76b7-4e00-93ae-f7fbe89668c6" providerId="AD" clId="Web-{3D6F4916-8156-FEB0-750D-175EA6DBDCA4}" dt="2023-08-12T05:05:26.838" v="767" actId="14100"/>
        <pc:sldMkLst>
          <pc:docMk/>
          <pc:sldMk cId="1574989723" sldId="414"/>
        </pc:sldMkLst>
        <pc:spChg chg="mod">
          <ac:chgData name="Kotakonda, Srikanth                           Export License Required - US Collins" userId="S::e40052131@adxuser.com::b8f04a5f-76b7-4e00-93ae-f7fbe89668c6" providerId="AD" clId="Web-{3D6F4916-8156-FEB0-750D-175EA6DBDCA4}" dt="2023-08-12T05:02:53.086" v="742" actId="1076"/>
          <ac:spMkLst>
            <pc:docMk/>
            <pc:sldMk cId="1574989723" sldId="414"/>
            <ac:spMk id="5" creationId="{60950E4D-66A6-4585-8A76-EA8103F37B83}"/>
          </ac:spMkLst>
        </pc:spChg>
        <pc:spChg chg="mod">
          <ac:chgData name="Kotakonda, Srikanth                           Export License Required - US Collins" userId="S::e40052131@adxuser.com::b8f04a5f-76b7-4e00-93ae-f7fbe89668c6" providerId="AD" clId="Web-{3D6F4916-8156-FEB0-750D-175EA6DBDCA4}" dt="2023-08-12T05:05:26.838" v="767" actId="14100"/>
          <ac:spMkLst>
            <pc:docMk/>
            <pc:sldMk cId="1574989723" sldId="414"/>
            <ac:spMk id="10" creationId="{6D809AD4-27E7-4A8E-B56B-71F41F91FDCC}"/>
          </ac:spMkLst>
        </pc:spChg>
      </pc:sldChg>
      <pc:sldChg chg="add ord replId">
        <pc:chgData name="Kotakonda, Srikanth                           Export License Required - US Collins" userId="S::e40052131@adxuser.com::b8f04a5f-76b7-4e00-93ae-f7fbe89668c6" providerId="AD" clId="Web-{3D6F4916-8156-FEB0-750D-175EA6DBDCA4}" dt="2023-08-12T04:59:01.597" v="678"/>
        <pc:sldMkLst>
          <pc:docMk/>
          <pc:sldMk cId="3904994696" sldId="415"/>
        </pc:sldMkLst>
      </pc:sldChg>
      <pc:sldChg chg="delSp modSp add replId">
        <pc:chgData name="Kotakonda, Srikanth                           Export License Required - US Collins" userId="S::e40052131@adxuser.com::b8f04a5f-76b7-4e00-93ae-f7fbe89668c6" providerId="AD" clId="Web-{3D6F4916-8156-FEB0-750D-175EA6DBDCA4}" dt="2023-08-12T06:15:44.931" v="1147" actId="20577"/>
        <pc:sldMkLst>
          <pc:docMk/>
          <pc:sldMk cId="1847115608" sldId="416"/>
        </pc:sldMkLst>
        <pc:spChg chg="mod">
          <ac:chgData name="Kotakonda, Srikanth                           Export License Required - US Collins" userId="S::e40052131@adxuser.com::b8f04a5f-76b7-4e00-93ae-f7fbe89668c6" providerId="AD" clId="Web-{3D6F4916-8156-FEB0-750D-175EA6DBDCA4}" dt="2023-08-12T05:56:57.974" v="776" actId="20577"/>
          <ac:spMkLst>
            <pc:docMk/>
            <pc:sldMk cId="1847115608" sldId="416"/>
            <ac:spMk id="5" creationId="{60950E4D-66A6-4585-8A76-EA8103F37B83}"/>
          </ac:spMkLst>
        </pc:spChg>
        <pc:spChg chg="mod">
          <ac:chgData name="Kotakonda, Srikanth                           Export License Required - US Collins" userId="S::e40052131@adxuser.com::b8f04a5f-76b7-4e00-93ae-f7fbe89668c6" providerId="AD" clId="Web-{3D6F4916-8156-FEB0-750D-175EA6DBDCA4}" dt="2023-08-12T06:15:44.931" v="1147" actId="20577"/>
          <ac:spMkLst>
            <pc:docMk/>
            <pc:sldMk cId="1847115608" sldId="416"/>
            <ac:spMk id="10" creationId="{6D809AD4-27E7-4A8E-B56B-71F41F91FDCC}"/>
          </ac:spMkLst>
        </pc:spChg>
        <pc:picChg chg="del">
          <ac:chgData name="Kotakonda, Srikanth                           Export License Required - US Collins" userId="S::e40052131@adxuser.com::b8f04a5f-76b7-4e00-93ae-f7fbe89668c6" providerId="AD" clId="Web-{3D6F4916-8156-FEB0-750D-175EA6DBDCA4}" dt="2023-08-12T05:56:50.661" v="769"/>
          <ac:picMkLst>
            <pc:docMk/>
            <pc:sldMk cId="1847115608" sldId="416"/>
            <ac:picMk id="6" creationId="{0320B38B-1A86-DF4C-A311-C47B08D4A0B7}"/>
          </ac:picMkLst>
        </pc:picChg>
      </pc:sldChg>
      <pc:sldChg chg="delSp modSp add replId">
        <pc:chgData name="Kotakonda, Srikanth                           Export License Required - US Collins" userId="S::e40052131@adxuser.com::b8f04a5f-76b7-4e00-93ae-f7fbe89668c6" providerId="AD" clId="Web-{3D6F4916-8156-FEB0-750D-175EA6DBDCA4}" dt="2023-08-12T06:48:35.141" v="1933" actId="20577"/>
        <pc:sldMkLst>
          <pc:docMk/>
          <pc:sldMk cId="3554737503" sldId="417"/>
        </pc:sldMkLst>
        <pc:spChg chg="mod">
          <ac:chgData name="Kotakonda, Srikanth                           Export License Required - US Collins" userId="S::e40052131@adxuser.com::b8f04a5f-76b7-4e00-93ae-f7fbe89668c6" providerId="AD" clId="Web-{3D6F4916-8156-FEB0-750D-175EA6DBDCA4}" dt="2023-08-12T06:43:41.919" v="1860" actId="1076"/>
          <ac:spMkLst>
            <pc:docMk/>
            <pc:sldMk cId="3554737503" sldId="417"/>
            <ac:spMk id="5" creationId="{60950E4D-66A6-4585-8A76-EA8103F37B83}"/>
          </ac:spMkLst>
        </pc:spChg>
        <pc:spChg chg="mod">
          <ac:chgData name="Kotakonda, Srikanth                           Export License Required - US Collins" userId="S::e40052131@adxuser.com::b8f04a5f-76b7-4e00-93ae-f7fbe89668c6" providerId="AD" clId="Web-{3D6F4916-8156-FEB0-750D-175EA6DBDCA4}" dt="2023-08-12T06:48:35.141" v="1933" actId="20577"/>
          <ac:spMkLst>
            <pc:docMk/>
            <pc:sldMk cId="3554737503" sldId="417"/>
            <ac:spMk id="10" creationId="{6D809AD4-27E7-4A8E-B56B-71F41F91FDCC}"/>
          </ac:spMkLst>
        </pc:spChg>
        <pc:picChg chg="del">
          <ac:chgData name="Kotakonda, Srikanth                           Export License Required - US Collins" userId="S::e40052131@adxuser.com::b8f04a5f-76b7-4e00-93ae-f7fbe89668c6" providerId="AD" clId="Web-{3D6F4916-8156-FEB0-750D-175EA6DBDCA4}" dt="2023-08-12T06:20:45.450" v="1149"/>
          <ac:picMkLst>
            <pc:docMk/>
            <pc:sldMk cId="3554737503" sldId="417"/>
            <ac:picMk id="6" creationId="{0320B38B-1A86-DF4C-A311-C47B08D4A0B7}"/>
          </ac:picMkLst>
        </pc:picChg>
      </pc:sldChg>
    </pc:docChg>
  </pc:docChgLst>
  <pc:docChgLst>
    <pc:chgData name="Kotakonda, Srikanth                           Export License Required - US Collins" userId="S::e40052131@adxuser.com::b8f04a5f-76b7-4e00-93ae-f7fbe89668c6" providerId="AD" clId="Web-{DCCA2981-BDAE-4121-AAFD-677FEB286A51}"/>
    <pc:docChg chg="modSld">
      <pc:chgData name="Kotakonda, Srikanth                           Export License Required - US Collins" userId="S::e40052131@adxuser.com::b8f04a5f-76b7-4e00-93ae-f7fbe89668c6" providerId="AD" clId="Web-{DCCA2981-BDAE-4121-AAFD-677FEB286A51}" dt="2023-08-13T06:01:45.082" v="40" actId="14100"/>
      <pc:docMkLst>
        <pc:docMk/>
      </pc:docMkLst>
      <pc:sldChg chg="addSp delSp modSp">
        <pc:chgData name="Kotakonda, Srikanth                           Export License Required - US Collins" userId="S::e40052131@adxuser.com::b8f04a5f-76b7-4e00-93ae-f7fbe89668c6" providerId="AD" clId="Web-{DCCA2981-BDAE-4121-AAFD-677FEB286A51}" dt="2023-08-13T06:01:45.082" v="40" actId="14100"/>
        <pc:sldMkLst>
          <pc:docMk/>
          <pc:sldMk cId="3909606665" sldId="413"/>
        </pc:sldMkLst>
        <pc:spChg chg="mod">
          <ac:chgData name="Kotakonda, Srikanth                           Export License Required - US Collins" userId="S::e40052131@adxuser.com::b8f04a5f-76b7-4e00-93ae-f7fbe89668c6" providerId="AD" clId="Web-{DCCA2981-BDAE-4121-AAFD-677FEB286A51}" dt="2023-08-13T05:58:07.120" v="26" actId="14100"/>
          <ac:spMkLst>
            <pc:docMk/>
            <pc:sldMk cId="3909606665" sldId="413"/>
            <ac:spMk id="10" creationId="{6D809AD4-27E7-4A8E-B56B-71F41F91FDCC}"/>
          </ac:spMkLst>
        </pc:spChg>
        <pc:picChg chg="add del mod">
          <ac:chgData name="Kotakonda, Srikanth                           Export License Required - US Collins" userId="S::e40052131@adxuser.com::b8f04a5f-76b7-4e00-93ae-f7fbe89668c6" providerId="AD" clId="Web-{DCCA2981-BDAE-4121-AAFD-677FEB286A51}" dt="2023-08-13T05:58:56.517" v="31"/>
          <ac:picMkLst>
            <pc:docMk/>
            <pc:sldMk cId="3909606665" sldId="413"/>
            <ac:picMk id="3" creationId="{1EB987AB-B651-B2EB-0A34-43EF0794F3AC}"/>
          </ac:picMkLst>
        </pc:picChg>
        <pc:picChg chg="add mod">
          <ac:chgData name="Kotakonda, Srikanth                           Export License Required - US Collins" userId="S::e40052131@adxuser.com::b8f04a5f-76b7-4e00-93ae-f7fbe89668c6" providerId="AD" clId="Web-{DCCA2981-BDAE-4121-AAFD-677FEB286A51}" dt="2023-08-13T06:01:45.082" v="40" actId="14100"/>
          <ac:picMkLst>
            <pc:docMk/>
            <pc:sldMk cId="3909606665" sldId="413"/>
            <ac:picMk id="4" creationId="{DD2C7D3E-850F-9312-B6AE-0E6EF973768E}"/>
          </ac:picMkLst>
        </pc:picChg>
        <pc:picChg chg="mod">
          <ac:chgData name="Kotakonda, Srikanth                           Export License Required - US Collins" userId="S::e40052131@adxuser.com::b8f04a5f-76b7-4e00-93ae-f7fbe89668c6" providerId="AD" clId="Web-{DCCA2981-BDAE-4121-AAFD-677FEB286A51}" dt="2023-08-13T06:01:39.269" v="39" actId="14100"/>
          <ac:picMkLst>
            <pc:docMk/>
            <pc:sldMk cId="3909606665" sldId="413"/>
            <ac:picMk id="6" creationId="{0320B38B-1A86-DF4C-A311-C47B08D4A0B7}"/>
          </ac:picMkLst>
        </pc:picChg>
      </pc:sldChg>
    </pc:docChg>
  </pc:docChgLst>
  <pc:docChgLst>
    <pc:chgData name="Venugopalan, Nandagopalan                           Export License Required - US Collins" userId="fd14e2d8-d994-4d19-a565-1af2e9c31a15" providerId="ADAL" clId="{A12D6722-6E59-4E18-B6AB-F08D0DB99E6C}"/>
    <pc:docChg chg="custSel modSld">
      <pc:chgData name="Venugopalan, Nandagopalan                           Export License Required - US Collins" userId="fd14e2d8-d994-4d19-a565-1af2e9c31a15" providerId="ADAL" clId="{A12D6722-6E59-4E18-B6AB-F08D0DB99E6C}" dt="2023-08-11T20:06:34.508" v="31" actId="20577"/>
      <pc:docMkLst>
        <pc:docMk/>
      </pc:docMkLst>
      <pc:sldChg chg="modSp mod">
        <pc:chgData name="Venugopalan, Nandagopalan                           Export License Required - US Collins" userId="fd14e2d8-d994-4d19-a565-1af2e9c31a15" providerId="ADAL" clId="{A12D6722-6E59-4E18-B6AB-F08D0DB99E6C}" dt="2023-08-11T20:06:34.508" v="31" actId="20577"/>
        <pc:sldMkLst>
          <pc:docMk/>
          <pc:sldMk cId="273808629" sldId="359"/>
        </pc:sldMkLst>
        <pc:spChg chg="mod">
          <ac:chgData name="Venugopalan, Nandagopalan                           Export License Required - US Collins" userId="fd14e2d8-d994-4d19-a565-1af2e9c31a15" providerId="ADAL" clId="{A12D6722-6E59-4E18-B6AB-F08D0DB99E6C}" dt="2023-08-11T20:06:21.795" v="10" actId="1076"/>
          <ac:spMkLst>
            <pc:docMk/>
            <pc:sldMk cId="273808629" sldId="359"/>
            <ac:spMk id="3" creationId="{795E3AC6-7717-1121-0C96-42F9382BF715}"/>
          </ac:spMkLst>
        </pc:spChg>
        <pc:spChg chg="mod">
          <ac:chgData name="Venugopalan, Nandagopalan                           Export License Required - US Collins" userId="fd14e2d8-d994-4d19-a565-1af2e9c31a15" providerId="ADAL" clId="{A12D6722-6E59-4E18-B6AB-F08D0DB99E6C}" dt="2023-08-11T20:06:00.495" v="9" actId="20577"/>
          <ac:spMkLst>
            <pc:docMk/>
            <pc:sldMk cId="273808629" sldId="359"/>
            <ac:spMk id="7" creationId="{AC2E9B30-29D4-4BAC-9166-36AB61982BD1}"/>
          </ac:spMkLst>
        </pc:spChg>
        <pc:spChg chg="mod">
          <ac:chgData name="Venugopalan, Nandagopalan                           Export License Required - US Collins" userId="fd14e2d8-d994-4d19-a565-1af2e9c31a15" providerId="ADAL" clId="{A12D6722-6E59-4E18-B6AB-F08D0DB99E6C}" dt="2023-08-11T20:06:34.508" v="31" actId="20577"/>
          <ac:spMkLst>
            <pc:docMk/>
            <pc:sldMk cId="273808629" sldId="359"/>
            <ac:spMk id="8" creationId="{0B5C7756-AA45-4B47-BAE6-6A8C8274628D}"/>
          </ac:spMkLst>
        </pc:spChg>
      </pc:sldChg>
    </pc:docChg>
  </pc:docChgLst>
  <pc:docChgLst>
    <pc:chgData name="Kotakonda, Srikanth                           Export License Required - US Collins" userId="b8f04a5f-76b7-4e00-93ae-f7fbe89668c6" providerId="ADAL" clId="{A964D7B3-70FA-432B-8C58-C6FFE3225CEF}"/>
    <pc:docChg chg="modSld">
      <pc:chgData name="Kotakonda, Srikanth                           Export License Required - US Collins" userId="b8f04a5f-76b7-4e00-93ae-f7fbe89668c6" providerId="ADAL" clId="{A964D7B3-70FA-432B-8C58-C6FFE3225CEF}" dt="2024-01-15T05:32:39.700" v="601" actId="20577"/>
      <pc:docMkLst>
        <pc:docMk/>
      </pc:docMkLst>
      <pc:sldChg chg="modSp mod">
        <pc:chgData name="Kotakonda, Srikanth                           Export License Required - US Collins" userId="b8f04a5f-76b7-4e00-93ae-f7fbe89668c6" providerId="ADAL" clId="{A964D7B3-70FA-432B-8C58-C6FFE3225CEF}" dt="2024-01-15T05:32:39.700" v="601" actId="20577"/>
        <pc:sldMkLst>
          <pc:docMk/>
          <pc:sldMk cId="3055240804" sldId="430"/>
        </pc:sldMkLst>
        <pc:spChg chg="mod">
          <ac:chgData name="Kotakonda, Srikanth                           Export License Required - US Collins" userId="b8f04a5f-76b7-4e00-93ae-f7fbe89668c6" providerId="ADAL" clId="{A964D7B3-70FA-432B-8C58-C6FFE3225CEF}" dt="2024-01-15T05:32:39.700" v="601" actId="20577"/>
          <ac:spMkLst>
            <pc:docMk/>
            <pc:sldMk cId="3055240804" sldId="430"/>
            <ac:spMk id="3" creationId="{5784C9F3-783D-ADD8-9DEB-A44988B19758}"/>
          </ac:spMkLst>
        </pc:spChg>
        <pc:spChg chg="mod">
          <ac:chgData name="Kotakonda, Srikanth                           Export License Required - US Collins" userId="b8f04a5f-76b7-4e00-93ae-f7fbe89668c6" providerId="ADAL" clId="{A964D7B3-70FA-432B-8C58-C6FFE3225CEF}" dt="2024-01-15T05:30:49.988" v="39" actId="20577"/>
          <ac:spMkLst>
            <pc:docMk/>
            <pc:sldMk cId="3055240804" sldId="430"/>
            <ac:spMk id="4" creationId="{C29891B3-F07C-B2D4-2844-F021C393C47B}"/>
          </ac:spMkLst>
        </pc:spChg>
      </pc:sldChg>
    </pc:docChg>
  </pc:docChgLst>
  <pc:docChgLst>
    <pc:chgData name="Kotakonda, Srikanth                           Export License Required - US Collins" userId="S::e40052131@adxuser.com::b8f04a5f-76b7-4e00-93ae-f7fbe89668c6" providerId="AD" clId="Web-{E282F98C-CD6F-B42D-6D75-197B9A690EEE}"/>
    <pc:docChg chg="addSld delSld modSld sldOrd">
      <pc:chgData name="Kotakonda, Srikanth                           Export License Required - US Collins" userId="S::e40052131@adxuser.com::b8f04a5f-76b7-4e00-93ae-f7fbe89668c6" providerId="AD" clId="Web-{E282F98C-CD6F-B42D-6D75-197B9A690EEE}" dt="2023-08-14T03:35:10.723" v="1003" actId="20577"/>
      <pc:docMkLst>
        <pc:docMk/>
      </pc:docMkLst>
      <pc:sldChg chg="modSp">
        <pc:chgData name="Kotakonda, Srikanth                           Export License Required - US Collins" userId="S::e40052131@adxuser.com::b8f04a5f-76b7-4e00-93ae-f7fbe89668c6" providerId="AD" clId="Web-{E282F98C-CD6F-B42D-6D75-197B9A690EEE}" dt="2023-08-14T02:49:18.044" v="744" actId="20577"/>
        <pc:sldMkLst>
          <pc:docMk/>
          <pc:sldMk cId="1103795887" sldId="410"/>
        </pc:sldMkLst>
        <pc:spChg chg="mod">
          <ac:chgData name="Kotakonda, Srikanth                           Export License Required - US Collins" userId="S::e40052131@adxuser.com::b8f04a5f-76b7-4e00-93ae-f7fbe89668c6" providerId="AD" clId="Web-{E282F98C-CD6F-B42D-6D75-197B9A690EEE}" dt="2023-08-14T02:49:18.044" v="744" actId="20577"/>
          <ac:spMkLst>
            <pc:docMk/>
            <pc:sldMk cId="1103795887" sldId="410"/>
            <ac:spMk id="10" creationId="{6D809AD4-27E7-4A8E-B56B-71F41F91FDCC}"/>
          </ac:spMkLst>
        </pc:spChg>
      </pc:sldChg>
      <pc:sldChg chg="modSp ord">
        <pc:chgData name="Kotakonda, Srikanth                           Export License Required - US Collins" userId="S::e40052131@adxuser.com::b8f04a5f-76b7-4e00-93ae-f7fbe89668c6" providerId="AD" clId="Web-{E282F98C-CD6F-B42D-6D75-197B9A690EEE}" dt="2023-08-14T03:33:07.690" v="982"/>
        <pc:sldMkLst>
          <pc:docMk/>
          <pc:sldMk cId="3554737503" sldId="417"/>
        </pc:sldMkLst>
        <pc:spChg chg="mod">
          <ac:chgData name="Kotakonda, Srikanth                           Export License Required - US Collins" userId="S::e40052131@adxuser.com::b8f04a5f-76b7-4e00-93ae-f7fbe89668c6" providerId="AD" clId="Web-{E282F98C-CD6F-B42D-6D75-197B9A690EEE}" dt="2023-08-14T02:51:57.233" v="875" actId="20577"/>
          <ac:spMkLst>
            <pc:docMk/>
            <pc:sldMk cId="3554737503" sldId="417"/>
            <ac:spMk id="10" creationId="{6D809AD4-27E7-4A8E-B56B-71F41F91FDCC}"/>
          </ac:spMkLst>
        </pc:spChg>
      </pc:sldChg>
      <pc:sldChg chg="addSp delSp modSp add replId">
        <pc:chgData name="Kotakonda, Srikanth                           Export License Required - US Collins" userId="S::e40052131@adxuser.com::b8f04a5f-76b7-4e00-93ae-f7fbe89668c6" providerId="AD" clId="Web-{E282F98C-CD6F-B42D-6D75-197B9A690EEE}" dt="2023-08-14T02:51:09.295" v="864" actId="20577"/>
        <pc:sldMkLst>
          <pc:docMk/>
          <pc:sldMk cId="187662544" sldId="418"/>
        </pc:sldMkLst>
        <pc:spChg chg="add del mod">
          <ac:chgData name="Kotakonda, Srikanth                           Export License Required - US Collins" userId="S::e40052131@adxuser.com::b8f04a5f-76b7-4e00-93ae-f7fbe89668c6" providerId="AD" clId="Web-{E282F98C-CD6F-B42D-6D75-197B9A690EEE}" dt="2023-08-14T02:46:47.199" v="659"/>
          <ac:spMkLst>
            <pc:docMk/>
            <pc:sldMk cId="187662544" sldId="418"/>
            <ac:spMk id="4" creationId="{CFC67412-40C3-5E4C-8BA6-58D7B6242FE3}"/>
          </ac:spMkLst>
        </pc:spChg>
        <pc:spChg chg="add del mod">
          <ac:chgData name="Kotakonda, Srikanth                           Export License Required - US Collins" userId="S::e40052131@adxuser.com::b8f04a5f-76b7-4e00-93ae-f7fbe89668c6" providerId="AD" clId="Web-{E282F98C-CD6F-B42D-6D75-197B9A690EEE}" dt="2023-08-14T02:46:58.058" v="674" actId="20577"/>
          <ac:spMkLst>
            <pc:docMk/>
            <pc:sldMk cId="187662544" sldId="418"/>
            <ac:spMk id="5" creationId="{60950E4D-66A6-4585-8A76-EA8103F37B83}"/>
          </ac:spMkLst>
        </pc:spChg>
        <pc:spChg chg="mod">
          <ac:chgData name="Kotakonda, Srikanth                           Export License Required - US Collins" userId="S::e40052131@adxuser.com::b8f04a5f-76b7-4e00-93ae-f7fbe89668c6" providerId="AD" clId="Web-{E282F98C-CD6F-B42D-6D75-197B9A690EEE}" dt="2023-08-14T02:51:09.295" v="864" actId="20577"/>
          <ac:spMkLst>
            <pc:docMk/>
            <pc:sldMk cId="187662544" sldId="418"/>
            <ac:spMk id="10" creationId="{6D809AD4-27E7-4A8E-B56B-71F41F91FDCC}"/>
          </ac:spMkLst>
        </pc:spChg>
      </pc:sldChg>
      <pc:sldChg chg="add del replId">
        <pc:chgData name="Kotakonda, Srikanth                           Export License Required - US Collins" userId="S::e40052131@adxuser.com::b8f04a5f-76b7-4e00-93ae-f7fbe89668c6" providerId="AD" clId="Web-{E282F98C-CD6F-B42D-6D75-197B9A690EEE}" dt="2023-08-14T02:53:52.031" v="877"/>
        <pc:sldMkLst>
          <pc:docMk/>
          <pc:sldMk cId="830521354" sldId="419"/>
        </pc:sldMkLst>
      </pc:sldChg>
      <pc:sldChg chg="addSp delSp modSp add replId">
        <pc:chgData name="Kotakonda, Srikanth                           Export License Required - US Collins" userId="S::e40052131@adxuser.com::b8f04a5f-76b7-4e00-93ae-f7fbe89668c6" providerId="AD" clId="Web-{E282F98C-CD6F-B42D-6D75-197B9A690EEE}" dt="2023-08-14T03:33:52.144" v="986" actId="14100"/>
        <pc:sldMkLst>
          <pc:docMk/>
          <pc:sldMk cId="2188739702" sldId="419"/>
        </pc:sldMkLst>
        <pc:spChg chg="mod">
          <ac:chgData name="Kotakonda, Srikanth                           Export License Required - US Collins" userId="S::e40052131@adxuser.com::b8f04a5f-76b7-4e00-93ae-f7fbe89668c6" providerId="AD" clId="Web-{E282F98C-CD6F-B42D-6D75-197B9A690EEE}" dt="2023-08-14T02:54:45.219" v="892" actId="20577"/>
          <ac:spMkLst>
            <pc:docMk/>
            <pc:sldMk cId="2188739702" sldId="419"/>
            <ac:spMk id="5" creationId="{60950E4D-66A6-4585-8A76-EA8103F37B83}"/>
          </ac:spMkLst>
        </pc:spChg>
        <pc:spChg chg="add del mod">
          <ac:chgData name="Kotakonda, Srikanth                           Export License Required - US Collins" userId="S::e40052131@adxuser.com::b8f04a5f-76b7-4e00-93ae-f7fbe89668c6" providerId="AD" clId="Web-{E282F98C-CD6F-B42D-6D75-197B9A690EEE}" dt="2023-08-14T02:55:17.829" v="903"/>
          <ac:spMkLst>
            <pc:docMk/>
            <pc:sldMk cId="2188739702" sldId="419"/>
            <ac:spMk id="7" creationId="{D8D64BF0-553D-253E-6C8C-26D24A3FFA70}"/>
          </ac:spMkLst>
        </pc:spChg>
        <pc:spChg chg="del mod">
          <ac:chgData name="Kotakonda, Srikanth                           Export License Required - US Collins" userId="S::e40052131@adxuser.com::b8f04a5f-76b7-4e00-93ae-f7fbe89668c6" providerId="AD" clId="Web-{E282F98C-CD6F-B42D-6D75-197B9A690EEE}" dt="2023-08-14T02:55:10.438" v="902"/>
          <ac:spMkLst>
            <pc:docMk/>
            <pc:sldMk cId="2188739702" sldId="419"/>
            <ac:spMk id="10" creationId="{6D809AD4-27E7-4A8E-B56B-71F41F91FDCC}"/>
          </ac:spMkLst>
        </pc:spChg>
        <pc:picChg chg="del">
          <ac:chgData name="Kotakonda, Srikanth                           Export License Required - US Collins" userId="S::e40052131@adxuser.com::b8f04a5f-76b7-4e00-93ae-f7fbe89668c6" providerId="AD" clId="Web-{E282F98C-CD6F-B42D-6D75-197B9A690EEE}" dt="2023-08-14T02:54:08.313" v="880"/>
          <ac:picMkLst>
            <pc:docMk/>
            <pc:sldMk cId="2188739702" sldId="419"/>
            <ac:picMk id="4" creationId="{DD2C7D3E-850F-9312-B6AE-0E6EF973768E}"/>
          </ac:picMkLst>
        </pc:picChg>
        <pc:picChg chg="del">
          <ac:chgData name="Kotakonda, Srikanth                           Export License Required - US Collins" userId="S::e40052131@adxuser.com::b8f04a5f-76b7-4e00-93ae-f7fbe89668c6" providerId="AD" clId="Web-{E282F98C-CD6F-B42D-6D75-197B9A690EEE}" dt="2023-08-14T02:54:07.094" v="879"/>
          <ac:picMkLst>
            <pc:docMk/>
            <pc:sldMk cId="2188739702" sldId="419"/>
            <ac:picMk id="6" creationId="{0320B38B-1A86-DF4C-A311-C47B08D4A0B7}"/>
          </ac:picMkLst>
        </pc:picChg>
        <pc:picChg chg="add mod">
          <ac:chgData name="Kotakonda, Srikanth                           Export License Required - US Collins" userId="S::e40052131@adxuser.com::b8f04a5f-76b7-4e00-93ae-f7fbe89668c6" providerId="AD" clId="Web-{E282F98C-CD6F-B42D-6D75-197B9A690EEE}" dt="2023-08-14T03:33:45.191" v="984" actId="14100"/>
          <ac:picMkLst>
            <pc:docMk/>
            <pc:sldMk cId="2188739702" sldId="419"/>
            <ac:picMk id="8" creationId="{98FD29F0-7243-0C39-B7D7-9E8D3DF4F514}"/>
          </ac:picMkLst>
        </pc:picChg>
        <pc:picChg chg="add mod">
          <ac:chgData name="Kotakonda, Srikanth                           Export License Required - US Collins" userId="S::e40052131@adxuser.com::b8f04a5f-76b7-4e00-93ae-f7fbe89668c6" providerId="AD" clId="Web-{E282F98C-CD6F-B42D-6D75-197B9A690EEE}" dt="2023-08-14T03:33:52.144" v="986" actId="14100"/>
          <ac:picMkLst>
            <pc:docMk/>
            <pc:sldMk cId="2188739702" sldId="419"/>
            <ac:picMk id="9" creationId="{CAB6AD12-F117-64BB-4304-01E6D31ACC94}"/>
          </ac:picMkLst>
        </pc:picChg>
      </pc:sldChg>
      <pc:sldChg chg="addSp delSp modSp add replId">
        <pc:chgData name="Kotakonda, Srikanth                           Export License Required - US Collins" userId="S::e40052131@adxuser.com::b8f04a5f-76b7-4e00-93ae-f7fbe89668c6" providerId="AD" clId="Web-{E282F98C-CD6F-B42D-6D75-197B9A690EEE}" dt="2023-08-14T02:58:48.269" v="951" actId="14100"/>
        <pc:sldMkLst>
          <pc:docMk/>
          <pc:sldMk cId="3689145319" sldId="420"/>
        </pc:sldMkLst>
        <pc:spChg chg="mod">
          <ac:chgData name="Kotakonda, Srikanth                           Export License Required - US Collins" userId="S::e40052131@adxuser.com::b8f04a5f-76b7-4e00-93ae-f7fbe89668c6" providerId="AD" clId="Web-{E282F98C-CD6F-B42D-6D75-197B9A690EEE}" dt="2023-08-14T02:57:33.096" v="939" actId="20577"/>
          <ac:spMkLst>
            <pc:docMk/>
            <pc:sldMk cId="3689145319" sldId="420"/>
            <ac:spMk id="5" creationId="{60950E4D-66A6-4585-8A76-EA8103F37B83}"/>
          </ac:spMkLst>
        </pc:spChg>
        <pc:picChg chg="add mod">
          <ac:chgData name="Kotakonda, Srikanth                           Export License Required - US Collins" userId="S::e40052131@adxuser.com::b8f04a5f-76b7-4e00-93ae-f7fbe89668c6" providerId="AD" clId="Web-{E282F98C-CD6F-B42D-6D75-197B9A690EEE}" dt="2023-08-14T02:58:48.269" v="951" actId="14100"/>
          <ac:picMkLst>
            <pc:docMk/>
            <pc:sldMk cId="3689145319" sldId="420"/>
            <ac:picMk id="3" creationId="{6264A177-3849-13C8-864A-DBB158F964CA}"/>
          </ac:picMkLst>
        </pc:picChg>
        <pc:picChg chg="add mod">
          <ac:chgData name="Kotakonda, Srikanth                           Export License Required - US Collins" userId="S::e40052131@adxuser.com::b8f04a5f-76b7-4e00-93ae-f7fbe89668c6" providerId="AD" clId="Web-{E282F98C-CD6F-B42D-6D75-197B9A690EEE}" dt="2023-08-14T02:58:45.519" v="950" actId="14100"/>
          <ac:picMkLst>
            <pc:docMk/>
            <pc:sldMk cId="3689145319" sldId="420"/>
            <ac:picMk id="4" creationId="{FC328804-4A8B-C79E-BA05-FE6B4BE4AB9E}"/>
          </ac:picMkLst>
        </pc:picChg>
        <pc:picChg chg="del">
          <ac:chgData name="Kotakonda, Srikanth                           Export License Required - US Collins" userId="S::e40052131@adxuser.com::b8f04a5f-76b7-4e00-93ae-f7fbe89668c6" providerId="AD" clId="Web-{E282F98C-CD6F-B42D-6D75-197B9A690EEE}" dt="2023-08-14T02:57:18.487" v="921"/>
          <ac:picMkLst>
            <pc:docMk/>
            <pc:sldMk cId="3689145319" sldId="420"/>
            <ac:picMk id="8" creationId="{98FD29F0-7243-0C39-B7D7-9E8D3DF4F514}"/>
          </ac:picMkLst>
        </pc:picChg>
        <pc:picChg chg="del">
          <ac:chgData name="Kotakonda, Srikanth                           Export License Required - US Collins" userId="S::e40052131@adxuser.com::b8f04a5f-76b7-4e00-93ae-f7fbe89668c6" providerId="AD" clId="Web-{E282F98C-CD6F-B42D-6D75-197B9A690EEE}" dt="2023-08-14T02:57:19.971" v="922"/>
          <ac:picMkLst>
            <pc:docMk/>
            <pc:sldMk cId="3689145319" sldId="420"/>
            <ac:picMk id="9" creationId="{CAB6AD12-F117-64BB-4304-01E6D31ACC94}"/>
          </ac:picMkLst>
        </pc:picChg>
      </pc:sldChg>
      <pc:sldChg chg="addSp delSp modSp add replId">
        <pc:chgData name="Kotakonda, Srikanth                           Export License Required - US Collins" userId="S::e40052131@adxuser.com::b8f04a5f-76b7-4e00-93ae-f7fbe89668c6" providerId="AD" clId="Web-{E282F98C-CD6F-B42D-6D75-197B9A690EEE}" dt="2023-08-14T03:31:24.329" v="978" actId="14100"/>
        <pc:sldMkLst>
          <pc:docMk/>
          <pc:sldMk cId="2158114493" sldId="421"/>
        </pc:sldMkLst>
        <pc:spChg chg="mod">
          <ac:chgData name="Kotakonda, Srikanth                           Export License Required - US Collins" userId="S::e40052131@adxuser.com::b8f04a5f-76b7-4e00-93ae-f7fbe89668c6" providerId="AD" clId="Web-{E282F98C-CD6F-B42D-6D75-197B9A690EEE}" dt="2023-08-14T03:30:41.532" v="968" actId="20577"/>
          <ac:spMkLst>
            <pc:docMk/>
            <pc:sldMk cId="2158114493" sldId="421"/>
            <ac:spMk id="5" creationId="{60950E4D-66A6-4585-8A76-EA8103F37B83}"/>
          </ac:spMkLst>
        </pc:spChg>
        <pc:picChg chg="del">
          <ac:chgData name="Kotakonda, Srikanth                           Export License Required - US Collins" userId="S::e40052131@adxuser.com::b8f04a5f-76b7-4e00-93ae-f7fbe89668c6" providerId="AD" clId="Web-{E282F98C-CD6F-B42D-6D75-197B9A690EEE}" dt="2023-08-14T03:30:24.844" v="953"/>
          <ac:picMkLst>
            <pc:docMk/>
            <pc:sldMk cId="2158114493" sldId="421"/>
            <ac:picMk id="3" creationId="{6264A177-3849-13C8-864A-DBB158F964CA}"/>
          </ac:picMkLst>
        </pc:picChg>
        <pc:picChg chg="del mod">
          <ac:chgData name="Kotakonda, Srikanth                           Export License Required - US Collins" userId="S::e40052131@adxuser.com::b8f04a5f-76b7-4e00-93ae-f7fbe89668c6" providerId="AD" clId="Web-{E282F98C-CD6F-B42D-6D75-197B9A690EEE}" dt="2023-08-14T03:30:26.344" v="955"/>
          <ac:picMkLst>
            <pc:docMk/>
            <pc:sldMk cId="2158114493" sldId="421"/>
            <ac:picMk id="4" creationId="{FC328804-4A8B-C79E-BA05-FE6B4BE4AB9E}"/>
          </ac:picMkLst>
        </pc:picChg>
        <pc:picChg chg="add mod">
          <ac:chgData name="Kotakonda, Srikanth                           Export License Required - US Collins" userId="S::e40052131@adxuser.com::b8f04a5f-76b7-4e00-93ae-f7fbe89668c6" providerId="AD" clId="Web-{E282F98C-CD6F-B42D-6D75-197B9A690EEE}" dt="2023-08-14T03:31:24.329" v="978" actId="14100"/>
          <ac:picMkLst>
            <pc:docMk/>
            <pc:sldMk cId="2158114493" sldId="421"/>
            <ac:picMk id="6" creationId="{FF975291-8EB8-89EE-2664-F06098145107}"/>
          </ac:picMkLst>
        </pc:picChg>
      </pc:sldChg>
      <pc:sldChg chg="addSp delSp modSp add replId">
        <pc:chgData name="Kotakonda, Srikanth                           Export License Required - US Collins" userId="S::e40052131@adxuser.com::b8f04a5f-76b7-4e00-93ae-f7fbe89668c6" providerId="AD" clId="Web-{E282F98C-CD6F-B42D-6D75-197B9A690EEE}" dt="2023-08-14T03:35:10.723" v="1003" actId="20577"/>
        <pc:sldMkLst>
          <pc:docMk/>
          <pc:sldMk cId="2049922639" sldId="422"/>
        </pc:sldMkLst>
        <pc:spChg chg="add del mod">
          <ac:chgData name="Kotakonda, Srikanth                           Export License Required - US Collins" userId="S::e40052131@adxuser.com::b8f04a5f-76b7-4e00-93ae-f7fbe89668c6" providerId="AD" clId="Web-{E282F98C-CD6F-B42D-6D75-197B9A690EEE}" dt="2023-08-14T03:35:00.285" v="1001"/>
          <ac:spMkLst>
            <pc:docMk/>
            <pc:sldMk cId="2049922639" sldId="422"/>
            <ac:spMk id="4" creationId="{E0F803E2-78DF-37E6-121A-9D9D84863144}"/>
          </ac:spMkLst>
        </pc:spChg>
        <pc:spChg chg="mod">
          <ac:chgData name="Kotakonda, Srikanth                           Export License Required - US Collins" userId="S::e40052131@adxuser.com::b8f04a5f-76b7-4e00-93ae-f7fbe89668c6" providerId="AD" clId="Web-{E282F98C-CD6F-B42D-6D75-197B9A690EEE}" dt="2023-08-14T03:35:10.723" v="1003" actId="20577"/>
          <ac:spMkLst>
            <pc:docMk/>
            <pc:sldMk cId="2049922639" sldId="422"/>
            <ac:spMk id="5" creationId="{60950E4D-66A6-4585-8A76-EA8103F37B83}"/>
          </ac:spMkLst>
        </pc:spChg>
        <pc:spChg chg="del">
          <ac:chgData name="Kotakonda, Srikanth                           Export License Required - US Collins" userId="S::e40052131@adxuser.com::b8f04a5f-76b7-4e00-93ae-f7fbe89668c6" providerId="AD" clId="Web-{E282F98C-CD6F-B42D-6D75-197B9A690EEE}" dt="2023-08-14T03:34:27.644" v="988"/>
          <ac:spMkLst>
            <pc:docMk/>
            <pc:sldMk cId="2049922639" sldId="422"/>
            <ac:spMk id="10" creationId="{6D809AD4-27E7-4A8E-B56B-71F41F91FDCC}"/>
          </ac:spMkLst>
        </pc:spChg>
      </pc:sldChg>
    </pc:docChg>
  </pc:docChgLst>
  <pc:docChgLst>
    <pc:chgData name="Venugopalan, Nandagopalan                           Export License Required - US Collins" userId="S::e10688044@adxuser.com::fd14e2d8-d994-4d19-a565-1af2e9c31a15" providerId="AD" clId="Web-{C198B168-0D8A-BEB6-92FC-143A209034DE}"/>
    <pc:docChg chg="addSld delSld modSld">
      <pc:chgData name="Venugopalan, Nandagopalan                           Export License Required - US Collins" userId="S::e10688044@adxuser.com::fd14e2d8-d994-4d19-a565-1af2e9c31a15" providerId="AD" clId="Web-{C198B168-0D8A-BEB6-92FC-143A209034DE}" dt="2023-08-14T07:43:28.558" v="95" actId="20577"/>
      <pc:docMkLst>
        <pc:docMk/>
      </pc:docMkLst>
      <pc:sldChg chg="modSp">
        <pc:chgData name="Venugopalan, Nandagopalan                           Export License Required - US Collins" userId="S::e10688044@adxuser.com::fd14e2d8-d994-4d19-a565-1af2e9c31a15" providerId="AD" clId="Web-{C198B168-0D8A-BEB6-92FC-143A209034DE}" dt="2023-08-14T07:07:30.023" v="72" actId="1076"/>
        <pc:sldMkLst>
          <pc:docMk/>
          <pc:sldMk cId="3132327783" sldId="409"/>
        </pc:sldMkLst>
        <pc:spChg chg="mod">
          <ac:chgData name="Venugopalan, Nandagopalan                           Export License Required - US Collins" userId="S::e10688044@adxuser.com::fd14e2d8-d994-4d19-a565-1af2e9c31a15" providerId="AD" clId="Web-{C198B168-0D8A-BEB6-92FC-143A209034DE}" dt="2023-08-14T07:06:58.616" v="64" actId="20577"/>
          <ac:spMkLst>
            <pc:docMk/>
            <pc:sldMk cId="3132327783" sldId="409"/>
            <ac:spMk id="10" creationId="{6D809AD4-27E7-4A8E-B56B-71F41F91FDCC}"/>
          </ac:spMkLst>
        </pc:spChg>
        <pc:picChg chg="mod">
          <ac:chgData name="Venugopalan, Nandagopalan                           Export License Required - US Collins" userId="S::e10688044@adxuser.com::fd14e2d8-d994-4d19-a565-1af2e9c31a15" providerId="AD" clId="Web-{C198B168-0D8A-BEB6-92FC-143A209034DE}" dt="2023-08-14T07:07:26.851" v="70" actId="1076"/>
          <ac:picMkLst>
            <pc:docMk/>
            <pc:sldMk cId="3132327783" sldId="409"/>
            <ac:picMk id="4" creationId="{0483073F-1D0B-0B39-A326-A6218E566BB2}"/>
          </ac:picMkLst>
        </pc:picChg>
        <pc:picChg chg="mod">
          <ac:chgData name="Venugopalan, Nandagopalan                           Export License Required - US Collins" userId="S::e10688044@adxuser.com::fd14e2d8-d994-4d19-a565-1af2e9c31a15" providerId="AD" clId="Web-{C198B168-0D8A-BEB6-92FC-143A209034DE}" dt="2023-08-14T07:07:26.867" v="71" actId="1076"/>
          <ac:picMkLst>
            <pc:docMk/>
            <pc:sldMk cId="3132327783" sldId="409"/>
            <ac:picMk id="7" creationId="{9C3E642B-2260-BE8D-3FE6-F8867E71DD32}"/>
          </ac:picMkLst>
        </pc:picChg>
        <pc:picChg chg="mod">
          <ac:chgData name="Venugopalan, Nandagopalan                           Export License Required - US Collins" userId="S::e10688044@adxuser.com::fd14e2d8-d994-4d19-a565-1af2e9c31a15" providerId="AD" clId="Web-{C198B168-0D8A-BEB6-92FC-143A209034DE}" dt="2023-08-14T07:07:30.023" v="72" actId="1076"/>
          <ac:picMkLst>
            <pc:docMk/>
            <pc:sldMk cId="3132327783" sldId="409"/>
            <ac:picMk id="11" creationId="{CFE2D43A-4B54-79DF-E94E-A023DA87B30B}"/>
          </ac:picMkLst>
        </pc:picChg>
      </pc:sldChg>
      <pc:sldChg chg="modSp">
        <pc:chgData name="Venugopalan, Nandagopalan                           Export License Required - US Collins" userId="S::e10688044@adxuser.com::fd14e2d8-d994-4d19-a565-1af2e9c31a15" providerId="AD" clId="Web-{C198B168-0D8A-BEB6-92FC-143A209034DE}" dt="2023-08-14T07:39:08.100" v="76" actId="20577"/>
        <pc:sldMkLst>
          <pc:docMk/>
          <pc:sldMk cId="1103795887" sldId="410"/>
        </pc:sldMkLst>
        <pc:spChg chg="mod">
          <ac:chgData name="Venugopalan, Nandagopalan                           Export License Required - US Collins" userId="S::e10688044@adxuser.com::fd14e2d8-d994-4d19-a565-1af2e9c31a15" providerId="AD" clId="Web-{C198B168-0D8A-BEB6-92FC-143A209034DE}" dt="2023-08-14T07:39:08.100" v="76" actId="20577"/>
          <ac:spMkLst>
            <pc:docMk/>
            <pc:sldMk cId="1103795887" sldId="410"/>
            <ac:spMk id="10" creationId="{6D809AD4-27E7-4A8E-B56B-71F41F91FDCC}"/>
          </ac:spMkLst>
        </pc:spChg>
      </pc:sldChg>
      <pc:sldChg chg="new del">
        <pc:chgData name="Venugopalan, Nandagopalan                           Export License Required - US Collins" userId="S::e10688044@adxuser.com::fd14e2d8-d994-4d19-a565-1af2e9c31a15" providerId="AD" clId="Web-{C198B168-0D8A-BEB6-92FC-143A209034DE}" dt="2023-08-14T07:42:18.010" v="78"/>
        <pc:sldMkLst>
          <pc:docMk/>
          <pc:sldMk cId="1587390243" sldId="423"/>
        </pc:sldMkLst>
      </pc:sldChg>
      <pc:sldChg chg="modSp new">
        <pc:chgData name="Venugopalan, Nandagopalan                           Export License Required - US Collins" userId="S::e10688044@adxuser.com::fd14e2d8-d994-4d19-a565-1af2e9c31a15" providerId="AD" clId="Web-{C198B168-0D8A-BEB6-92FC-143A209034DE}" dt="2023-08-14T07:43:28.558" v="95" actId="20577"/>
        <pc:sldMkLst>
          <pc:docMk/>
          <pc:sldMk cId="2784766265" sldId="423"/>
        </pc:sldMkLst>
        <pc:spChg chg="mod">
          <ac:chgData name="Venugopalan, Nandagopalan                           Export License Required - US Collins" userId="S::e10688044@adxuser.com::fd14e2d8-d994-4d19-a565-1af2e9c31a15" providerId="AD" clId="Web-{C198B168-0D8A-BEB6-92FC-143A209034DE}" dt="2023-08-14T07:43:28.558" v="95" actId="20577"/>
          <ac:spMkLst>
            <pc:docMk/>
            <pc:sldMk cId="2784766265" sldId="423"/>
            <ac:spMk id="3" creationId="{5784C9F3-783D-ADD8-9DEB-A44988B19758}"/>
          </ac:spMkLst>
        </pc:spChg>
        <pc:spChg chg="mod">
          <ac:chgData name="Venugopalan, Nandagopalan                           Export License Required - US Collins" userId="S::e10688044@adxuser.com::fd14e2d8-d994-4d19-a565-1af2e9c31a15" providerId="AD" clId="Web-{C198B168-0D8A-BEB6-92FC-143A209034DE}" dt="2023-08-14T07:42:33.479" v="82" actId="20577"/>
          <ac:spMkLst>
            <pc:docMk/>
            <pc:sldMk cId="2784766265" sldId="423"/>
            <ac:spMk id="4" creationId="{C29891B3-F07C-B2D4-2844-F021C393C47B}"/>
          </ac:spMkLst>
        </pc:spChg>
      </pc:sldChg>
    </pc:docChg>
  </pc:docChgLst>
  <pc:docChgLst>
    <pc:chgData name="Kotakonda, Srikanth                           Export License Required - US Collins" userId="S::e40052131@adxuser.com::b8f04a5f-76b7-4e00-93ae-f7fbe89668c6" providerId="AD" clId="Web-{400E63F4-E629-B78A-2B21-06BDF855E5E5}"/>
    <pc:docChg chg="addSld delSld modSld">
      <pc:chgData name="Kotakonda, Srikanth                           Export License Required - US Collins" userId="S::e40052131@adxuser.com::b8f04a5f-76b7-4e00-93ae-f7fbe89668c6" providerId="AD" clId="Web-{400E63F4-E629-B78A-2B21-06BDF855E5E5}" dt="2023-08-14T14:57:56.054" v="8" actId="20577"/>
      <pc:docMkLst>
        <pc:docMk/>
      </pc:docMkLst>
      <pc:sldChg chg="add del">
        <pc:chgData name="Kotakonda, Srikanth                           Export License Required - US Collins" userId="S::e40052131@adxuser.com::b8f04a5f-76b7-4e00-93ae-f7fbe89668c6" providerId="AD" clId="Web-{400E63F4-E629-B78A-2B21-06BDF855E5E5}" dt="2023-08-14T14:55:29.146" v="2"/>
        <pc:sldMkLst>
          <pc:docMk/>
          <pc:sldMk cId="1103795887" sldId="410"/>
        </pc:sldMkLst>
      </pc:sldChg>
      <pc:sldChg chg="modSp">
        <pc:chgData name="Kotakonda, Srikanth                           Export License Required - US Collins" userId="S::e40052131@adxuser.com::b8f04a5f-76b7-4e00-93ae-f7fbe89668c6" providerId="AD" clId="Web-{400E63F4-E629-B78A-2B21-06BDF855E5E5}" dt="2023-08-14T14:57:56.054" v="8" actId="20577"/>
        <pc:sldMkLst>
          <pc:docMk/>
          <pc:sldMk cId="1574989723" sldId="414"/>
        </pc:sldMkLst>
        <pc:spChg chg="mod">
          <ac:chgData name="Kotakonda, Srikanth                           Export License Required - US Collins" userId="S::e40052131@adxuser.com::b8f04a5f-76b7-4e00-93ae-f7fbe89668c6" providerId="AD" clId="Web-{400E63F4-E629-B78A-2B21-06BDF855E5E5}" dt="2023-08-14T14:57:56.054" v="8" actId="20577"/>
          <ac:spMkLst>
            <pc:docMk/>
            <pc:sldMk cId="1574989723" sldId="414"/>
            <ac:spMk id="10" creationId="{6D809AD4-27E7-4A8E-B56B-71F41F91FDCC}"/>
          </ac:spMkLst>
        </pc:spChg>
      </pc:sldChg>
      <pc:sldChg chg="del">
        <pc:chgData name="Kotakonda, Srikanth                           Export License Required - US Collins" userId="S::e40052131@adxuser.com::b8f04a5f-76b7-4e00-93ae-f7fbe89668c6" providerId="AD" clId="Web-{400E63F4-E629-B78A-2B21-06BDF855E5E5}" dt="2023-08-14T14:55:31.364" v="3"/>
        <pc:sldMkLst>
          <pc:docMk/>
          <pc:sldMk cId="3554737503" sldId="417"/>
        </pc:sldMkLst>
      </pc:sldChg>
      <pc:sldChg chg="del">
        <pc:chgData name="Kotakonda, Srikanth                           Export License Required - US Collins" userId="S::e40052131@adxuser.com::b8f04a5f-76b7-4e00-93ae-f7fbe89668c6" providerId="AD" clId="Web-{400E63F4-E629-B78A-2B21-06BDF855E5E5}" dt="2023-08-14T14:56:19.381" v="4"/>
        <pc:sldMkLst>
          <pc:docMk/>
          <pc:sldMk cId="187662544" sldId="418"/>
        </pc:sldMkLst>
      </pc:sldChg>
    </pc:docChg>
  </pc:docChgLst>
  <pc:docChgLst>
    <pc:chgData name="Kotakonda, Srikanth                           Export License Required - US Collins" userId="S::e40052131@adxuser.com::b8f04a5f-76b7-4e00-93ae-f7fbe89668c6" providerId="AD" clId="Web-{BCEDE0EC-6A8B-5146-3E39-B65F8357B904}"/>
    <pc:docChg chg="modSld">
      <pc:chgData name="Kotakonda, Srikanth                           Export License Required - US Collins" userId="S::e40052131@adxuser.com::b8f04a5f-76b7-4e00-93ae-f7fbe89668c6" providerId="AD" clId="Web-{BCEDE0EC-6A8B-5146-3E39-B65F8357B904}" dt="2023-08-16T04:55:56.124" v="1" actId="20577"/>
      <pc:docMkLst>
        <pc:docMk/>
      </pc:docMkLst>
      <pc:sldChg chg="modSp">
        <pc:chgData name="Kotakonda, Srikanth                           Export License Required - US Collins" userId="S::e40052131@adxuser.com::b8f04a5f-76b7-4e00-93ae-f7fbe89668c6" providerId="AD" clId="Web-{BCEDE0EC-6A8B-5146-3E39-B65F8357B904}" dt="2023-08-16T04:55:56.124" v="1" actId="20577"/>
        <pc:sldMkLst>
          <pc:docMk/>
          <pc:sldMk cId="2631567035" sldId="411"/>
        </pc:sldMkLst>
        <pc:spChg chg="mod">
          <ac:chgData name="Kotakonda, Srikanth                           Export License Required - US Collins" userId="S::e40052131@adxuser.com::b8f04a5f-76b7-4e00-93ae-f7fbe89668c6" providerId="AD" clId="Web-{BCEDE0EC-6A8B-5146-3E39-B65F8357B904}" dt="2023-08-16T04:55:56.124" v="1" actId="20577"/>
          <ac:spMkLst>
            <pc:docMk/>
            <pc:sldMk cId="2631567035" sldId="411"/>
            <ac:spMk id="5" creationId="{60950E4D-66A6-4585-8A76-EA8103F37B83}"/>
          </ac:spMkLst>
        </pc:spChg>
      </pc:sldChg>
    </pc:docChg>
  </pc:docChgLst>
  <pc:docChgLst>
    <pc:chgData name="Kotakonda, Srikanth                           Export License Required - US Collins" userId="S::e40052131@adxuser.com::b8f04a5f-76b7-4e00-93ae-f7fbe89668c6" providerId="AD" clId="Web-{F86B87BE-A5ED-69F0-23E7-44F1755C9CEC}"/>
    <pc:docChg chg="addSld delSld modSld">
      <pc:chgData name="Kotakonda, Srikanth                           Export License Required - US Collins" userId="S::e40052131@adxuser.com::b8f04a5f-76b7-4e00-93ae-f7fbe89668c6" providerId="AD" clId="Web-{F86B87BE-A5ED-69F0-23E7-44F1755C9CEC}" dt="2024-01-22T05:52:41.980" v="725" actId="20577"/>
      <pc:docMkLst>
        <pc:docMk/>
      </pc:docMkLst>
      <pc:sldChg chg="modSp add replId">
        <pc:chgData name="Kotakonda, Srikanth                           Export License Required - US Collins" userId="S::e40052131@adxuser.com::b8f04a5f-76b7-4e00-93ae-f7fbe89668c6" providerId="AD" clId="Web-{F86B87BE-A5ED-69F0-23E7-44F1755C9CEC}" dt="2024-01-22T05:52:41.980" v="725" actId="20577"/>
        <pc:sldMkLst>
          <pc:docMk/>
          <pc:sldMk cId="2517008721" sldId="431"/>
        </pc:sldMkLst>
        <pc:spChg chg="mod">
          <ac:chgData name="Kotakonda, Srikanth                           Export License Required - US Collins" userId="S::e40052131@adxuser.com::b8f04a5f-76b7-4e00-93ae-f7fbe89668c6" providerId="AD" clId="Web-{F86B87BE-A5ED-69F0-23E7-44F1755C9CEC}" dt="2024-01-22T05:52:41.980" v="725" actId="20577"/>
          <ac:spMkLst>
            <pc:docMk/>
            <pc:sldMk cId="2517008721" sldId="431"/>
            <ac:spMk id="3" creationId="{EA69E7FE-581F-257C-2A28-C41C637E5656}"/>
          </ac:spMkLst>
        </pc:spChg>
        <pc:spChg chg="mod">
          <ac:chgData name="Kotakonda, Srikanth                           Export License Required - US Collins" userId="S::e40052131@adxuser.com::b8f04a5f-76b7-4e00-93ae-f7fbe89668c6" providerId="AD" clId="Web-{F86B87BE-A5ED-69F0-23E7-44F1755C9CEC}" dt="2024-01-22T05:52:22.839" v="717" actId="1076"/>
          <ac:spMkLst>
            <pc:docMk/>
            <pc:sldMk cId="2517008721" sldId="431"/>
            <ac:spMk id="4" creationId="{AF944E42-99DC-AA96-A7C7-610767532720}"/>
          </ac:spMkLst>
        </pc:spChg>
      </pc:sldChg>
      <pc:sldChg chg="delSp modSp add del replId">
        <pc:chgData name="Kotakonda, Srikanth                           Export License Required - US Collins" userId="S::e40052131@adxuser.com::b8f04a5f-76b7-4e00-93ae-f7fbe89668c6" providerId="AD" clId="Web-{F86B87BE-A5ED-69F0-23E7-44F1755C9CEC}" dt="2024-01-22T04:54:10.663" v="11"/>
        <pc:sldMkLst>
          <pc:docMk/>
          <pc:sldMk cId="3215455164" sldId="431"/>
        </pc:sldMkLst>
        <pc:spChg chg="mod">
          <ac:chgData name="Kotakonda, Srikanth                           Export License Required - US Collins" userId="S::e40052131@adxuser.com::b8f04a5f-76b7-4e00-93ae-f7fbe89668c6" providerId="AD" clId="Web-{F86B87BE-A5ED-69F0-23E7-44F1755C9CEC}" dt="2024-01-22T04:53:59.616" v="10" actId="20577"/>
          <ac:spMkLst>
            <pc:docMk/>
            <pc:sldMk cId="3215455164" sldId="431"/>
            <ac:spMk id="4" creationId="{13E13783-8950-8669-68F0-F65773AFF483}"/>
          </ac:spMkLst>
        </pc:spChg>
        <pc:picChg chg="del">
          <ac:chgData name="Kotakonda, Srikanth                           Export License Required - US Collins" userId="S::e40052131@adxuser.com::b8f04a5f-76b7-4e00-93ae-f7fbe89668c6" providerId="AD" clId="Web-{F86B87BE-A5ED-69F0-23E7-44F1755C9CEC}" dt="2024-01-22T04:53:49.866" v="1"/>
          <ac:picMkLst>
            <pc:docMk/>
            <pc:sldMk cId="3215455164" sldId="431"/>
            <ac:picMk id="3" creationId="{E880F137-13E7-6CFD-CB30-7FA11B1EAB8C}"/>
          </ac:picMkLst>
        </pc:picChg>
        <pc:picChg chg="del">
          <ac:chgData name="Kotakonda, Srikanth                           Export License Required - US Collins" userId="S::e40052131@adxuser.com::b8f04a5f-76b7-4e00-93ae-f7fbe89668c6" providerId="AD" clId="Web-{F86B87BE-A5ED-69F0-23E7-44F1755C9CEC}" dt="2024-01-22T04:53:52.772" v="2"/>
          <ac:picMkLst>
            <pc:docMk/>
            <pc:sldMk cId="3215455164" sldId="431"/>
            <ac:picMk id="6" creationId="{C401838B-C86A-7BA7-6BF9-F7B69AF8D8C0}"/>
          </ac:picMkLst>
        </pc:picChg>
      </pc:sldChg>
      <pc:sldChg chg="addSp delSp modSp add del mod replId modClrScheme chgLayout">
        <pc:chgData name="Kotakonda, Srikanth                           Export License Required - US Collins" userId="S::e40052131@adxuser.com::b8f04a5f-76b7-4e00-93ae-f7fbe89668c6" providerId="AD" clId="Web-{F86B87BE-A5ED-69F0-23E7-44F1755C9CEC}" dt="2024-01-22T04:55:20.383" v="84"/>
        <pc:sldMkLst>
          <pc:docMk/>
          <pc:sldMk cId="3667840678" sldId="431"/>
        </pc:sldMkLst>
        <pc:spChg chg="mod ord">
          <ac:chgData name="Kotakonda, Srikanth                           Export License Required - US Collins" userId="S::e40052131@adxuser.com::b8f04a5f-76b7-4e00-93ae-f7fbe89668c6" providerId="AD" clId="Web-{F86B87BE-A5ED-69F0-23E7-44F1755C9CEC}" dt="2024-01-22T04:55:13.977" v="83"/>
          <ac:spMkLst>
            <pc:docMk/>
            <pc:sldMk cId="3667840678" sldId="431"/>
            <ac:spMk id="3" creationId="{D465C245-90C7-2492-35C3-294154D84BD1}"/>
          </ac:spMkLst>
        </pc:spChg>
        <pc:spChg chg="del">
          <ac:chgData name="Kotakonda, Srikanth                           Export License Required - US Collins" userId="S::e40052131@adxuser.com::b8f04a5f-76b7-4e00-93ae-f7fbe89668c6" providerId="AD" clId="Web-{F86B87BE-A5ED-69F0-23E7-44F1755C9CEC}" dt="2024-01-22T04:54:20.882" v="13"/>
          <ac:spMkLst>
            <pc:docMk/>
            <pc:sldMk cId="3667840678" sldId="431"/>
            <ac:spMk id="4" creationId="{B71DBE5C-7D34-7719-6A24-032B633F16BF}"/>
          </ac:spMkLst>
        </pc:spChg>
        <pc:spChg chg="add mod ord">
          <ac:chgData name="Kotakonda, Srikanth                           Export License Required - US Collins" userId="S::e40052131@adxuser.com::b8f04a5f-76b7-4e00-93ae-f7fbe89668c6" providerId="AD" clId="Web-{F86B87BE-A5ED-69F0-23E7-44F1755C9CEC}" dt="2024-01-22T04:55:13.977" v="83"/>
          <ac:spMkLst>
            <pc:docMk/>
            <pc:sldMk cId="3667840678" sldId="431"/>
            <ac:spMk id="5" creationId="{2FE51995-44E8-5C68-DC62-BEB6E85AE628}"/>
          </ac:spMkLst>
        </pc:spChg>
      </pc:sldChg>
    </pc:docChg>
  </pc:docChgLst>
  <pc:docChgLst>
    <pc:chgData name="Kotakonda, Srikanth                           Export License Required - US Collins" userId="S::e40052131@adxuser.com::b8f04a5f-76b7-4e00-93ae-f7fbe89668c6" providerId="AD" clId="Web-{4F4F15F2-D2EC-79B6-61F9-129042A8EDE1}"/>
    <pc:docChg chg="delSld modSld">
      <pc:chgData name="Kotakonda, Srikanth                           Export License Required - US Collins" userId="S::e40052131@adxuser.com::b8f04a5f-76b7-4e00-93ae-f7fbe89668c6" providerId="AD" clId="Web-{4F4F15F2-D2EC-79B6-61F9-129042A8EDE1}" dt="2023-08-15T07:09:48.384" v="113" actId="1076"/>
      <pc:docMkLst>
        <pc:docMk/>
      </pc:docMkLst>
      <pc:sldChg chg="addSp modSp">
        <pc:chgData name="Kotakonda, Srikanth                           Export License Required - US Collins" userId="S::e40052131@adxuser.com::b8f04a5f-76b7-4e00-93ae-f7fbe89668c6" providerId="AD" clId="Web-{4F4F15F2-D2EC-79B6-61F9-129042A8EDE1}" dt="2023-08-15T07:03:24.691" v="37" actId="14100"/>
        <pc:sldMkLst>
          <pc:docMk/>
          <pc:sldMk cId="2631567035" sldId="411"/>
        </pc:sldMkLst>
        <pc:spChg chg="mod">
          <ac:chgData name="Kotakonda, Srikanth                           Export License Required - US Collins" userId="S::e40052131@adxuser.com::b8f04a5f-76b7-4e00-93ae-f7fbe89668c6" providerId="AD" clId="Web-{4F4F15F2-D2EC-79B6-61F9-129042A8EDE1}" dt="2023-08-15T07:03:01.565" v="31" actId="20577"/>
          <ac:spMkLst>
            <pc:docMk/>
            <pc:sldMk cId="2631567035" sldId="411"/>
            <ac:spMk id="5" creationId="{60950E4D-66A6-4585-8A76-EA8103F37B83}"/>
          </ac:spMkLst>
        </pc:spChg>
        <pc:picChg chg="add mod">
          <ac:chgData name="Kotakonda, Srikanth                           Export License Required - US Collins" userId="S::e40052131@adxuser.com::b8f04a5f-76b7-4e00-93ae-f7fbe89668c6" providerId="AD" clId="Web-{4F4F15F2-D2EC-79B6-61F9-129042A8EDE1}" dt="2023-08-15T07:03:21.941" v="36" actId="1076"/>
          <ac:picMkLst>
            <pc:docMk/>
            <pc:sldMk cId="2631567035" sldId="411"/>
            <ac:picMk id="4" creationId="{91C9DA51-2FEE-0F88-BCCD-69845F935653}"/>
          </ac:picMkLst>
        </pc:picChg>
        <pc:picChg chg="mod">
          <ac:chgData name="Kotakonda, Srikanth                           Export License Required - US Collins" userId="S::e40052131@adxuser.com::b8f04a5f-76b7-4e00-93ae-f7fbe89668c6" providerId="AD" clId="Web-{4F4F15F2-D2EC-79B6-61F9-129042A8EDE1}" dt="2023-08-15T07:03:24.691" v="37" actId="14100"/>
          <ac:picMkLst>
            <pc:docMk/>
            <pc:sldMk cId="2631567035" sldId="411"/>
            <ac:picMk id="9" creationId="{AEFAC831-CA8F-951E-BB36-0B3E2FAFDE5B}"/>
          </ac:picMkLst>
        </pc:picChg>
      </pc:sldChg>
      <pc:sldChg chg="modSp">
        <pc:chgData name="Kotakonda, Srikanth                           Export License Required - US Collins" userId="S::e40052131@adxuser.com::b8f04a5f-76b7-4e00-93ae-f7fbe89668c6" providerId="AD" clId="Web-{4F4F15F2-D2EC-79B6-61F9-129042A8EDE1}" dt="2023-08-15T07:09:48.384" v="113" actId="1076"/>
        <pc:sldMkLst>
          <pc:docMk/>
          <pc:sldMk cId="1574989723" sldId="414"/>
        </pc:sldMkLst>
        <pc:spChg chg="mod">
          <ac:chgData name="Kotakonda, Srikanth                           Export License Required - US Collins" userId="S::e40052131@adxuser.com::b8f04a5f-76b7-4e00-93ae-f7fbe89668c6" providerId="AD" clId="Web-{4F4F15F2-D2EC-79B6-61F9-129042A8EDE1}" dt="2023-08-15T07:09:42.602" v="112" actId="14100"/>
          <ac:spMkLst>
            <pc:docMk/>
            <pc:sldMk cId="1574989723" sldId="414"/>
            <ac:spMk id="10" creationId="{6D809AD4-27E7-4A8E-B56B-71F41F91FDCC}"/>
          </ac:spMkLst>
        </pc:spChg>
        <pc:picChg chg="mod">
          <ac:chgData name="Kotakonda, Srikanth                           Export License Required - US Collins" userId="S::e40052131@adxuser.com::b8f04a5f-76b7-4e00-93ae-f7fbe89668c6" providerId="AD" clId="Web-{4F4F15F2-D2EC-79B6-61F9-129042A8EDE1}" dt="2023-08-15T07:09:48.384" v="113" actId="1076"/>
          <ac:picMkLst>
            <pc:docMk/>
            <pc:sldMk cId="1574989723" sldId="414"/>
            <ac:picMk id="3" creationId="{6FB08013-822E-06FA-6224-6498304F317E}"/>
          </ac:picMkLst>
        </pc:picChg>
      </pc:sldChg>
      <pc:sldChg chg="del">
        <pc:chgData name="Kotakonda, Srikanth                           Export License Required - US Collins" userId="S::e40052131@adxuser.com::b8f04a5f-76b7-4e00-93ae-f7fbe89668c6" providerId="AD" clId="Web-{4F4F15F2-D2EC-79B6-61F9-129042A8EDE1}" dt="2023-08-15T07:03:10.284" v="32"/>
        <pc:sldMkLst>
          <pc:docMk/>
          <pc:sldMk cId="3904994696" sldId="41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Footer Placeholder 11"/>
          <p:cNvSpPr>
            <a:spLocks noGrp="1"/>
          </p:cNvSpPr>
          <p:nvPr>
            <p:ph type="ftr" sz="quarter" idx="2"/>
          </p:nvPr>
        </p:nvSpPr>
        <p:spPr>
          <a:xfrm>
            <a:off x="0" y="8855038"/>
            <a:ext cx="6858000" cy="276999"/>
          </a:xfrm>
          <a:prstGeom prst="rect">
            <a:avLst/>
          </a:prstGeom>
        </p:spPr>
        <p:txBody>
          <a:bodyPr vert="horz" lIns="91440" tIns="45720" rIns="91440" bIns="45720" rtlCol="0" anchor="b">
            <a:spAutoFit/>
          </a:bodyPr>
          <a:lstStyle>
            <a:lvl1pPr algn="l">
              <a:defRPr sz="1200"/>
            </a:lvl1pPr>
          </a:lstStyle>
          <a:p>
            <a:pPr algn="ctr"/>
            <a:endParaRPr lang="en-US" dirty="0"/>
          </a:p>
        </p:txBody>
      </p:sp>
      <p:sp>
        <p:nvSpPr>
          <p:cNvPr id="13" name="Slide Number Placeholder 12"/>
          <p:cNvSpPr>
            <a:spLocks noGrp="1"/>
          </p:cNvSpPr>
          <p:nvPr>
            <p:ph type="sldNum" sz="quarter" idx="3"/>
          </p:nvPr>
        </p:nvSpPr>
        <p:spPr>
          <a:xfrm>
            <a:off x="3886200" y="0"/>
            <a:ext cx="2971800" cy="458787"/>
          </a:xfrm>
          <a:prstGeom prst="rect">
            <a:avLst/>
          </a:prstGeom>
        </p:spPr>
        <p:txBody>
          <a:bodyPr vert="horz" lIns="91440" tIns="45720" rIns="91440" bIns="45720" rtlCol="0" anchor="b"/>
          <a:lstStyle>
            <a:lvl1pPr algn="r">
              <a:defRPr sz="1200"/>
            </a:lvl1pPr>
          </a:lstStyle>
          <a:p>
            <a:fld id="{138C58B0-FFE9-437E-B2CB-216DAFA841B5}" type="slidenum">
              <a:rPr lang="en-US" smtClean="0"/>
              <a:t>‹#›</a:t>
            </a:fld>
            <a:endParaRPr lang="en-US"/>
          </a:p>
        </p:txBody>
      </p:sp>
    </p:spTree>
    <p:extLst>
      <p:ext uri="{BB962C8B-B14F-4D97-AF65-F5344CB8AC3E}">
        <p14:creationId xmlns:p14="http://schemas.microsoft.com/office/powerpoint/2010/main" val="2414966732"/>
      </p:ext>
    </p:extLst>
  </p:cSld>
  <p:clrMap bg1="lt1" tx1="dk1" bg2="lt2" tx2="dk2" accent1="accent1" accent2="accent2" accent3="accent3" accent4="accent4" accent5="accent5" accent6="accent6" hlink="hlink" folHlink="folHlink"/>
  <p:hf hdr="0" dt="0"/>
  <p:extLst>
    <p:ext uri="{56416CCD-93CA-4268-BC5B-53C4BB910035}">
      <p15:sldGuideLst xmlns:p15="http://schemas.microsoft.com/office/powerpoint/2012/main">
        <p15:guide id="2" pos="288" userDrawn="1">
          <p15:clr>
            <a:srgbClr val="F26B43"/>
          </p15:clr>
        </p15:guide>
        <p15:guide id="3" pos="4032"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92624" y="692622"/>
            <a:ext cx="5517676" cy="310369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012556"/>
            <a:ext cx="5524500" cy="4094214"/>
          </a:xfrm>
          <a:prstGeom prst="rect">
            <a:avLst/>
          </a:prstGeom>
        </p:spPr>
        <p:txBody>
          <a:bodyPr vert="horz" lIns="0" tIns="0" rIns="0" bIns="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13"/>
          <p:cNvSpPr>
            <a:spLocks noGrp="1"/>
          </p:cNvSpPr>
          <p:nvPr>
            <p:ph type="ftr" sz="quarter" idx="4"/>
          </p:nvPr>
        </p:nvSpPr>
        <p:spPr>
          <a:xfrm>
            <a:off x="0" y="8774668"/>
            <a:ext cx="6858000" cy="369332"/>
          </a:xfrm>
          <a:prstGeom prst="rect">
            <a:avLst/>
          </a:prstGeom>
        </p:spPr>
        <p:txBody>
          <a:bodyPr vert="horz" lIns="91440" tIns="45720" rIns="91440" bIns="45720" rtlCol="0" anchor="b">
            <a:spAutoFit/>
          </a:bodyPr>
          <a:lstStyle>
            <a:lvl1pPr algn="ctr">
              <a:defRPr lang="en-US"/>
            </a:lvl1pPr>
          </a:lstStyle>
          <a:p>
            <a:endParaRPr lang="en-US"/>
          </a:p>
        </p:txBody>
      </p:sp>
      <p:sp>
        <p:nvSpPr>
          <p:cNvPr id="15" name="Slide Number Placeholder 14"/>
          <p:cNvSpPr>
            <a:spLocks noGrp="1"/>
          </p:cNvSpPr>
          <p:nvPr>
            <p:ph type="sldNum" sz="quarter" idx="5"/>
          </p:nvPr>
        </p:nvSpPr>
        <p:spPr>
          <a:xfrm>
            <a:off x="3886200" y="9183"/>
            <a:ext cx="2971800" cy="458787"/>
          </a:xfrm>
          <a:prstGeom prst="rect">
            <a:avLst/>
          </a:prstGeom>
        </p:spPr>
        <p:txBody>
          <a:bodyPr vert="horz" lIns="91440" tIns="45720" rIns="91440" bIns="45720" rtlCol="0" anchor="b"/>
          <a:lstStyle>
            <a:lvl1pPr algn="r">
              <a:defRPr sz="1200"/>
            </a:lvl1pPr>
          </a:lstStyle>
          <a:p>
            <a:fld id="{56AF3A09-0EB5-429E-B7D0-FB28A7726D23}" type="slidenum">
              <a:rPr lang="en-US" smtClean="0"/>
              <a:t>‹#›</a:t>
            </a:fld>
            <a:endParaRPr lang="en-US"/>
          </a:p>
        </p:txBody>
      </p:sp>
    </p:spTree>
    <p:extLst>
      <p:ext uri="{BB962C8B-B14F-4D97-AF65-F5344CB8AC3E}">
        <p14:creationId xmlns:p14="http://schemas.microsoft.com/office/powerpoint/2010/main" val="2302219137"/>
      </p:ext>
    </p:extLst>
  </p:cSld>
  <p:clrMap bg1="lt1" tx1="dk1" bg2="lt2" tx2="dk2" accent1="accent1" accent2="accent2" accent3="accent3" accent4="accent4" accent5="accent5" accent6="accent6" hlink="hlink" folHlink="folHlink"/>
  <p:hf dt="0"/>
  <p:notesStyle>
    <a:lvl1pPr marL="115888" indent="-115888" algn="l" defTabSz="914400" rtl="0" eaLnBrk="1" latinLnBrk="0" hangingPunct="1">
      <a:spcBef>
        <a:spcPts val="200"/>
      </a:spcBef>
      <a:buFont typeface="Arial" panose="020B0604020202020204" pitchFamily="34" charset="0"/>
      <a:buChar char="•"/>
      <a:defRPr sz="1000" kern="1200">
        <a:solidFill>
          <a:schemeClr val="tx1"/>
        </a:solidFill>
        <a:latin typeface="+mn-lt"/>
        <a:ea typeface="+mn-ea"/>
        <a:cs typeface="+mn-cs"/>
      </a:defRPr>
    </a:lvl1pPr>
    <a:lvl2pPr marL="287338" indent="-117475" algn="l" defTabSz="914400" rtl="0" eaLnBrk="1" latinLnBrk="0" hangingPunct="1">
      <a:spcBef>
        <a:spcPts val="200"/>
      </a:spcBef>
      <a:buFont typeface="Arial" panose="020B0604020202020204" pitchFamily="34" charset="0"/>
      <a:buChar char="–"/>
      <a:defRPr sz="1000" kern="1200">
        <a:solidFill>
          <a:schemeClr val="tx1"/>
        </a:solidFill>
        <a:latin typeface="+mn-lt"/>
        <a:ea typeface="+mn-ea"/>
        <a:cs typeface="+mn-cs"/>
      </a:defRPr>
    </a:lvl2pPr>
    <a:lvl3pPr marL="457200" indent="-115888" algn="l" defTabSz="914400" rtl="0" eaLnBrk="1" latinLnBrk="0" hangingPunct="1">
      <a:spcBef>
        <a:spcPts val="200"/>
      </a:spcBef>
      <a:buFont typeface="Arial" panose="020B0604020202020204" pitchFamily="34" charset="0"/>
      <a:buChar char="•"/>
      <a:defRPr sz="1000" kern="1200">
        <a:solidFill>
          <a:schemeClr val="tx1"/>
        </a:solidFill>
        <a:latin typeface="+mn-lt"/>
        <a:ea typeface="+mn-ea"/>
        <a:cs typeface="+mn-cs"/>
      </a:defRPr>
    </a:lvl3pPr>
    <a:lvl4pPr marL="627063" indent="-115888" algn="l" defTabSz="914400" rtl="0" eaLnBrk="1" latinLnBrk="0" hangingPunct="1">
      <a:spcBef>
        <a:spcPts val="200"/>
      </a:spcBef>
      <a:buFont typeface="Arial" panose="020B0604020202020204" pitchFamily="34" charset="0"/>
      <a:buChar char="–"/>
      <a:defRPr sz="1000" kern="1200">
        <a:solidFill>
          <a:schemeClr val="tx1"/>
        </a:solidFill>
        <a:latin typeface="+mn-lt"/>
        <a:ea typeface="+mn-ea"/>
        <a:cs typeface="+mn-cs"/>
      </a:defRPr>
    </a:lvl4pPr>
    <a:lvl5pPr marL="860425" indent="-171450" algn="l" defTabSz="914400" rtl="0" eaLnBrk="1" latinLnBrk="0" hangingPunct="1">
      <a:spcBef>
        <a:spcPts val="200"/>
      </a:spcBef>
      <a:buFont typeface="Arial" panose="020B0604020202020204"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pos="432" userDrawn="1">
          <p15:clr>
            <a:srgbClr val="F26B43"/>
          </p15:clr>
        </p15:guide>
        <p15:guide id="2" pos="3912" userDrawn="1">
          <p15:clr>
            <a:srgbClr val="F26B43"/>
          </p15:clr>
        </p15:guide>
      </p15:sldGuideLst>
    </p:ext>
  </p:extLst>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llins Cover: Logo">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349D2D5C-5099-6840-9993-0DB5894D75B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213810" y="2579326"/>
            <a:ext cx="7761201" cy="1313434"/>
          </a:xfrm>
          <a:prstGeom prst="rect">
            <a:avLst/>
          </a:prstGeom>
        </p:spPr>
      </p:pic>
      <p:cxnSp>
        <p:nvCxnSpPr>
          <p:cNvPr id="7" name="Straight Connector 6">
            <a:extLst>
              <a:ext uri="{FF2B5EF4-FFF2-40B4-BE49-F238E27FC236}">
                <a16:creationId xmlns:a16="http://schemas.microsoft.com/office/drawing/2014/main" id="{C4EA3825-3564-6247-895B-B0B7ED3761B6}"/>
              </a:ext>
            </a:extLst>
          </p:cNvPr>
          <p:cNvCxnSpPr>
            <a:cxnSpLocks/>
          </p:cNvCxnSpPr>
          <p:nvPr userDrawn="1"/>
        </p:nvCxnSpPr>
        <p:spPr>
          <a:xfrm>
            <a:off x="752528" y="247662"/>
            <a:ext cx="11436297" cy="0"/>
          </a:xfrm>
          <a:prstGeom prst="line">
            <a:avLst/>
          </a:prstGeom>
          <a:ln w="19050" cap="sq">
            <a:solidFill>
              <a:srgbClr val="CE1126"/>
            </a:solidFill>
            <a:headEnd type="oval" w="sm" len="sm"/>
          </a:ln>
          <a:effectLst/>
        </p:spPr>
        <p:style>
          <a:lnRef idx="2">
            <a:schemeClr val="accent1"/>
          </a:lnRef>
          <a:fillRef idx="0">
            <a:schemeClr val="accent1"/>
          </a:fillRef>
          <a:effectRef idx="1">
            <a:schemeClr val="accent1"/>
          </a:effectRef>
          <a:fontRef idx="minor">
            <a:schemeClr val="tx1"/>
          </a:fontRef>
        </p:style>
      </p:cxnSp>
      <p:sp>
        <p:nvSpPr>
          <p:cNvPr id="2" name="Footer Placeholder 1">
            <a:extLst>
              <a:ext uri="{FF2B5EF4-FFF2-40B4-BE49-F238E27FC236}">
                <a16:creationId xmlns:a16="http://schemas.microsoft.com/office/drawing/2014/main" id="{0E274189-EC72-6748-B5E6-F9DEE34AF2D1}"/>
              </a:ext>
            </a:extLst>
          </p:cNvPr>
          <p:cNvSpPr>
            <a:spLocks noGrp="1"/>
          </p:cNvSpPr>
          <p:nvPr>
            <p:ph type="ftr" sz="quarter" idx="10"/>
          </p:nvPr>
        </p:nvSpPr>
        <p:spPr/>
        <p:txBody>
          <a:bodyPr/>
          <a:lstStyle/>
          <a:p>
            <a:r>
              <a:rPr lang="en-US"/>
              <a:t>© 2023 Collins Aerospace  |  This document contains no export controlled technical data.</a:t>
            </a:r>
            <a:endParaRPr lang="en-US" dirty="0"/>
          </a:p>
        </p:txBody>
      </p:sp>
    </p:spTree>
    <p:extLst>
      <p:ext uri="{BB962C8B-B14F-4D97-AF65-F5344CB8AC3E}">
        <p14:creationId xmlns:p14="http://schemas.microsoft.com/office/powerpoint/2010/main" val="344863139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llins Content: 1 column/subhead">
    <p:spTree>
      <p:nvGrpSpPr>
        <p:cNvPr id="1" name=""/>
        <p:cNvGrpSpPr/>
        <p:nvPr/>
      </p:nvGrpSpPr>
      <p:grpSpPr>
        <a:xfrm>
          <a:off x="0" y="0"/>
          <a:ext cx="0" cy="0"/>
          <a:chOff x="0" y="0"/>
          <a:chExt cx="0" cy="0"/>
        </a:xfrm>
      </p:grpSpPr>
      <p:sp>
        <p:nvSpPr>
          <p:cNvPr id="15" name="Slide number"/>
          <p:cNvSpPr>
            <a:spLocks noGrp="1"/>
          </p:cNvSpPr>
          <p:nvPr>
            <p:ph type="sldNum" sz="quarter" idx="4"/>
          </p:nvPr>
        </p:nvSpPr>
        <p:spPr>
          <a:xfrm>
            <a:off x="10983397" y="6380414"/>
            <a:ext cx="531946" cy="365125"/>
          </a:xfrm>
          <a:prstGeom prst="rect">
            <a:avLst/>
          </a:prstGeom>
        </p:spPr>
        <p:txBody>
          <a:bodyPr vert="horz" lIns="0" tIns="0" rIns="0" bIns="0" rtlCol="0" anchor="t" anchorCtr="0"/>
          <a:lstStyle>
            <a:lvl1pPr algn="r">
              <a:defRPr lang="en-US" sz="1200" kern="1200" smtClean="0">
                <a:solidFill>
                  <a:schemeClr val="tx1">
                    <a:tint val="75000"/>
                  </a:schemeClr>
                </a:solidFill>
                <a:latin typeface="+mn-lt"/>
                <a:ea typeface="+mn-ea"/>
                <a:cs typeface="+mn-cs"/>
              </a:defRPr>
            </a:lvl1pPr>
          </a:lstStyle>
          <a:p>
            <a:fld id="{07165E6F-54ED-4977-A15E-D44BE7238A65}" type="slidenum">
              <a:rPr lang="en-US" smtClean="0"/>
              <a:pPr/>
              <a:t>‹#›</a:t>
            </a:fld>
            <a:endParaRPr lang="en-US" dirty="0"/>
          </a:p>
        </p:txBody>
      </p:sp>
      <p:sp>
        <p:nvSpPr>
          <p:cNvPr id="2" name="Footer Placeholder 1">
            <a:extLst>
              <a:ext uri="{FF2B5EF4-FFF2-40B4-BE49-F238E27FC236}">
                <a16:creationId xmlns:a16="http://schemas.microsoft.com/office/drawing/2014/main" id="{E8CC1998-8757-C840-AADE-7B8BA99317B4}"/>
              </a:ext>
            </a:extLst>
          </p:cNvPr>
          <p:cNvSpPr>
            <a:spLocks noGrp="1"/>
          </p:cNvSpPr>
          <p:nvPr>
            <p:ph type="ftr" sz="quarter" idx="18"/>
          </p:nvPr>
        </p:nvSpPr>
        <p:spPr/>
        <p:txBody>
          <a:bodyPr/>
          <a:lstStyle/>
          <a:p>
            <a:r>
              <a:rPr lang="en-US"/>
              <a:t>© 2023 Collins Aerospace  |  This document contains no export controlled technical data.</a:t>
            </a:r>
            <a:endParaRPr lang="en-US" dirty="0"/>
          </a:p>
        </p:txBody>
      </p:sp>
      <p:sp>
        <p:nvSpPr>
          <p:cNvPr id="8" name="Takeaway bar"/>
          <p:cNvSpPr>
            <a:spLocks noGrp="1"/>
          </p:cNvSpPr>
          <p:nvPr>
            <p:ph type="body" sz="quarter" idx="15" hasCustomPrompt="1"/>
          </p:nvPr>
        </p:nvSpPr>
        <p:spPr>
          <a:xfrm>
            <a:off x="694944" y="5917569"/>
            <a:ext cx="10820399" cy="268279"/>
          </a:xfrm>
          <a:solidFill>
            <a:schemeClr val="accent1"/>
          </a:solidFill>
        </p:spPr>
        <p:txBody>
          <a:bodyPr vert="horz" wrap="square" lIns="621792" tIns="64008" rIns="621792" bIns="36576" rtlCol="0" anchor="b" anchorCtr="0">
            <a:spAutoFit/>
          </a:bodyPr>
          <a:lstStyle>
            <a:lvl1pPr marL="0" indent="0" algn="ctr" defTabSz="0">
              <a:lnSpc>
                <a:spcPts val="1300"/>
              </a:lnSpc>
              <a:spcBef>
                <a:spcPts val="0"/>
              </a:spcBef>
              <a:buFontTx/>
              <a:buNone/>
              <a:defRPr lang="en-US" sz="1600" b="1" dirty="0">
                <a:solidFill>
                  <a:schemeClr val="bg1"/>
                </a:solidFill>
                <a:latin typeface="Arial" panose="020B0604020202020204" pitchFamily="34" charset="0"/>
                <a:ea typeface="+mj-ea"/>
                <a:cs typeface="Arial" panose="020B0604020202020204" pitchFamily="34" charset="0"/>
              </a:defRPr>
            </a:lvl1pPr>
          </a:lstStyle>
          <a:p>
            <a:pPr marL="0" lvl="0" indent="0" algn="ctr">
              <a:buNone/>
            </a:pPr>
            <a:r>
              <a:rPr lang="en-US" dirty="0"/>
              <a:t>Optional takeaway bar. White. Bold. 16 pt. Centered. Sentence case.</a:t>
            </a:r>
          </a:p>
        </p:txBody>
      </p:sp>
      <p:sp>
        <p:nvSpPr>
          <p:cNvPr id="3" name="Subhead1"/>
          <p:cNvSpPr>
            <a:spLocks noGrp="1"/>
          </p:cNvSpPr>
          <p:nvPr>
            <p:ph type="body" sz="quarter" idx="17" hasCustomPrompt="1"/>
          </p:nvPr>
        </p:nvSpPr>
        <p:spPr>
          <a:xfrm>
            <a:off x="685800" y="1572733"/>
            <a:ext cx="10820400" cy="341632"/>
          </a:xfrm>
          <a:noFill/>
        </p:spPr>
        <p:txBody>
          <a:bodyPr wrap="square" bIns="91440">
            <a:spAutoFit/>
          </a:bodyPr>
          <a:lstStyle>
            <a:lvl1pPr marL="0" marR="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sz="1800" b="1" baseline="0">
                <a:solidFill>
                  <a:srgbClr val="CE1126"/>
                </a:solidFill>
              </a:defRPr>
            </a:lvl1pPr>
          </a:lstStyle>
          <a:p>
            <a:pPr marL="0" marR="0" lvl="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dirty="0"/>
              <a:t>Subhead 18 pt. RTX red. Bold. Sentence case.</a:t>
            </a:r>
          </a:p>
        </p:txBody>
      </p:sp>
      <p:sp>
        <p:nvSpPr>
          <p:cNvPr id="5" name="Body">
            <a:extLst>
              <a:ext uri="{FF2B5EF4-FFF2-40B4-BE49-F238E27FC236}">
                <a16:creationId xmlns:a16="http://schemas.microsoft.com/office/drawing/2014/main" id="{0DE266AD-78E5-4D5A-B25C-844958695D79}"/>
              </a:ext>
            </a:extLst>
          </p:cNvPr>
          <p:cNvSpPr>
            <a:spLocks noGrp="1"/>
          </p:cNvSpPr>
          <p:nvPr>
            <p:ph sz="quarter" idx="19" hasCustomPrompt="1"/>
          </p:nvPr>
        </p:nvSpPr>
        <p:spPr>
          <a:xfrm>
            <a:off x="685800" y="2008188"/>
            <a:ext cx="10829925" cy="3783012"/>
          </a:xfrm>
        </p:spPr>
        <p:txBody>
          <a:bodyPr/>
          <a:lstStyle>
            <a:lvl1pPr>
              <a:defRPr sz="2200"/>
            </a:lvl1pPr>
          </a:lstStyle>
          <a:p>
            <a:pPr lvl="0"/>
            <a:r>
              <a:rPr lang="en-US" dirty="0"/>
              <a:t>Main bullet. 22 pt. black. Regular. Sentence case.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hasCustomPrompt="1"/>
          </p:nvPr>
        </p:nvSpPr>
        <p:spPr>
          <a:xfrm>
            <a:off x="694944" y="514473"/>
            <a:ext cx="10811256" cy="676653"/>
          </a:xfrm>
          <a:prstGeom prst="rect">
            <a:avLst/>
          </a:prstGeom>
        </p:spPr>
        <p:txBody>
          <a:bodyPr anchor="t" anchorCtr="0"/>
          <a:lstStyle>
            <a:lvl1pPr>
              <a:lnSpc>
                <a:spcPct val="80000"/>
              </a:lnSpc>
              <a:defRPr/>
            </a:lvl1pPr>
          </a:lstStyle>
          <a:p>
            <a:r>
              <a:rPr lang="en-US" dirty="0"/>
              <a:t>TITLE. 32 PT. BLACK. REGULAR. UPPERCASE. TWO LINES MAX.</a:t>
            </a:r>
          </a:p>
        </p:txBody>
      </p:sp>
    </p:spTree>
    <p:extLst>
      <p:ext uri="{BB962C8B-B14F-4D97-AF65-F5344CB8AC3E}">
        <p14:creationId xmlns:p14="http://schemas.microsoft.com/office/powerpoint/2010/main" val="16383384"/>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llins Content: 1 column/photo">
    <p:bg>
      <p:bgRef idx="1001">
        <a:schemeClr val="bg1"/>
      </p:bgRef>
    </p:bg>
    <p:spTree>
      <p:nvGrpSpPr>
        <p:cNvPr id="1" name=""/>
        <p:cNvGrpSpPr/>
        <p:nvPr/>
      </p:nvGrpSpPr>
      <p:grpSpPr>
        <a:xfrm>
          <a:off x="0" y="0"/>
          <a:ext cx="0" cy="0"/>
          <a:chOff x="0" y="0"/>
          <a:chExt cx="0" cy="0"/>
        </a:xfrm>
      </p:grpSpPr>
      <p:sp>
        <p:nvSpPr>
          <p:cNvPr id="17" name="Slide number"/>
          <p:cNvSpPr>
            <a:spLocks noGrp="1"/>
          </p:cNvSpPr>
          <p:nvPr>
            <p:ph type="sldNum" sz="quarter" idx="4"/>
          </p:nvPr>
        </p:nvSpPr>
        <p:spPr>
          <a:xfrm>
            <a:off x="10983397" y="6380414"/>
            <a:ext cx="531946" cy="365125"/>
          </a:xfrm>
          <a:prstGeom prst="rect">
            <a:avLst/>
          </a:prstGeom>
        </p:spPr>
        <p:txBody>
          <a:bodyPr vert="horz" lIns="0" tIns="0" rIns="0" bIns="0" rtlCol="0" anchor="t" anchorCtr="0"/>
          <a:lstStyle>
            <a:lvl1pPr algn="r">
              <a:defRPr lang="en-US" sz="1200" kern="1200" smtClean="0">
                <a:solidFill>
                  <a:schemeClr val="tx1">
                    <a:tint val="75000"/>
                  </a:schemeClr>
                </a:solidFill>
                <a:latin typeface="+mn-lt"/>
                <a:ea typeface="+mn-ea"/>
                <a:cs typeface="+mn-cs"/>
              </a:defRPr>
            </a:lvl1pPr>
          </a:lstStyle>
          <a:p>
            <a:fld id="{07165E6F-54ED-4977-A15E-D44BE7238A65}" type="slidenum">
              <a:rPr lang="en-US" smtClean="0"/>
              <a:pPr/>
              <a:t>‹#›</a:t>
            </a:fld>
            <a:endParaRPr lang="en-US" dirty="0"/>
          </a:p>
        </p:txBody>
      </p:sp>
      <p:sp>
        <p:nvSpPr>
          <p:cNvPr id="2" name="Footer Placeholder 1">
            <a:extLst>
              <a:ext uri="{FF2B5EF4-FFF2-40B4-BE49-F238E27FC236}">
                <a16:creationId xmlns:a16="http://schemas.microsoft.com/office/drawing/2014/main" id="{8C1C86D5-FAD5-0C48-B07B-53F7036D5DF0}"/>
              </a:ext>
            </a:extLst>
          </p:cNvPr>
          <p:cNvSpPr>
            <a:spLocks noGrp="1"/>
          </p:cNvSpPr>
          <p:nvPr>
            <p:ph type="ftr" sz="quarter" idx="22"/>
          </p:nvPr>
        </p:nvSpPr>
        <p:spPr/>
        <p:txBody>
          <a:bodyPr/>
          <a:lstStyle/>
          <a:p>
            <a:r>
              <a:rPr lang="en-US"/>
              <a:t>© 2023 Collins Aerospace  |  This document contains no export controlled technical data.</a:t>
            </a:r>
            <a:endParaRPr lang="en-US" dirty="0"/>
          </a:p>
        </p:txBody>
      </p:sp>
      <p:sp>
        <p:nvSpPr>
          <p:cNvPr id="11" name="Takeaway bar"/>
          <p:cNvSpPr>
            <a:spLocks noGrp="1"/>
          </p:cNvSpPr>
          <p:nvPr>
            <p:ph type="body" sz="quarter" idx="15" hasCustomPrompt="1"/>
          </p:nvPr>
        </p:nvSpPr>
        <p:spPr>
          <a:xfrm>
            <a:off x="694944" y="5917569"/>
            <a:ext cx="10820399" cy="268279"/>
          </a:xfrm>
          <a:solidFill>
            <a:schemeClr val="accent1"/>
          </a:solidFill>
        </p:spPr>
        <p:txBody>
          <a:bodyPr vert="horz" wrap="square" lIns="621792" tIns="64008" rIns="621792" bIns="36576" rtlCol="0" anchor="b" anchorCtr="0">
            <a:spAutoFit/>
          </a:bodyPr>
          <a:lstStyle>
            <a:lvl1pPr marL="0" indent="0" algn="ctr" defTabSz="0">
              <a:lnSpc>
                <a:spcPts val="1300"/>
              </a:lnSpc>
              <a:spcBef>
                <a:spcPts val="0"/>
              </a:spcBef>
              <a:buFontTx/>
              <a:buNone/>
              <a:defRPr lang="en-US" sz="1600" b="1" dirty="0">
                <a:solidFill>
                  <a:schemeClr val="bg1"/>
                </a:solidFill>
                <a:latin typeface="Arial" panose="020B0604020202020204" pitchFamily="34" charset="0"/>
                <a:ea typeface="+mj-ea"/>
                <a:cs typeface="Arial" panose="020B0604020202020204" pitchFamily="34" charset="0"/>
              </a:defRPr>
            </a:lvl1pPr>
          </a:lstStyle>
          <a:p>
            <a:pPr marL="0" lvl="0" indent="0" algn="ctr">
              <a:buNone/>
            </a:pPr>
            <a:r>
              <a:rPr lang="en-US" dirty="0"/>
              <a:t>Optional takeaway bar. White. Bold. 16 pt. Centered. Sentence case.</a:t>
            </a:r>
          </a:p>
        </p:txBody>
      </p:sp>
      <p:sp>
        <p:nvSpPr>
          <p:cNvPr id="3" name="Picture Placeholder 2"/>
          <p:cNvSpPr>
            <a:spLocks noGrp="1"/>
          </p:cNvSpPr>
          <p:nvPr>
            <p:ph type="pic" sz="quarter" idx="17" hasCustomPrompt="1"/>
          </p:nvPr>
        </p:nvSpPr>
        <p:spPr>
          <a:xfrm>
            <a:off x="4381500" y="1572733"/>
            <a:ext cx="7124700" cy="4218468"/>
          </a:xfrm>
          <a:solidFill>
            <a:schemeClr val="bg2"/>
          </a:solidFill>
        </p:spPr>
        <p:txBody>
          <a:bodyPr tIns="1188720"/>
          <a:lstStyle>
            <a:lvl1pPr marL="0" indent="0" algn="ctr">
              <a:buNone/>
              <a:defRPr/>
            </a:lvl1pPr>
          </a:lstStyle>
          <a:p>
            <a:r>
              <a:rPr lang="en-US" dirty="0"/>
              <a:t>Click to insert photo</a:t>
            </a:r>
          </a:p>
        </p:txBody>
      </p:sp>
      <p:sp>
        <p:nvSpPr>
          <p:cNvPr id="10" name="Title 5"/>
          <p:cNvSpPr>
            <a:spLocks noGrp="1"/>
          </p:cNvSpPr>
          <p:nvPr>
            <p:ph type="title" hasCustomPrompt="1"/>
          </p:nvPr>
        </p:nvSpPr>
        <p:spPr>
          <a:xfrm>
            <a:off x="694944" y="514473"/>
            <a:ext cx="10811256" cy="676653"/>
          </a:xfrm>
          <a:prstGeom prst="rect">
            <a:avLst/>
          </a:prstGeom>
        </p:spPr>
        <p:txBody>
          <a:bodyPr/>
          <a:lstStyle>
            <a:lvl1pPr>
              <a:lnSpc>
                <a:spcPct val="80000"/>
              </a:lnSpc>
              <a:defRPr b="0" spc="300"/>
            </a:lvl1pPr>
          </a:lstStyle>
          <a:p>
            <a:r>
              <a:rPr lang="en-US" dirty="0"/>
              <a:t>TITLE. 32 PT. BLACK. REGULAR. UPPERCASE. TWO LINES MAX.</a:t>
            </a:r>
          </a:p>
        </p:txBody>
      </p:sp>
      <p:sp>
        <p:nvSpPr>
          <p:cNvPr id="13" name="Body1">
            <a:extLst>
              <a:ext uri="{FF2B5EF4-FFF2-40B4-BE49-F238E27FC236}">
                <a16:creationId xmlns:a16="http://schemas.microsoft.com/office/drawing/2014/main" id="{62E3D089-68B7-4822-83BC-A3AB43C943B9}"/>
              </a:ext>
            </a:extLst>
          </p:cNvPr>
          <p:cNvSpPr>
            <a:spLocks noGrp="1"/>
          </p:cNvSpPr>
          <p:nvPr>
            <p:ph sz="quarter" idx="26" hasCustomPrompt="1"/>
          </p:nvPr>
        </p:nvSpPr>
        <p:spPr>
          <a:xfrm>
            <a:off x="695325" y="2259013"/>
            <a:ext cx="3417888" cy="3532187"/>
          </a:xfrm>
        </p:spPr>
        <p:txBody>
          <a:bodyPr/>
          <a:lstStyle>
            <a:lvl1pPr>
              <a:defRPr sz="1800"/>
            </a:lvl1pPr>
          </a:lstStyle>
          <a:p>
            <a:pPr lvl="0"/>
            <a:r>
              <a:rPr lang="en-US" dirty="0"/>
              <a:t>Main bullet. 18 pt. black. Regular. Sentence case.</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p:txBody>
      </p:sp>
      <p:sp>
        <p:nvSpPr>
          <p:cNvPr id="14" name="Subhead1">
            <a:extLst>
              <a:ext uri="{FF2B5EF4-FFF2-40B4-BE49-F238E27FC236}">
                <a16:creationId xmlns:a16="http://schemas.microsoft.com/office/drawing/2014/main" id="{F579EC20-F4D4-4102-932C-DDE7FC33EB90}"/>
              </a:ext>
            </a:extLst>
          </p:cNvPr>
          <p:cNvSpPr>
            <a:spLocks noGrp="1"/>
          </p:cNvSpPr>
          <p:nvPr>
            <p:ph type="body" sz="quarter" idx="21" hasCustomPrompt="1"/>
          </p:nvPr>
        </p:nvSpPr>
        <p:spPr>
          <a:xfrm>
            <a:off x="695325" y="1572733"/>
            <a:ext cx="3419475" cy="590931"/>
          </a:xfrm>
          <a:noFill/>
        </p:spPr>
        <p:txBody>
          <a:bodyPr vert="horz" wrap="square" lIns="0" tIns="0" rIns="0" bIns="91440" rtlCol="0">
            <a:spAutoFit/>
          </a:bodyPr>
          <a:lstStyle>
            <a:lvl1pPr marL="0" marR="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lang="en-US" sz="1800" b="1" baseline="0">
                <a:solidFill>
                  <a:schemeClr val="tx2"/>
                </a:solidFill>
              </a:defRPr>
            </a:lvl1pPr>
          </a:lstStyle>
          <a:p>
            <a:pPr marL="0" marR="0" lvl="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dirty="0"/>
              <a:t>Subhead 18 pt. RTX red. Bold. Sentence case.</a:t>
            </a:r>
          </a:p>
        </p:txBody>
      </p:sp>
    </p:spTree>
    <p:extLst>
      <p:ext uri="{BB962C8B-B14F-4D97-AF65-F5344CB8AC3E}">
        <p14:creationId xmlns:p14="http://schemas.microsoft.com/office/powerpoint/2010/main" val="388358200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416"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llins Content: 2 column">
    <p:spTree>
      <p:nvGrpSpPr>
        <p:cNvPr id="1" name=""/>
        <p:cNvGrpSpPr/>
        <p:nvPr/>
      </p:nvGrpSpPr>
      <p:grpSpPr>
        <a:xfrm>
          <a:off x="0" y="0"/>
          <a:ext cx="0" cy="0"/>
          <a:chOff x="0" y="0"/>
          <a:chExt cx="0" cy="0"/>
        </a:xfrm>
      </p:grpSpPr>
      <p:sp>
        <p:nvSpPr>
          <p:cNvPr id="18" name="Slide number"/>
          <p:cNvSpPr>
            <a:spLocks noGrp="1"/>
          </p:cNvSpPr>
          <p:nvPr>
            <p:ph type="sldNum" sz="quarter" idx="4"/>
          </p:nvPr>
        </p:nvSpPr>
        <p:spPr>
          <a:xfrm>
            <a:off x="10983397" y="6380414"/>
            <a:ext cx="531946" cy="365125"/>
          </a:xfrm>
          <a:prstGeom prst="rect">
            <a:avLst/>
          </a:prstGeom>
        </p:spPr>
        <p:txBody>
          <a:bodyPr vert="horz" lIns="0" tIns="0" rIns="0" bIns="0" rtlCol="0" anchor="t" anchorCtr="0"/>
          <a:lstStyle>
            <a:lvl1pPr algn="r">
              <a:defRPr lang="en-US" sz="1200" kern="1200" smtClean="0">
                <a:solidFill>
                  <a:schemeClr val="tx1">
                    <a:tint val="75000"/>
                  </a:schemeClr>
                </a:solidFill>
                <a:latin typeface="+mn-lt"/>
                <a:ea typeface="+mn-ea"/>
                <a:cs typeface="+mn-cs"/>
              </a:defRPr>
            </a:lvl1pPr>
          </a:lstStyle>
          <a:p>
            <a:fld id="{07165E6F-54ED-4977-A15E-D44BE7238A65}" type="slidenum">
              <a:rPr lang="en-US" smtClean="0"/>
              <a:pPr/>
              <a:t>‹#›</a:t>
            </a:fld>
            <a:endParaRPr lang="en-US" dirty="0"/>
          </a:p>
        </p:txBody>
      </p:sp>
      <p:sp>
        <p:nvSpPr>
          <p:cNvPr id="2" name="Footer Placeholder 1">
            <a:extLst>
              <a:ext uri="{FF2B5EF4-FFF2-40B4-BE49-F238E27FC236}">
                <a16:creationId xmlns:a16="http://schemas.microsoft.com/office/drawing/2014/main" id="{F6054B65-0620-854F-BFAF-B71F0AF716DE}"/>
              </a:ext>
            </a:extLst>
          </p:cNvPr>
          <p:cNvSpPr>
            <a:spLocks noGrp="1"/>
          </p:cNvSpPr>
          <p:nvPr>
            <p:ph type="ftr" sz="quarter" idx="23"/>
          </p:nvPr>
        </p:nvSpPr>
        <p:spPr/>
        <p:txBody>
          <a:bodyPr/>
          <a:lstStyle/>
          <a:p>
            <a:r>
              <a:rPr lang="en-US"/>
              <a:t>© 2023 Collins Aerospace  |  This document contains no export controlled technical data.</a:t>
            </a:r>
            <a:endParaRPr lang="en-US" dirty="0"/>
          </a:p>
        </p:txBody>
      </p:sp>
      <p:sp>
        <p:nvSpPr>
          <p:cNvPr id="9" name="Takeaway bar"/>
          <p:cNvSpPr>
            <a:spLocks noGrp="1"/>
          </p:cNvSpPr>
          <p:nvPr>
            <p:ph type="body" sz="quarter" idx="15" hasCustomPrompt="1"/>
          </p:nvPr>
        </p:nvSpPr>
        <p:spPr>
          <a:xfrm>
            <a:off x="694944" y="5917569"/>
            <a:ext cx="10820399" cy="268279"/>
          </a:xfrm>
          <a:solidFill>
            <a:schemeClr val="accent1"/>
          </a:solidFill>
        </p:spPr>
        <p:txBody>
          <a:bodyPr vert="horz" wrap="square" lIns="621792" tIns="64008" rIns="621792" bIns="36576" rtlCol="0" anchor="b" anchorCtr="0">
            <a:spAutoFit/>
          </a:bodyPr>
          <a:lstStyle>
            <a:lvl1pPr marL="0" indent="0" algn="ctr" defTabSz="0">
              <a:lnSpc>
                <a:spcPts val="1300"/>
              </a:lnSpc>
              <a:spcBef>
                <a:spcPts val="0"/>
              </a:spcBef>
              <a:buFontTx/>
              <a:buNone/>
              <a:defRPr lang="en-US" sz="1600" b="1" dirty="0">
                <a:solidFill>
                  <a:schemeClr val="bg1"/>
                </a:solidFill>
                <a:latin typeface="Arial" panose="020B0604020202020204" pitchFamily="34" charset="0"/>
                <a:ea typeface="+mj-ea"/>
                <a:cs typeface="Arial" panose="020B0604020202020204" pitchFamily="34" charset="0"/>
              </a:defRPr>
            </a:lvl1pPr>
          </a:lstStyle>
          <a:p>
            <a:pPr marL="0" lvl="0" indent="0" algn="ctr">
              <a:buNone/>
            </a:pPr>
            <a:r>
              <a:rPr lang="en-US" dirty="0"/>
              <a:t>Optional takeaway bar. White. Bold. 16 pt. Centered. Sentence case.</a:t>
            </a:r>
          </a:p>
        </p:txBody>
      </p:sp>
      <p:sp>
        <p:nvSpPr>
          <p:cNvPr id="6" name="Body2">
            <a:extLst>
              <a:ext uri="{FF2B5EF4-FFF2-40B4-BE49-F238E27FC236}">
                <a16:creationId xmlns:a16="http://schemas.microsoft.com/office/drawing/2014/main" id="{CE5A0B61-2E74-4DCF-A089-4B28CB5CEC6E}"/>
              </a:ext>
            </a:extLst>
          </p:cNvPr>
          <p:cNvSpPr>
            <a:spLocks noGrp="1"/>
          </p:cNvSpPr>
          <p:nvPr>
            <p:ph sz="quarter" idx="25" hasCustomPrompt="1"/>
          </p:nvPr>
        </p:nvSpPr>
        <p:spPr>
          <a:xfrm>
            <a:off x="6248400" y="2041525"/>
            <a:ext cx="5267325" cy="3722688"/>
          </a:xfrm>
        </p:spPr>
        <p:txBody>
          <a:bodyPr/>
          <a:lstStyle>
            <a:lvl1pPr>
              <a:defRPr sz="1800"/>
            </a:lvl1pPr>
            <a:lvl2pPr>
              <a:defRPr sz="1800"/>
            </a:lvl2pPr>
            <a:lvl3pPr>
              <a:defRPr sz="1600"/>
            </a:lvl3pPr>
            <a:lvl4pPr>
              <a:defRPr sz="1600"/>
            </a:lvl4pPr>
            <a:lvl5pPr>
              <a:defRPr sz="1600"/>
            </a:lvl5pPr>
          </a:lstStyle>
          <a:p>
            <a:pPr lvl="0"/>
            <a:r>
              <a:rPr lang="en-US" dirty="0"/>
              <a:t>Main bullet. 18 pt. black. Regular. Sentence case.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Body1">
            <a:extLst>
              <a:ext uri="{FF2B5EF4-FFF2-40B4-BE49-F238E27FC236}">
                <a16:creationId xmlns:a16="http://schemas.microsoft.com/office/drawing/2014/main" id="{8D572E75-F16E-465B-810F-8CDC10E16AAA}"/>
              </a:ext>
            </a:extLst>
          </p:cNvPr>
          <p:cNvSpPr>
            <a:spLocks noGrp="1"/>
          </p:cNvSpPr>
          <p:nvPr>
            <p:ph sz="quarter" idx="24" hasCustomPrompt="1"/>
          </p:nvPr>
        </p:nvSpPr>
        <p:spPr>
          <a:xfrm>
            <a:off x="695325" y="2068513"/>
            <a:ext cx="5246688" cy="3722687"/>
          </a:xfrm>
        </p:spPr>
        <p:txBody>
          <a:bodyPr/>
          <a:lstStyle>
            <a:lvl1pPr>
              <a:defRPr sz="1800"/>
            </a:lvl1pPr>
            <a:lvl2pPr>
              <a:defRPr sz="1800"/>
            </a:lvl2pPr>
            <a:lvl3pPr>
              <a:defRPr sz="1600"/>
            </a:lvl3pPr>
            <a:lvl4pPr>
              <a:defRPr sz="1600"/>
            </a:lvl4pPr>
            <a:lvl5pPr>
              <a:defRPr sz="1600"/>
            </a:lvl5pPr>
          </a:lstStyle>
          <a:p>
            <a:pPr lvl="0"/>
            <a:r>
              <a:rPr lang="en-US" dirty="0"/>
              <a:t>Main bullet. 18 pt. black. Regular. Sentence case.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Subhead2"/>
          <p:cNvSpPr>
            <a:spLocks noGrp="1"/>
          </p:cNvSpPr>
          <p:nvPr>
            <p:ph type="body" sz="quarter" idx="22" hasCustomPrompt="1"/>
          </p:nvPr>
        </p:nvSpPr>
        <p:spPr>
          <a:xfrm>
            <a:off x="6248400" y="1572733"/>
            <a:ext cx="5248274" cy="341632"/>
          </a:xfrm>
          <a:noFill/>
        </p:spPr>
        <p:txBody>
          <a:bodyPr wrap="square" bIns="91440">
            <a:spAutoFit/>
          </a:bodyPr>
          <a:lstStyle>
            <a:lvl1pPr marL="0" marR="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sz="1800" b="1" baseline="0">
                <a:solidFill>
                  <a:schemeClr val="tx2"/>
                </a:solidFill>
              </a:defRPr>
            </a:lvl1pPr>
          </a:lstStyle>
          <a:p>
            <a:pPr marL="0" marR="0" lvl="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dirty="0"/>
              <a:t>Subhead 18 pt. RTX red. Bold. Sentence case.</a:t>
            </a:r>
          </a:p>
        </p:txBody>
      </p:sp>
      <p:sp>
        <p:nvSpPr>
          <p:cNvPr id="12" name="Subhead1"/>
          <p:cNvSpPr>
            <a:spLocks noGrp="1"/>
          </p:cNvSpPr>
          <p:nvPr>
            <p:ph type="body" sz="quarter" idx="21" hasCustomPrompt="1"/>
          </p:nvPr>
        </p:nvSpPr>
        <p:spPr>
          <a:xfrm>
            <a:off x="695325" y="1572733"/>
            <a:ext cx="5248274" cy="341632"/>
          </a:xfrm>
          <a:noFill/>
        </p:spPr>
        <p:txBody>
          <a:bodyPr wrap="square" bIns="91440">
            <a:spAutoFit/>
          </a:bodyPr>
          <a:lstStyle>
            <a:lvl1pPr marL="0" marR="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sz="1800" b="1" baseline="0">
                <a:solidFill>
                  <a:schemeClr val="tx2"/>
                </a:solidFill>
              </a:defRPr>
            </a:lvl1pPr>
          </a:lstStyle>
          <a:p>
            <a:pPr marL="0" marR="0" lvl="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dirty="0"/>
              <a:t>Subhead 18 pt. RTX red. Bold. Sentence case.</a:t>
            </a:r>
          </a:p>
        </p:txBody>
      </p:sp>
      <p:sp>
        <p:nvSpPr>
          <p:cNvPr id="15" name="Title 5"/>
          <p:cNvSpPr>
            <a:spLocks noGrp="1"/>
          </p:cNvSpPr>
          <p:nvPr>
            <p:ph type="title" hasCustomPrompt="1"/>
          </p:nvPr>
        </p:nvSpPr>
        <p:spPr>
          <a:xfrm>
            <a:off x="694944" y="514473"/>
            <a:ext cx="10811256" cy="676653"/>
          </a:xfrm>
          <a:prstGeom prst="rect">
            <a:avLst/>
          </a:prstGeom>
        </p:spPr>
        <p:txBody>
          <a:bodyPr/>
          <a:lstStyle>
            <a:lvl1pPr>
              <a:lnSpc>
                <a:spcPct val="80000"/>
              </a:lnSpc>
              <a:defRPr/>
            </a:lvl1pPr>
          </a:lstStyle>
          <a:p>
            <a:r>
              <a:rPr lang="en-US" dirty="0"/>
              <a:t>TITLE. 32 PT. BLACK. REGULAR. UPPERCASE. TWO LINES MAX.</a:t>
            </a:r>
          </a:p>
        </p:txBody>
      </p:sp>
    </p:spTree>
    <p:extLst>
      <p:ext uri="{BB962C8B-B14F-4D97-AF65-F5344CB8AC3E}">
        <p14:creationId xmlns:p14="http://schemas.microsoft.com/office/powerpoint/2010/main" val="330167053"/>
      </p:ext>
    </p:extLst>
  </p:cSld>
  <p:clrMapOvr>
    <a:masterClrMapping/>
  </p:clrMapOvr>
  <p:extLst>
    <p:ext uri="{DCECCB84-F9BA-43D5-87BE-67443E8EF086}">
      <p15:sldGuideLst xmlns:p15="http://schemas.microsoft.com/office/powerpoint/2012/main">
        <p15:guide id="1" orient="horz" pos="1296"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lins Content: 3 column">
    <p:spTree>
      <p:nvGrpSpPr>
        <p:cNvPr id="1" name=""/>
        <p:cNvGrpSpPr/>
        <p:nvPr/>
      </p:nvGrpSpPr>
      <p:grpSpPr>
        <a:xfrm>
          <a:off x="0" y="0"/>
          <a:ext cx="0" cy="0"/>
          <a:chOff x="0" y="0"/>
          <a:chExt cx="0" cy="0"/>
        </a:xfrm>
      </p:grpSpPr>
      <p:sp>
        <p:nvSpPr>
          <p:cNvPr id="21" name="Slide number"/>
          <p:cNvSpPr>
            <a:spLocks noGrp="1"/>
          </p:cNvSpPr>
          <p:nvPr>
            <p:ph type="sldNum" sz="quarter" idx="4"/>
          </p:nvPr>
        </p:nvSpPr>
        <p:spPr>
          <a:xfrm>
            <a:off x="10983397" y="6380414"/>
            <a:ext cx="531946" cy="365125"/>
          </a:xfrm>
          <a:prstGeom prst="rect">
            <a:avLst/>
          </a:prstGeom>
        </p:spPr>
        <p:txBody>
          <a:bodyPr vert="horz" lIns="0" tIns="0" rIns="0" bIns="0" rtlCol="0" anchor="t" anchorCtr="0"/>
          <a:lstStyle>
            <a:lvl1pPr algn="r">
              <a:defRPr lang="en-US" sz="1200" kern="1200" smtClean="0">
                <a:solidFill>
                  <a:schemeClr val="tx1">
                    <a:tint val="75000"/>
                  </a:schemeClr>
                </a:solidFill>
                <a:latin typeface="+mn-lt"/>
                <a:ea typeface="+mn-ea"/>
                <a:cs typeface="+mn-cs"/>
              </a:defRPr>
            </a:lvl1pPr>
          </a:lstStyle>
          <a:p>
            <a:fld id="{07165E6F-54ED-4977-A15E-D44BE7238A65}" type="slidenum">
              <a:rPr lang="en-US" smtClean="0"/>
              <a:pPr/>
              <a:t>‹#›</a:t>
            </a:fld>
            <a:endParaRPr lang="en-US" dirty="0"/>
          </a:p>
        </p:txBody>
      </p:sp>
      <p:sp>
        <p:nvSpPr>
          <p:cNvPr id="2" name="Footer Placeholder 1">
            <a:extLst>
              <a:ext uri="{FF2B5EF4-FFF2-40B4-BE49-F238E27FC236}">
                <a16:creationId xmlns:a16="http://schemas.microsoft.com/office/drawing/2014/main" id="{0325C011-809B-F142-87DD-B50CF52804EA}"/>
              </a:ext>
            </a:extLst>
          </p:cNvPr>
          <p:cNvSpPr>
            <a:spLocks noGrp="1"/>
          </p:cNvSpPr>
          <p:nvPr>
            <p:ph type="ftr" sz="quarter" idx="25"/>
          </p:nvPr>
        </p:nvSpPr>
        <p:spPr/>
        <p:txBody>
          <a:bodyPr/>
          <a:lstStyle/>
          <a:p>
            <a:r>
              <a:rPr lang="en-US"/>
              <a:t>© 2023 Collins Aerospace  |  This document contains no export controlled technical data.</a:t>
            </a:r>
            <a:endParaRPr lang="en-US" dirty="0"/>
          </a:p>
        </p:txBody>
      </p:sp>
      <p:sp>
        <p:nvSpPr>
          <p:cNvPr id="11" name="Takeaway bar"/>
          <p:cNvSpPr>
            <a:spLocks noGrp="1"/>
          </p:cNvSpPr>
          <p:nvPr>
            <p:ph type="body" sz="quarter" idx="15" hasCustomPrompt="1"/>
          </p:nvPr>
        </p:nvSpPr>
        <p:spPr>
          <a:xfrm>
            <a:off x="694944" y="5917569"/>
            <a:ext cx="10820399" cy="268279"/>
          </a:xfrm>
          <a:solidFill>
            <a:schemeClr val="accent1"/>
          </a:solidFill>
        </p:spPr>
        <p:txBody>
          <a:bodyPr vert="horz" wrap="square" lIns="621792" tIns="64008" rIns="621792" bIns="36576" rtlCol="0" anchor="b" anchorCtr="0">
            <a:spAutoFit/>
          </a:bodyPr>
          <a:lstStyle>
            <a:lvl1pPr marL="0" indent="0" algn="ctr" defTabSz="0">
              <a:lnSpc>
                <a:spcPts val="1300"/>
              </a:lnSpc>
              <a:spcBef>
                <a:spcPts val="0"/>
              </a:spcBef>
              <a:buFontTx/>
              <a:buNone/>
              <a:defRPr lang="en-US" sz="1600" b="1" dirty="0">
                <a:solidFill>
                  <a:schemeClr val="bg1"/>
                </a:solidFill>
                <a:latin typeface="Arial" panose="020B0604020202020204" pitchFamily="34" charset="0"/>
                <a:ea typeface="+mj-ea"/>
                <a:cs typeface="Arial" panose="020B0604020202020204" pitchFamily="34" charset="0"/>
              </a:defRPr>
            </a:lvl1pPr>
          </a:lstStyle>
          <a:p>
            <a:pPr marL="0" lvl="0" indent="0" algn="ctr">
              <a:buNone/>
            </a:pPr>
            <a:r>
              <a:rPr lang="en-US" dirty="0"/>
              <a:t>Optional takeaway bar. White. Bold. 16 pt. Centered. Sentence case.</a:t>
            </a:r>
          </a:p>
        </p:txBody>
      </p:sp>
      <p:sp>
        <p:nvSpPr>
          <p:cNvPr id="8" name="Body3">
            <a:extLst>
              <a:ext uri="{FF2B5EF4-FFF2-40B4-BE49-F238E27FC236}">
                <a16:creationId xmlns:a16="http://schemas.microsoft.com/office/drawing/2014/main" id="{A3D382C2-293B-4490-AE51-4E1CD94BA47F}"/>
              </a:ext>
            </a:extLst>
          </p:cNvPr>
          <p:cNvSpPr>
            <a:spLocks noGrp="1"/>
          </p:cNvSpPr>
          <p:nvPr>
            <p:ph sz="quarter" idx="28" hasCustomPrompt="1"/>
          </p:nvPr>
        </p:nvSpPr>
        <p:spPr>
          <a:xfrm>
            <a:off x="8059738" y="2259013"/>
            <a:ext cx="3455987" cy="3532187"/>
          </a:xfrm>
        </p:spPr>
        <p:txBody>
          <a:bodyPr/>
          <a:lstStyle>
            <a:lvl1pPr>
              <a:defRPr sz="1800"/>
            </a:lvl1pPr>
          </a:lstStyle>
          <a:p>
            <a:pPr lvl="0"/>
            <a:r>
              <a:rPr lang="en-US" dirty="0"/>
              <a:t>Main bullet. 18 pt. black. Regular. Sentence case.</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p:txBody>
      </p:sp>
      <p:sp>
        <p:nvSpPr>
          <p:cNvPr id="6" name="Body2">
            <a:extLst>
              <a:ext uri="{FF2B5EF4-FFF2-40B4-BE49-F238E27FC236}">
                <a16:creationId xmlns:a16="http://schemas.microsoft.com/office/drawing/2014/main" id="{CB45F684-2379-4650-9BC3-F6532116FE5A}"/>
              </a:ext>
            </a:extLst>
          </p:cNvPr>
          <p:cNvSpPr>
            <a:spLocks noGrp="1"/>
          </p:cNvSpPr>
          <p:nvPr>
            <p:ph sz="quarter" idx="27" hasCustomPrompt="1"/>
          </p:nvPr>
        </p:nvSpPr>
        <p:spPr>
          <a:xfrm>
            <a:off x="4364038" y="2259013"/>
            <a:ext cx="3446462" cy="3532187"/>
          </a:xfrm>
        </p:spPr>
        <p:txBody>
          <a:bodyPr/>
          <a:lstStyle>
            <a:lvl1pPr>
              <a:defRPr sz="1800"/>
            </a:lvl1pPr>
          </a:lstStyle>
          <a:p>
            <a:pPr lvl="0"/>
            <a:r>
              <a:rPr lang="en-US" dirty="0"/>
              <a:t>Main bullet. 18 pt. black. Regular. Sentence case.</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p:txBody>
      </p:sp>
      <p:sp>
        <p:nvSpPr>
          <p:cNvPr id="4" name="Body1">
            <a:extLst>
              <a:ext uri="{FF2B5EF4-FFF2-40B4-BE49-F238E27FC236}">
                <a16:creationId xmlns:a16="http://schemas.microsoft.com/office/drawing/2014/main" id="{506B5483-5F87-4B37-8B61-92E335D4AC6C}"/>
              </a:ext>
            </a:extLst>
          </p:cNvPr>
          <p:cNvSpPr>
            <a:spLocks noGrp="1"/>
          </p:cNvSpPr>
          <p:nvPr>
            <p:ph sz="quarter" idx="26" hasCustomPrompt="1"/>
          </p:nvPr>
        </p:nvSpPr>
        <p:spPr>
          <a:xfrm>
            <a:off x="695325" y="2259013"/>
            <a:ext cx="3417888" cy="3532187"/>
          </a:xfrm>
        </p:spPr>
        <p:txBody>
          <a:bodyPr/>
          <a:lstStyle>
            <a:lvl1pPr>
              <a:defRPr sz="1800"/>
            </a:lvl1pPr>
          </a:lstStyle>
          <a:p>
            <a:pPr lvl="0"/>
            <a:r>
              <a:rPr lang="en-US" dirty="0"/>
              <a:t>Main bullet. 18 pt. black. Regular. Sentence case.</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p:txBody>
      </p:sp>
      <p:sp>
        <p:nvSpPr>
          <p:cNvPr id="16" name="Subhead3"/>
          <p:cNvSpPr>
            <a:spLocks noGrp="1"/>
          </p:cNvSpPr>
          <p:nvPr>
            <p:ph type="body" sz="quarter" idx="24" hasCustomPrompt="1"/>
          </p:nvPr>
        </p:nvSpPr>
        <p:spPr>
          <a:xfrm>
            <a:off x="8077200" y="1572733"/>
            <a:ext cx="3419475" cy="590931"/>
          </a:xfrm>
          <a:noFill/>
        </p:spPr>
        <p:txBody>
          <a:bodyPr vert="horz" wrap="square" lIns="0" tIns="0" rIns="0" bIns="91440" rtlCol="0">
            <a:spAutoFit/>
          </a:bodyPr>
          <a:lstStyle>
            <a:lvl1pPr marL="0" marR="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lang="en-US" sz="1800" b="1" baseline="0">
                <a:solidFill>
                  <a:schemeClr val="tx2"/>
                </a:solidFill>
              </a:defRPr>
            </a:lvl1pPr>
          </a:lstStyle>
          <a:p>
            <a:pPr marL="0" marR="0" lvl="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dirty="0"/>
              <a:t>Subhead 18 pt. RTX red. Bold. Sentence case.</a:t>
            </a:r>
          </a:p>
        </p:txBody>
      </p:sp>
      <p:sp>
        <p:nvSpPr>
          <p:cNvPr id="15" name="Subhead2"/>
          <p:cNvSpPr>
            <a:spLocks noGrp="1"/>
          </p:cNvSpPr>
          <p:nvPr>
            <p:ph type="body" sz="quarter" idx="23" hasCustomPrompt="1"/>
          </p:nvPr>
        </p:nvSpPr>
        <p:spPr>
          <a:xfrm>
            <a:off x="4364234" y="1572733"/>
            <a:ext cx="3419475" cy="590931"/>
          </a:xfrm>
          <a:noFill/>
        </p:spPr>
        <p:txBody>
          <a:bodyPr vert="horz" wrap="square" lIns="0" tIns="0" rIns="0" bIns="91440" rtlCol="0">
            <a:spAutoFit/>
          </a:bodyPr>
          <a:lstStyle>
            <a:lvl1pPr marL="0" marR="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lang="en-US" sz="1800" b="1" baseline="0">
                <a:solidFill>
                  <a:schemeClr val="tx2"/>
                </a:solidFill>
              </a:defRPr>
            </a:lvl1pPr>
          </a:lstStyle>
          <a:p>
            <a:pPr marL="0" marR="0" lvl="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dirty="0"/>
              <a:t>Subhead 18 pt. RTX red. Bold. Sentence case.</a:t>
            </a:r>
          </a:p>
        </p:txBody>
      </p:sp>
      <p:sp>
        <p:nvSpPr>
          <p:cNvPr id="14" name="Subhead1"/>
          <p:cNvSpPr>
            <a:spLocks noGrp="1"/>
          </p:cNvSpPr>
          <p:nvPr>
            <p:ph type="body" sz="quarter" idx="21" hasCustomPrompt="1"/>
          </p:nvPr>
        </p:nvSpPr>
        <p:spPr>
          <a:xfrm>
            <a:off x="695325" y="1572733"/>
            <a:ext cx="3419475" cy="590931"/>
          </a:xfrm>
          <a:noFill/>
        </p:spPr>
        <p:txBody>
          <a:bodyPr vert="horz" wrap="square" lIns="0" tIns="0" rIns="0" bIns="91440" rtlCol="0">
            <a:spAutoFit/>
          </a:bodyPr>
          <a:lstStyle>
            <a:lvl1pPr marL="0" marR="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lang="en-US" sz="1800" b="1" baseline="0">
                <a:solidFill>
                  <a:schemeClr val="tx2"/>
                </a:solidFill>
              </a:defRPr>
            </a:lvl1pPr>
          </a:lstStyle>
          <a:p>
            <a:pPr marL="0" marR="0" lvl="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dirty="0"/>
              <a:t>Subhead 18 pt. RTX red. Bold. Sentence case.</a:t>
            </a:r>
          </a:p>
        </p:txBody>
      </p:sp>
      <p:sp>
        <p:nvSpPr>
          <p:cNvPr id="17" name="Title 5"/>
          <p:cNvSpPr>
            <a:spLocks noGrp="1"/>
          </p:cNvSpPr>
          <p:nvPr>
            <p:ph type="title" hasCustomPrompt="1"/>
          </p:nvPr>
        </p:nvSpPr>
        <p:spPr>
          <a:xfrm>
            <a:off x="694944" y="514473"/>
            <a:ext cx="10811256" cy="676653"/>
          </a:xfrm>
          <a:prstGeom prst="rect">
            <a:avLst/>
          </a:prstGeom>
        </p:spPr>
        <p:txBody>
          <a:bodyPr/>
          <a:lstStyle>
            <a:lvl1pPr>
              <a:lnSpc>
                <a:spcPct val="80000"/>
              </a:lnSpc>
              <a:defRPr/>
            </a:lvl1pPr>
          </a:lstStyle>
          <a:p>
            <a:r>
              <a:rPr lang="en-US" dirty="0"/>
              <a:t>TITLE. 32 PT. BLACK. REGULAR. UPPERCASE. TWO LINES MAX.</a:t>
            </a:r>
          </a:p>
        </p:txBody>
      </p:sp>
    </p:spTree>
    <p:extLst>
      <p:ext uri="{BB962C8B-B14F-4D97-AF65-F5344CB8AC3E}">
        <p14:creationId xmlns:p14="http://schemas.microsoft.com/office/powerpoint/2010/main" val="3676662776"/>
      </p:ext>
    </p:extLst>
  </p:cSld>
  <p:clrMapOvr>
    <a:masterClrMapping/>
  </p:clrMapOvr>
  <p:extLst>
    <p:ext uri="{DCECCB84-F9BA-43D5-87BE-67443E8EF086}">
      <p15:sldGuideLst xmlns:p15="http://schemas.microsoft.com/office/powerpoint/2012/main">
        <p15:guide id="1" orient="horz" pos="1416"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lins Content: 3 columns/photos">
    <p:spTree>
      <p:nvGrpSpPr>
        <p:cNvPr id="1" name=""/>
        <p:cNvGrpSpPr/>
        <p:nvPr/>
      </p:nvGrpSpPr>
      <p:grpSpPr>
        <a:xfrm>
          <a:off x="0" y="0"/>
          <a:ext cx="0" cy="0"/>
          <a:chOff x="0" y="0"/>
          <a:chExt cx="0" cy="0"/>
        </a:xfrm>
      </p:grpSpPr>
      <p:sp>
        <p:nvSpPr>
          <p:cNvPr id="18" name="Slide number"/>
          <p:cNvSpPr>
            <a:spLocks noGrp="1"/>
          </p:cNvSpPr>
          <p:nvPr>
            <p:ph type="sldNum" sz="quarter" idx="4"/>
          </p:nvPr>
        </p:nvSpPr>
        <p:spPr>
          <a:xfrm>
            <a:off x="10983397" y="6380414"/>
            <a:ext cx="531946" cy="365125"/>
          </a:xfrm>
          <a:prstGeom prst="rect">
            <a:avLst/>
          </a:prstGeom>
        </p:spPr>
        <p:txBody>
          <a:bodyPr vert="horz" lIns="0" tIns="0" rIns="0" bIns="0" rtlCol="0" anchor="t" anchorCtr="0"/>
          <a:lstStyle>
            <a:lvl1pPr algn="r">
              <a:defRPr lang="en-US" sz="1200" kern="1200" smtClean="0">
                <a:solidFill>
                  <a:schemeClr val="tx1">
                    <a:tint val="75000"/>
                  </a:schemeClr>
                </a:solidFill>
                <a:latin typeface="+mn-lt"/>
                <a:ea typeface="+mn-ea"/>
                <a:cs typeface="+mn-cs"/>
              </a:defRPr>
            </a:lvl1pPr>
          </a:lstStyle>
          <a:p>
            <a:fld id="{07165E6F-54ED-4977-A15E-D44BE7238A65}" type="slidenum">
              <a:rPr lang="en-US" smtClean="0"/>
              <a:pPr/>
              <a:t>‹#›</a:t>
            </a:fld>
            <a:endParaRPr lang="en-US" dirty="0"/>
          </a:p>
        </p:txBody>
      </p:sp>
      <p:sp>
        <p:nvSpPr>
          <p:cNvPr id="2" name="Footer Placeholder 1">
            <a:extLst>
              <a:ext uri="{FF2B5EF4-FFF2-40B4-BE49-F238E27FC236}">
                <a16:creationId xmlns:a16="http://schemas.microsoft.com/office/drawing/2014/main" id="{F2FFE885-255A-DE4B-B7E6-9A98CEBD81FA}"/>
              </a:ext>
            </a:extLst>
          </p:cNvPr>
          <p:cNvSpPr>
            <a:spLocks noGrp="1"/>
          </p:cNvSpPr>
          <p:nvPr>
            <p:ph type="ftr" sz="quarter" idx="28"/>
          </p:nvPr>
        </p:nvSpPr>
        <p:spPr/>
        <p:txBody>
          <a:bodyPr/>
          <a:lstStyle/>
          <a:p>
            <a:r>
              <a:rPr lang="en-US"/>
              <a:t>© 2023 Collins Aerospace  |  This document contains no export controlled technical data.</a:t>
            </a:r>
            <a:endParaRPr lang="en-US" dirty="0"/>
          </a:p>
        </p:txBody>
      </p:sp>
      <p:sp>
        <p:nvSpPr>
          <p:cNvPr id="3" name="Picture Placeholder 2"/>
          <p:cNvSpPr>
            <a:spLocks noGrp="1"/>
          </p:cNvSpPr>
          <p:nvPr>
            <p:ph type="pic" sz="quarter" idx="22" hasCustomPrompt="1"/>
          </p:nvPr>
        </p:nvSpPr>
        <p:spPr>
          <a:xfrm>
            <a:off x="685800" y="1312494"/>
            <a:ext cx="3429000" cy="1829708"/>
          </a:xfrm>
          <a:solidFill>
            <a:schemeClr val="bg2"/>
          </a:solidFill>
        </p:spPr>
        <p:txBody>
          <a:bodyPr tIns="365760"/>
          <a:lstStyle>
            <a:lvl1pPr marL="0" indent="0" algn="ctr">
              <a:buNone/>
              <a:defRPr sz="1800"/>
            </a:lvl1pPr>
          </a:lstStyle>
          <a:p>
            <a:r>
              <a:rPr lang="en-US" dirty="0"/>
              <a:t>Click to insert photo</a:t>
            </a:r>
          </a:p>
        </p:txBody>
      </p:sp>
      <p:sp>
        <p:nvSpPr>
          <p:cNvPr id="20" name="Picture Placeholder 2"/>
          <p:cNvSpPr>
            <a:spLocks noGrp="1"/>
          </p:cNvSpPr>
          <p:nvPr>
            <p:ph type="pic" sz="quarter" idx="23" hasCustomPrompt="1"/>
          </p:nvPr>
        </p:nvSpPr>
        <p:spPr>
          <a:xfrm>
            <a:off x="4381500" y="1312493"/>
            <a:ext cx="3429000" cy="1829709"/>
          </a:xfrm>
          <a:solidFill>
            <a:schemeClr val="bg2"/>
          </a:solidFill>
        </p:spPr>
        <p:txBody>
          <a:bodyPr tIns="365760"/>
          <a:lstStyle>
            <a:lvl1pPr marL="0" indent="0" algn="ctr">
              <a:buNone/>
              <a:defRPr sz="1800" baseline="0"/>
            </a:lvl1pPr>
          </a:lstStyle>
          <a:p>
            <a:r>
              <a:rPr lang="en-US" dirty="0"/>
              <a:t>Click to insert photo</a:t>
            </a:r>
          </a:p>
        </p:txBody>
      </p:sp>
      <p:sp>
        <p:nvSpPr>
          <p:cNvPr id="21" name="Picture Placeholder 2"/>
          <p:cNvSpPr>
            <a:spLocks noGrp="1"/>
          </p:cNvSpPr>
          <p:nvPr>
            <p:ph type="pic" sz="quarter" idx="24" hasCustomPrompt="1"/>
          </p:nvPr>
        </p:nvSpPr>
        <p:spPr>
          <a:xfrm>
            <a:off x="8077200" y="1312494"/>
            <a:ext cx="3429000" cy="1829708"/>
          </a:xfrm>
          <a:solidFill>
            <a:schemeClr val="bg2"/>
          </a:solidFill>
        </p:spPr>
        <p:txBody>
          <a:bodyPr tIns="365760"/>
          <a:lstStyle>
            <a:lvl1pPr marL="0" indent="0" algn="ctr">
              <a:buNone/>
              <a:defRPr sz="1800" baseline="0"/>
            </a:lvl1pPr>
          </a:lstStyle>
          <a:p>
            <a:r>
              <a:rPr lang="en-US" dirty="0"/>
              <a:t>Click to insert photo</a:t>
            </a:r>
          </a:p>
        </p:txBody>
      </p:sp>
      <p:sp>
        <p:nvSpPr>
          <p:cNvPr id="39" name="Title 5"/>
          <p:cNvSpPr>
            <a:spLocks noGrp="1"/>
          </p:cNvSpPr>
          <p:nvPr>
            <p:ph type="title" hasCustomPrompt="1"/>
          </p:nvPr>
        </p:nvSpPr>
        <p:spPr>
          <a:xfrm>
            <a:off x="694944" y="514473"/>
            <a:ext cx="10811256" cy="676653"/>
          </a:xfrm>
          <a:prstGeom prst="rect">
            <a:avLst/>
          </a:prstGeom>
        </p:spPr>
        <p:txBody>
          <a:bodyPr/>
          <a:lstStyle>
            <a:lvl1pPr>
              <a:lnSpc>
                <a:spcPct val="80000"/>
              </a:lnSpc>
              <a:defRPr/>
            </a:lvl1pPr>
          </a:lstStyle>
          <a:p>
            <a:r>
              <a:rPr lang="en-US" dirty="0"/>
              <a:t>TITLE. 32 PT. BLACK. REGULAR. UPPERCASE. TWO LINES MAX.</a:t>
            </a:r>
          </a:p>
        </p:txBody>
      </p:sp>
      <p:sp>
        <p:nvSpPr>
          <p:cNvPr id="15" name="Takeaway bar">
            <a:extLst>
              <a:ext uri="{FF2B5EF4-FFF2-40B4-BE49-F238E27FC236}">
                <a16:creationId xmlns:a16="http://schemas.microsoft.com/office/drawing/2014/main" id="{473C7BBC-8A21-4A44-B2F3-EFACF76871B5}"/>
              </a:ext>
            </a:extLst>
          </p:cNvPr>
          <p:cNvSpPr>
            <a:spLocks noGrp="1"/>
          </p:cNvSpPr>
          <p:nvPr>
            <p:ph type="body" sz="quarter" idx="15" hasCustomPrompt="1"/>
          </p:nvPr>
        </p:nvSpPr>
        <p:spPr>
          <a:xfrm>
            <a:off x="694944" y="5917569"/>
            <a:ext cx="10820399" cy="268279"/>
          </a:xfrm>
          <a:solidFill>
            <a:schemeClr val="accent1"/>
          </a:solidFill>
        </p:spPr>
        <p:txBody>
          <a:bodyPr vert="horz" wrap="square" lIns="621792" tIns="64008" rIns="621792" bIns="36576" rtlCol="0" anchor="b" anchorCtr="0">
            <a:spAutoFit/>
          </a:bodyPr>
          <a:lstStyle>
            <a:lvl1pPr marL="0" indent="0" algn="ctr" defTabSz="0">
              <a:lnSpc>
                <a:spcPts val="1300"/>
              </a:lnSpc>
              <a:spcBef>
                <a:spcPts val="0"/>
              </a:spcBef>
              <a:buFontTx/>
              <a:buNone/>
              <a:defRPr lang="en-US" sz="1600" b="1" dirty="0">
                <a:solidFill>
                  <a:schemeClr val="bg1"/>
                </a:solidFill>
                <a:latin typeface="Arial" panose="020B0604020202020204" pitchFamily="34" charset="0"/>
                <a:ea typeface="+mj-ea"/>
                <a:cs typeface="Arial" panose="020B0604020202020204" pitchFamily="34" charset="0"/>
              </a:defRPr>
            </a:lvl1pPr>
          </a:lstStyle>
          <a:p>
            <a:pPr marL="0" lvl="0" indent="0" algn="ctr">
              <a:buNone/>
            </a:pPr>
            <a:r>
              <a:rPr lang="en-US" dirty="0"/>
              <a:t>Optional takeaway bar. White. Bold. 16 pt. Centered. Sentence case.</a:t>
            </a:r>
          </a:p>
        </p:txBody>
      </p:sp>
      <p:sp>
        <p:nvSpPr>
          <p:cNvPr id="16" name="Body3">
            <a:extLst>
              <a:ext uri="{FF2B5EF4-FFF2-40B4-BE49-F238E27FC236}">
                <a16:creationId xmlns:a16="http://schemas.microsoft.com/office/drawing/2014/main" id="{B8F3E842-5D73-4C37-B25F-F5A68959E20E}"/>
              </a:ext>
            </a:extLst>
          </p:cNvPr>
          <p:cNvSpPr>
            <a:spLocks noGrp="1"/>
          </p:cNvSpPr>
          <p:nvPr>
            <p:ph sz="quarter" idx="29" hasCustomPrompt="1"/>
          </p:nvPr>
        </p:nvSpPr>
        <p:spPr>
          <a:xfrm>
            <a:off x="8041069" y="4022764"/>
            <a:ext cx="3455987" cy="1700240"/>
          </a:xfrm>
        </p:spPr>
        <p:txBody>
          <a:bodyPr/>
          <a:lstStyle>
            <a:lvl1pPr>
              <a:defRPr sz="1800"/>
            </a:lvl1pPr>
            <a:lvl5pPr marL="841248" indent="0">
              <a:buNone/>
              <a:defRPr/>
            </a:lvl5pPr>
          </a:lstStyle>
          <a:p>
            <a:pPr lvl="0"/>
            <a:r>
              <a:rPr lang="en-US" dirty="0"/>
              <a:t>Main bullet. 18 pt. black. Regular. Sentence case.</a:t>
            </a:r>
          </a:p>
          <a:p>
            <a:pPr lvl="1"/>
            <a:r>
              <a:rPr lang="en-US" dirty="0"/>
              <a:t>Second level</a:t>
            </a:r>
          </a:p>
          <a:p>
            <a:pPr lvl="2"/>
            <a:r>
              <a:rPr lang="en-US" dirty="0"/>
              <a:t>Third level</a:t>
            </a:r>
          </a:p>
          <a:p>
            <a:pPr lvl="3"/>
            <a:r>
              <a:rPr lang="en-US" dirty="0"/>
              <a:t>Fourth level</a:t>
            </a:r>
          </a:p>
        </p:txBody>
      </p:sp>
      <p:sp>
        <p:nvSpPr>
          <p:cNvPr id="24" name="Subhead3">
            <a:extLst>
              <a:ext uri="{FF2B5EF4-FFF2-40B4-BE49-F238E27FC236}">
                <a16:creationId xmlns:a16="http://schemas.microsoft.com/office/drawing/2014/main" id="{10F7AD7C-A7AC-4B6C-B516-7C8605B120FD}"/>
              </a:ext>
            </a:extLst>
          </p:cNvPr>
          <p:cNvSpPr>
            <a:spLocks noGrp="1"/>
          </p:cNvSpPr>
          <p:nvPr>
            <p:ph type="body" sz="quarter" idx="31" hasCustomPrompt="1"/>
          </p:nvPr>
        </p:nvSpPr>
        <p:spPr>
          <a:xfrm>
            <a:off x="8033145" y="3336483"/>
            <a:ext cx="3419475" cy="590931"/>
          </a:xfrm>
          <a:noFill/>
        </p:spPr>
        <p:txBody>
          <a:bodyPr vert="horz" wrap="square" lIns="0" tIns="0" rIns="0" bIns="91440" rtlCol="0">
            <a:spAutoFit/>
          </a:bodyPr>
          <a:lstStyle>
            <a:lvl1pPr marL="0" marR="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lang="en-US" sz="1800" b="1" baseline="0">
                <a:solidFill>
                  <a:schemeClr val="tx2"/>
                </a:solidFill>
              </a:defRPr>
            </a:lvl1pPr>
          </a:lstStyle>
          <a:p>
            <a:pPr marL="0" marR="0" lvl="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dirty="0"/>
              <a:t>Subhead 18 pt. RTX red. Bold. Sentence case.</a:t>
            </a:r>
          </a:p>
        </p:txBody>
      </p:sp>
      <p:sp>
        <p:nvSpPr>
          <p:cNvPr id="17" name="Body2">
            <a:extLst>
              <a:ext uri="{FF2B5EF4-FFF2-40B4-BE49-F238E27FC236}">
                <a16:creationId xmlns:a16="http://schemas.microsoft.com/office/drawing/2014/main" id="{782F5A16-B3C3-4474-8D84-8FFE53621B09}"/>
              </a:ext>
            </a:extLst>
          </p:cNvPr>
          <p:cNvSpPr>
            <a:spLocks noGrp="1"/>
          </p:cNvSpPr>
          <p:nvPr>
            <p:ph sz="quarter" idx="27" hasCustomPrompt="1"/>
          </p:nvPr>
        </p:nvSpPr>
        <p:spPr>
          <a:xfrm>
            <a:off x="4345369" y="4022764"/>
            <a:ext cx="3446462" cy="1700240"/>
          </a:xfrm>
        </p:spPr>
        <p:txBody>
          <a:bodyPr/>
          <a:lstStyle>
            <a:lvl1pPr>
              <a:defRPr sz="1800"/>
            </a:lvl1pPr>
            <a:lvl5pPr marL="841248" indent="0">
              <a:buNone/>
              <a:defRPr/>
            </a:lvl5pPr>
          </a:lstStyle>
          <a:p>
            <a:pPr lvl="0"/>
            <a:r>
              <a:rPr lang="en-US" dirty="0"/>
              <a:t>Main bullet. 18 pt. black. Regular. Sentence case.</a:t>
            </a:r>
          </a:p>
          <a:p>
            <a:pPr lvl="1"/>
            <a:r>
              <a:rPr lang="en-US" dirty="0"/>
              <a:t>Second level</a:t>
            </a:r>
          </a:p>
          <a:p>
            <a:pPr lvl="2"/>
            <a:r>
              <a:rPr lang="en-US" dirty="0"/>
              <a:t>Third level</a:t>
            </a:r>
          </a:p>
          <a:p>
            <a:pPr lvl="3"/>
            <a:r>
              <a:rPr lang="en-US" dirty="0"/>
              <a:t>Fourth level</a:t>
            </a:r>
          </a:p>
        </p:txBody>
      </p:sp>
      <p:sp>
        <p:nvSpPr>
          <p:cNvPr id="23" name="Subhead2">
            <a:extLst>
              <a:ext uri="{FF2B5EF4-FFF2-40B4-BE49-F238E27FC236}">
                <a16:creationId xmlns:a16="http://schemas.microsoft.com/office/drawing/2014/main" id="{AAE5DB7E-D84E-4D2F-860A-9C2F8150CFEF}"/>
              </a:ext>
            </a:extLst>
          </p:cNvPr>
          <p:cNvSpPr>
            <a:spLocks noGrp="1"/>
          </p:cNvSpPr>
          <p:nvPr>
            <p:ph type="body" sz="quarter" idx="30" hasCustomPrompt="1"/>
          </p:nvPr>
        </p:nvSpPr>
        <p:spPr>
          <a:xfrm>
            <a:off x="4340969" y="3336483"/>
            <a:ext cx="3419475" cy="590931"/>
          </a:xfrm>
          <a:noFill/>
        </p:spPr>
        <p:txBody>
          <a:bodyPr vert="horz" wrap="square" lIns="0" tIns="0" rIns="0" bIns="91440" rtlCol="0">
            <a:spAutoFit/>
          </a:bodyPr>
          <a:lstStyle>
            <a:lvl1pPr marL="0" marR="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lang="en-US" sz="1800" b="1" baseline="0">
                <a:solidFill>
                  <a:schemeClr val="tx2"/>
                </a:solidFill>
              </a:defRPr>
            </a:lvl1pPr>
          </a:lstStyle>
          <a:p>
            <a:pPr marL="0" marR="0" lvl="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dirty="0"/>
              <a:t>Subhead 18 pt. RTX red. Bold. Sentence case.</a:t>
            </a:r>
          </a:p>
        </p:txBody>
      </p:sp>
      <p:sp>
        <p:nvSpPr>
          <p:cNvPr id="19" name="Body1">
            <a:extLst>
              <a:ext uri="{FF2B5EF4-FFF2-40B4-BE49-F238E27FC236}">
                <a16:creationId xmlns:a16="http://schemas.microsoft.com/office/drawing/2014/main" id="{F58EE0DE-BE84-4A9F-A349-A400BBD90077}"/>
              </a:ext>
            </a:extLst>
          </p:cNvPr>
          <p:cNvSpPr>
            <a:spLocks noGrp="1"/>
          </p:cNvSpPr>
          <p:nvPr>
            <p:ph sz="quarter" idx="26" hasCustomPrompt="1"/>
          </p:nvPr>
        </p:nvSpPr>
        <p:spPr>
          <a:xfrm>
            <a:off x="676656" y="4022764"/>
            <a:ext cx="3417888" cy="1700240"/>
          </a:xfrm>
        </p:spPr>
        <p:txBody>
          <a:bodyPr/>
          <a:lstStyle>
            <a:lvl1pPr>
              <a:defRPr sz="1800"/>
            </a:lvl1pPr>
            <a:lvl5pPr marL="841248" indent="0">
              <a:buNone/>
              <a:defRPr/>
            </a:lvl5pPr>
          </a:lstStyle>
          <a:p>
            <a:pPr lvl="0"/>
            <a:r>
              <a:rPr lang="en-US" dirty="0"/>
              <a:t>Main bullet. 18 pt. black. Regular. Sentence case.</a:t>
            </a:r>
          </a:p>
          <a:p>
            <a:pPr lvl="1"/>
            <a:r>
              <a:rPr lang="en-US" dirty="0"/>
              <a:t>Second level</a:t>
            </a:r>
          </a:p>
          <a:p>
            <a:pPr lvl="2"/>
            <a:r>
              <a:rPr lang="en-US" dirty="0"/>
              <a:t>Third level</a:t>
            </a:r>
          </a:p>
          <a:p>
            <a:pPr lvl="3"/>
            <a:r>
              <a:rPr lang="en-US" dirty="0"/>
              <a:t>Fourth level</a:t>
            </a:r>
          </a:p>
        </p:txBody>
      </p:sp>
      <p:sp>
        <p:nvSpPr>
          <p:cNvPr id="25" name="Subhead1">
            <a:extLst>
              <a:ext uri="{FF2B5EF4-FFF2-40B4-BE49-F238E27FC236}">
                <a16:creationId xmlns:a16="http://schemas.microsoft.com/office/drawing/2014/main" id="{FDB5A404-7DB4-4DC7-BC95-8CD6FF0A3B57}"/>
              </a:ext>
            </a:extLst>
          </p:cNvPr>
          <p:cNvSpPr>
            <a:spLocks noGrp="1"/>
          </p:cNvSpPr>
          <p:nvPr>
            <p:ph type="body" sz="quarter" idx="21" hasCustomPrompt="1"/>
          </p:nvPr>
        </p:nvSpPr>
        <p:spPr>
          <a:xfrm>
            <a:off x="676656" y="3336483"/>
            <a:ext cx="3419475" cy="590931"/>
          </a:xfrm>
          <a:noFill/>
        </p:spPr>
        <p:txBody>
          <a:bodyPr vert="horz" wrap="square" lIns="0" tIns="0" rIns="0" bIns="91440" rtlCol="0">
            <a:spAutoFit/>
          </a:bodyPr>
          <a:lstStyle>
            <a:lvl1pPr marL="0" marR="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lang="en-US" sz="1800" b="1" baseline="0">
                <a:solidFill>
                  <a:schemeClr val="tx2"/>
                </a:solidFill>
              </a:defRPr>
            </a:lvl1pPr>
          </a:lstStyle>
          <a:p>
            <a:pPr marL="0" marR="0" lvl="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dirty="0"/>
              <a:t>Subhead 18 pt. RTX red. Bold. Sentence case.</a:t>
            </a:r>
          </a:p>
        </p:txBody>
      </p:sp>
    </p:spTree>
    <p:extLst>
      <p:ext uri="{BB962C8B-B14F-4D97-AF65-F5344CB8AC3E}">
        <p14:creationId xmlns:p14="http://schemas.microsoft.com/office/powerpoint/2010/main" val="2039996213"/>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lins Content: Text Quad">
    <p:spTree>
      <p:nvGrpSpPr>
        <p:cNvPr id="1" name=""/>
        <p:cNvGrpSpPr/>
        <p:nvPr/>
      </p:nvGrpSpPr>
      <p:grpSpPr>
        <a:xfrm>
          <a:off x="0" y="0"/>
          <a:ext cx="0" cy="0"/>
          <a:chOff x="0" y="0"/>
          <a:chExt cx="0" cy="0"/>
        </a:xfrm>
      </p:grpSpPr>
      <p:sp>
        <p:nvSpPr>
          <p:cNvPr id="23" name="Slide number"/>
          <p:cNvSpPr>
            <a:spLocks noGrp="1"/>
          </p:cNvSpPr>
          <p:nvPr>
            <p:ph type="sldNum" sz="quarter" idx="4"/>
          </p:nvPr>
        </p:nvSpPr>
        <p:spPr>
          <a:xfrm>
            <a:off x="10983397" y="6380414"/>
            <a:ext cx="531946" cy="365125"/>
          </a:xfrm>
          <a:prstGeom prst="rect">
            <a:avLst/>
          </a:prstGeom>
        </p:spPr>
        <p:txBody>
          <a:bodyPr vert="horz" lIns="0" tIns="0" rIns="0" bIns="0" rtlCol="0" anchor="t" anchorCtr="0"/>
          <a:lstStyle>
            <a:lvl1pPr algn="r">
              <a:defRPr lang="en-US" sz="1200" kern="1200" smtClean="0">
                <a:solidFill>
                  <a:schemeClr val="tx1">
                    <a:tint val="75000"/>
                  </a:schemeClr>
                </a:solidFill>
                <a:latin typeface="+mn-lt"/>
                <a:ea typeface="+mn-ea"/>
                <a:cs typeface="+mn-cs"/>
              </a:defRPr>
            </a:lvl1pPr>
          </a:lstStyle>
          <a:p>
            <a:fld id="{07165E6F-54ED-4977-A15E-D44BE7238A65}" type="slidenum">
              <a:rPr lang="en-US" smtClean="0"/>
              <a:pPr/>
              <a:t>‹#›</a:t>
            </a:fld>
            <a:endParaRPr lang="en-US" dirty="0"/>
          </a:p>
        </p:txBody>
      </p:sp>
      <p:sp>
        <p:nvSpPr>
          <p:cNvPr id="2" name="Footer Placeholder 1">
            <a:extLst>
              <a:ext uri="{FF2B5EF4-FFF2-40B4-BE49-F238E27FC236}">
                <a16:creationId xmlns:a16="http://schemas.microsoft.com/office/drawing/2014/main" id="{7B211ECA-3F10-BA4A-9903-326CCDC73263}"/>
              </a:ext>
            </a:extLst>
          </p:cNvPr>
          <p:cNvSpPr>
            <a:spLocks noGrp="1"/>
          </p:cNvSpPr>
          <p:nvPr>
            <p:ph type="ftr" sz="quarter" idx="28"/>
          </p:nvPr>
        </p:nvSpPr>
        <p:spPr/>
        <p:txBody>
          <a:bodyPr/>
          <a:lstStyle/>
          <a:p>
            <a:r>
              <a:rPr lang="en-US"/>
              <a:t>© 2023 Collins Aerospace  |  This document contains no export controlled technical data.</a:t>
            </a:r>
            <a:endParaRPr lang="en-US" dirty="0"/>
          </a:p>
        </p:txBody>
      </p:sp>
      <p:sp>
        <p:nvSpPr>
          <p:cNvPr id="21" name="Takeaway bar"/>
          <p:cNvSpPr>
            <a:spLocks noGrp="1"/>
          </p:cNvSpPr>
          <p:nvPr>
            <p:ph type="body" sz="quarter" idx="15" hasCustomPrompt="1"/>
          </p:nvPr>
        </p:nvSpPr>
        <p:spPr>
          <a:xfrm>
            <a:off x="694944" y="5912568"/>
            <a:ext cx="10820399" cy="273280"/>
          </a:xfrm>
          <a:solidFill>
            <a:schemeClr val="accent1"/>
          </a:solidFill>
        </p:spPr>
        <p:txBody>
          <a:bodyPr vert="horz" wrap="square" lIns="621792" tIns="64008" rIns="621792" bIns="36576" rtlCol="0" anchor="b" anchorCtr="0">
            <a:spAutoFit/>
          </a:bodyPr>
          <a:lstStyle>
            <a:lvl1pPr marL="0" indent="0" algn="ctr" defTabSz="0">
              <a:lnSpc>
                <a:spcPts val="1300"/>
              </a:lnSpc>
              <a:spcBef>
                <a:spcPts val="0"/>
              </a:spcBef>
              <a:buFontTx/>
              <a:buNone/>
              <a:defRPr lang="en-US" sz="1600" b="1" dirty="0">
                <a:solidFill>
                  <a:schemeClr val="bg1"/>
                </a:solidFill>
                <a:latin typeface="Arial" panose="020B0604020202020204" pitchFamily="34" charset="0"/>
                <a:ea typeface="+mj-ea"/>
                <a:cs typeface="Arial" panose="020B0604020202020204" pitchFamily="34" charset="0"/>
              </a:defRPr>
            </a:lvl1pPr>
          </a:lstStyle>
          <a:p>
            <a:pPr marL="0" lvl="0" indent="0" algn="ctr">
              <a:buNone/>
            </a:pPr>
            <a:r>
              <a:rPr lang="en-US" dirty="0"/>
              <a:t>Optional takeaway bar. White. Bold. 16 pt. Centered. Sentence case.</a:t>
            </a:r>
          </a:p>
        </p:txBody>
      </p:sp>
      <p:sp>
        <p:nvSpPr>
          <p:cNvPr id="24" name="Body4">
            <a:extLst>
              <a:ext uri="{FF2B5EF4-FFF2-40B4-BE49-F238E27FC236}">
                <a16:creationId xmlns:a16="http://schemas.microsoft.com/office/drawing/2014/main" id="{EFBD0647-D555-4E72-BD0C-D7C31163DE48}"/>
              </a:ext>
            </a:extLst>
          </p:cNvPr>
          <p:cNvSpPr>
            <a:spLocks noGrp="1"/>
          </p:cNvSpPr>
          <p:nvPr>
            <p:ph sz="quarter" idx="33" hasCustomPrompt="1"/>
          </p:nvPr>
        </p:nvSpPr>
        <p:spPr>
          <a:xfrm>
            <a:off x="6285898" y="4082550"/>
            <a:ext cx="5257800" cy="1458912"/>
          </a:xfrm>
        </p:spPr>
        <p:txBody>
          <a:bodyPr/>
          <a:lstStyle>
            <a:lvl1pPr marL="0" indent="0">
              <a:buNone/>
              <a:defRPr sz="1800"/>
            </a:lvl1pPr>
            <a:lvl2pPr>
              <a:defRPr sz="1800"/>
            </a:lvl2pPr>
            <a:lvl3pPr>
              <a:defRPr sz="1800"/>
            </a:lvl3pPr>
            <a:lvl4pPr>
              <a:defRPr sz="1800"/>
            </a:lvl4pPr>
          </a:lstStyle>
          <a:p>
            <a:pPr lvl="0"/>
            <a:r>
              <a:rPr lang="en-US" dirty="0"/>
              <a:t>Main bullet. 18 pt. black.</a:t>
            </a:r>
          </a:p>
          <a:p>
            <a:pPr lvl="1"/>
            <a:r>
              <a:rPr lang="en-US" dirty="0"/>
              <a:t>Second level</a:t>
            </a:r>
          </a:p>
          <a:p>
            <a:pPr lvl="2"/>
            <a:r>
              <a:rPr lang="en-US" dirty="0"/>
              <a:t>Third level</a:t>
            </a:r>
          </a:p>
          <a:p>
            <a:pPr lvl="3"/>
            <a:r>
              <a:rPr lang="en-US" dirty="0"/>
              <a:t>Fourth level</a:t>
            </a:r>
          </a:p>
        </p:txBody>
      </p:sp>
      <p:sp>
        <p:nvSpPr>
          <p:cNvPr id="18" name="Subhead4"/>
          <p:cNvSpPr>
            <a:spLocks noGrp="1"/>
          </p:cNvSpPr>
          <p:nvPr>
            <p:ph type="body" sz="quarter" idx="27" hasCustomPrompt="1"/>
          </p:nvPr>
        </p:nvSpPr>
        <p:spPr>
          <a:xfrm>
            <a:off x="6292877" y="3723131"/>
            <a:ext cx="5243843" cy="341632"/>
          </a:xfrm>
          <a:noFill/>
        </p:spPr>
        <p:txBody>
          <a:bodyPr wrap="square" bIns="91440">
            <a:spAutoFit/>
          </a:bodyPr>
          <a:lstStyle>
            <a:lvl1pPr marL="0" marR="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sz="1800" b="1" baseline="0">
                <a:solidFill>
                  <a:schemeClr val="tx2"/>
                </a:solidFill>
              </a:defRPr>
            </a:lvl1pPr>
          </a:lstStyle>
          <a:p>
            <a:pPr marL="0" marR="0" lvl="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dirty="0"/>
              <a:t>Subhead 18 pt. RTX red. Bold. Sentence case.</a:t>
            </a:r>
          </a:p>
        </p:txBody>
      </p:sp>
      <p:sp>
        <p:nvSpPr>
          <p:cNvPr id="8" name="Body3">
            <a:extLst>
              <a:ext uri="{FF2B5EF4-FFF2-40B4-BE49-F238E27FC236}">
                <a16:creationId xmlns:a16="http://schemas.microsoft.com/office/drawing/2014/main" id="{79CF69DF-EFCD-41D8-9992-E41641193E44}"/>
              </a:ext>
            </a:extLst>
          </p:cNvPr>
          <p:cNvSpPr>
            <a:spLocks noGrp="1"/>
          </p:cNvSpPr>
          <p:nvPr>
            <p:ph sz="quarter" idx="31" hasCustomPrompt="1"/>
          </p:nvPr>
        </p:nvSpPr>
        <p:spPr>
          <a:xfrm>
            <a:off x="710241" y="4078027"/>
            <a:ext cx="5240337" cy="1436687"/>
          </a:xfrm>
        </p:spPr>
        <p:txBody>
          <a:bodyPr/>
          <a:lstStyle>
            <a:lvl1pPr>
              <a:defRPr sz="1800"/>
            </a:lvl1pPr>
            <a:lvl2pPr>
              <a:defRPr sz="1800"/>
            </a:lvl2pPr>
            <a:lvl3pPr>
              <a:defRPr sz="1800"/>
            </a:lvl3pPr>
            <a:lvl4pPr>
              <a:defRPr sz="1800"/>
            </a:lvl4pPr>
          </a:lstStyle>
          <a:p>
            <a:pPr lvl="0"/>
            <a:r>
              <a:rPr lang="en-US" dirty="0"/>
              <a:t>Main bullet. 18 pt. black.</a:t>
            </a:r>
          </a:p>
          <a:p>
            <a:pPr lvl="1"/>
            <a:r>
              <a:rPr lang="en-US" dirty="0"/>
              <a:t>Second level</a:t>
            </a:r>
          </a:p>
          <a:p>
            <a:pPr lvl="2"/>
            <a:r>
              <a:rPr lang="en-US" dirty="0"/>
              <a:t>Third level</a:t>
            </a:r>
          </a:p>
          <a:p>
            <a:pPr lvl="3"/>
            <a:r>
              <a:rPr lang="en-US" dirty="0"/>
              <a:t>Fourth level</a:t>
            </a:r>
          </a:p>
        </p:txBody>
      </p:sp>
      <p:sp>
        <p:nvSpPr>
          <p:cNvPr id="17" name="Subhead3"/>
          <p:cNvSpPr>
            <a:spLocks noGrp="1"/>
          </p:cNvSpPr>
          <p:nvPr>
            <p:ph type="body" sz="quarter" idx="26" hasCustomPrompt="1"/>
          </p:nvPr>
        </p:nvSpPr>
        <p:spPr>
          <a:xfrm>
            <a:off x="715878" y="3714404"/>
            <a:ext cx="5243843" cy="341632"/>
          </a:xfrm>
          <a:noFill/>
        </p:spPr>
        <p:txBody>
          <a:bodyPr wrap="square" bIns="91440">
            <a:spAutoFit/>
          </a:bodyPr>
          <a:lstStyle>
            <a:lvl1pPr marL="0" marR="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sz="1800" b="1" baseline="0">
                <a:solidFill>
                  <a:schemeClr val="tx2"/>
                </a:solidFill>
              </a:defRPr>
            </a:lvl1pPr>
          </a:lstStyle>
          <a:p>
            <a:pPr marL="0" marR="0" lvl="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dirty="0"/>
              <a:t>Subhead 18 pt. RTX red. Bold. Sentence case.</a:t>
            </a:r>
          </a:p>
        </p:txBody>
      </p:sp>
      <p:sp>
        <p:nvSpPr>
          <p:cNvPr id="6" name="Body2">
            <a:extLst>
              <a:ext uri="{FF2B5EF4-FFF2-40B4-BE49-F238E27FC236}">
                <a16:creationId xmlns:a16="http://schemas.microsoft.com/office/drawing/2014/main" id="{1C66D4F2-6ADE-445D-B545-81F44821A597}"/>
              </a:ext>
            </a:extLst>
          </p:cNvPr>
          <p:cNvSpPr>
            <a:spLocks noGrp="1"/>
          </p:cNvSpPr>
          <p:nvPr>
            <p:ph sz="quarter" idx="30" hasCustomPrompt="1"/>
          </p:nvPr>
        </p:nvSpPr>
        <p:spPr>
          <a:xfrm>
            <a:off x="6253163" y="1925638"/>
            <a:ext cx="5262562" cy="1422400"/>
          </a:xfrm>
        </p:spPr>
        <p:txBody>
          <a:bodyPr/>
          <a:lstStyle>
            <a:lvl1pPr>
              <a:defRPr sz="1800"/>
            </a:lvl1pPr>
            <a:lvl2pPr>
              <a:defRPr sz="1800"/>
            </a:lvl2pPr>
            <a:lvl3pPr>
              <a:defRPr sz="1800"/>
            </a:lvl3pPr>
            <a:lvl4pPr>
              <a:defRPr sz="1800"/>
            </a:lvl4pPr>
            <a:lvl5pPr marL="841248" indent="0">
              <a:buNone/>
              <a:defRPr/>
            </a:lvl5pPr>
          </a:lstStyle>
          <a:p>
            <a:pPr lvl="0"/>
            <a:r>
              <a:rPr lang="en-US" dirty="0"/>
              <a:t>Main bullet. 18 pt. black.</a:t>
            </a:r>
          </a:p>
          <a:p>
            <a:pPr lvl="1"/>
            <a:r>
              <a:rPr lang="en-US" dirty="0"/>
              <a:t>Second level</a:t>
            </a:r>
          </a:p>
          <a:p>
            <a:pPr lvl="2"/>
            <a:r>
              <a:rPr lang="en-US" dirty="0"/>
              <a:t>Third level</a:t>
            </a:r>
          </a:p>
          <a:p>
            <a:pPr lvl="3"/>
            <a:r>
              <a:rPr lang="en-US" dirty="0"/>
              <a:t>Fourth level</a:t>
            </a:r>
          </a:p>
        </p:txBody>
      </p:sp>
      <p:sp>
        <p:nvSpPr>
          <p:cNvPr id="16" name="Subhead2"/>
          <p:cNvSpPr>
            <a:spLocks noGrp="1"/>
          </p:cNvSpPr>
          <p:nvPr>
            <p:ph type="body" sz="quarter" idx="25" hasCustomPrompt="1"/>
          </p:nvPr>
        </p:nvSpPr>
        <p:spPr>
          <a:xfrm>
            <a:off x="6249401" y="1580534"/>
            <a:ext cx="5243843" cy="341632"/>
          </a:xfrm>
          <a:noFill/>
        </p:spPr>
        <p:txBody>
          <a:bodyPr wrap="square" bIns="91440">
            <a:spAutoFit/>
          </a:bodyPr>
          <a:lstStyle>
            <a:lvl1pPr marL="0" marR="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sz="1800" b="1" baseline="0">
                <a:solidFill>
                  <a:schemeClr val="tx2"/>
                </a:solidFill>
              </a:defRPr>
            </a:lvl1pPr>
          </a:lstStyle>
          <a:p>
            <a:pPr marL="0" marR="0" lvl="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dirty="0"/>
              <a:t>Subhead 18 pt. RTX red. Bold. Sentence case.</a:t>
            </a:r>
          </a:p>
        </p:txBody>
      </p:sp>
      <p:sp>
        <p:nvSpPr>
          <p:cNvPr id="4" name="Body1">
            <a:extLst>
              <a:ext uri="{FF2B5EF4-FFF2-40B4-BE49-F238E27FC236}">
                <a16:creationId xmlns:a16="http://schemas.microsoft.com/office/drawing/2014/main" id="{13618A41-9235-4A1A-90C9-9833408FBD69}"/>
              </a:ext>
            </a:extLst>
          </p:cNvPr>
          <p:cNvSpPr>
            <a:spLocks noGrp="1"/>
          </p:cNvSpPr>
          <p:nvPr>
            <p:ph sz="quarter" idx="29" hasCustomPrompt="1"/>
          </p:nvPr>
        </p:nvSpPr>
        <p:spPr>
          <a:xfrm>
            <a:off x="695325" y="1922463"/>
            <a:ext cx="5240338" cy="1425575"/>
          </a:xfrm>
        </p:spPr>
        <p:txBody>
          <a:bodyPr/>
          <a:lstStyle>
            <a:lvl1pPr>
              <a:defRPr sz="1800"/>
            </a:lvl1pPr>
            <a:lvl2pPr>
              <a:defRPr sz="1800"/>
            </a:lvl2pPr>
            <a:lvl3pPr>
              <a:defRPr sz="1800"/>
            </a:lvl3pPr>
            <a:lvl4pPr>
              <a:defRPr sz="1800"/>
            </a:lvl4pPr>
            <a:lvl5pPr marL="841248" indent="0">
              <a:buNone/>
              <a:defRPr/>
            </a:lvl5pPr>
          </a:lstStyle>
          <a:p>
            <a:pPr lvl="0"/>
            <a:r>
              <a:rPr lang="en-US" dirty="0"/>
              <a:t>Main bullet. 18 pt. black.</a:t>
            </a:r>
          </a:p>
          <a:p>
            <a:pPr lvl="1"/>
            <a:r>
              <a:rPr lang="en-US" dirty="0"/>
              <a:t>Second level</a:t>
            </a:r>
          </a:p>
          <a:p>
            <a:pPr lvl="2"/>
            <a:r>
              <a:rPr lang="en-US" dirty="0"/>
              <a:t>Third level</a:t>
            </a:r>
          </a:p>
          <a:p>
            <a:pPr lvl="3"/>
            <a:r>
              <a:rPr lang="en-US" dirty="0"/>
              <a:t>Fourth level</a:t>
            </a:r>
          </a:p>
        </p:txBody>
      </p:sp>
      <p:sp>
        <p:nvSpPr>
          <p:cNvPr id="15" name="Subhead1"/>
          <p:cNvSpPr>
            <a:spLocks noGrp="1"/>
          </p:cNvSpPr>
          <p:nvPr>
            <p:ph type="body" sz="quarter" idx="21" hasCustomPrompt="1"/>
          </p:nvPr>
        </p:nvSpPr>
        <p:spPr>
          <a:xfrm>
            <a:off x="691820" y="1580534"/>
            <a:ext cx="5243843" cy="341632"/>
          </a:xfrm>
          <a:noFill/>
        </p:spPr>
        <p:txBody>
          <a:bodyPr wrap="square" bIns="91440">
            <a:spAutoFit/>
          </a:bodyPr>
          <a:lstStyle>
            <a:lvl1pPr marL="0" marR="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sz="1800" b="1" baseline="0">
                <a:solidFill>
                  <a:schemeClr val="tx2"/>
                </a:solidFill>
              </a:defRPr>
            </a:lvl1pPr>
          </a:lstStyle>
          <a:p>
            <a:pPr marL="0" marR="0" lvl="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dirty="0"/>
              <a:t>Subhead 18 pt. RTX red. Bold. Sentence case.</a:t>
            </a:r>
          </a:p>
        </p:txBody>
      </p:sp>
      <p:sp>
        <p:nvSpPr>
          <p:cNvPr id="19" name="Title 5"/>
          <p:cNvSpPr>
            <a:spLocks noGrp="1"/>
          </p:cNvSpPr>
          <p:nvPr>
            <p:ph type="title" hasCustomPrompt="1"/>
          </p:nvPr>
        </p:nvSpPr>
        <p:spPr>
          <a:xfrm>
            <a:off x="694944" y="514473"/>
            <a:ext cx="10811256" cy="676653"/>
          </a:xfrm>
          <a:prstGeom prst="rect">
            <a:avLst/>
          </a:prstGeom>
        </p:spPr>
        <p:txBody>
          <a:bodyPr/>
          <a:lstStyle>
            <a:lvl1pPr>
              <a:lnSpc>
                <a:spcPct val="80000"/>
              </a:lnSpc>
              <a:defRPr/>
            </a:lvl1pPr>
          </a:lstStyle>
          <a:p>
            <a:r>
              <a:rPr lang="en-US" dirty="0"/>
              <a:t>TITLE. 32 PT. BLACK. REGULAR. UPPERCASE. TWO LINES MAX.</a:t>
            </a:r>
          </a:p>
        </p:txBody>
      </p:sp>
    </p:spTree>
    <p:extLst>
      <p:ext uri="{BB962C8B-B14F-4D97-AF65-F5344CB8AC3E}">
        <p14:creationId xmlns:p14="http://schemas.microsoft.com/office/powerpoint/2010/main" val="1445225690"/>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lins content: Blank">
    <p:spTree>
      <p:nvGrpSpPr>
        <p:cNvPr id="1" name=""/>
        <p:cNvGrpSpPr/>
        <p:nvPr/>
      </p:nvGrpSpPr>
      <p:grpSpPr>
        <a:xfrm>
          <a:off x="0" y="0"/>
          <a:ext cx="0" cy="0"/>
          <a:chOff x="0" y="0"/>
          <a:chExt cx="0" cy="0"/>
        </a:xfrm>
      </p:grpSpPr>
      <p:sp>
        <p:nvSpPr>
          <p:cNvPr id="9" name="Slide number"/>
          <p:cNvSpPr>
            <a:spLocks noGrp="1"/>
          </p:cNvSpPr>
          <p:nvPr>
            <p:ph type="sldNum" sz="quarter" idx="4"/>
          </p:nvPr>
        </p:nvSpPr>
        <p:spPr>
          <a:xfrm>
            <a:off x="10983397" y="6380414"/>
            <a:ext cx="531946" cy="365125"/>
          </a:xfrm>
          <a:prstGeom prst="rect">
            <a:avLst/>
          </a:prstGeom>
        </p:spPr>
        <p:txBody>
          <a:bodyPr vert="horz" lIns="0" tIns="0" rIns="0" bIns="0" rtlCol="0" anchor="t" anchorCtr="0"/>
          <a:lstStyle>
            <a:lvl1pPr algn="r">
              <a:defRPr lang="en-US" sz="1200" kern="1200" smtClean="0">
                <a:solidFill>
                  <a:schemeClr val="tx1">
                    <a:tint val="75000"/>
                  </a:schemeClr>
                </a:solidFill>
                <a:latin typeface="+mn-lt"/>
                <a:ea typeface="+mn-ea"/>
                <a:cs typeface="+mn-cs"/>
              </a:defRPr>
            </a:lvl1pPr>
          </a:lstStyle>
          <a:p>
            <a:fld id="{07165E6F-54ED-4977-A15E-D44BE7238A65}" type="slidenum">
              <a:rPr lang="en-US" smtClean="0"/>
              <a:pPr/>
              <a:t>‹#›</a:t>
            </a:fld>
            <a:endParaRPr lang="en-US" dirty="0"/>
          </a:p>
        </p:txBody>
      </p:sp>
      <p:sp>
        <p:nvSpPr>
          <p:cNvPr id="6" name="Title 5"/>
          <p:cNvSpPr>
            <a:spLocks noGrp="1"/>
          </p:cNvSpPr>
          <p:nvPr>
            <p:ph type="title" hasCustomPrompt="1"/>
          </p:nvPr>
        </p:nvSpPr>
        <p:spPr>
          <a:xfrm>
            <a:off x="694944" y="512067"/>
            <a:ext cx="10811256" cy="676653"/>
          </a:xfrm>
          <a:prstGeom prst="rect">
            <a:avLst/>
          </a:prstGeom>
        </p:spPr>
        <p:txBody>
          <a:bodyPr/>
          <a:lstStyle>
            <a:lvl1pPr>
              <a:lnSpc>
                <a:spcPct val="80000"/>
              </a:lnSpc>
              <a:defRPr sz="3200" b="0"/>
            </a:lvl1pPr>
          </a:lstStyle>
          <a:p>
            <a:r>
              <a:rPr lang="en-US" dirty="0"/>
              <a:t>Title. 32 pt. black. UPPER case. Two lines max.</a:t>
            </a:r>
          </a:p>
        </p:txBody>
      </p:sp>
      <p:sp>
        <p:nvSpPr>
          <p:cNvPr id="5" name="Takeaway bar"/>
          <p:cNvSpPr>
            <a:spLocks noGrp="1"/>
          </p:cNvSpPr>
          <p:nvPr>
            <p:ph type="body" sz="quarter" idx="15" hasCustomPrompt="1"/>
          </p:nvPr>
        </p:nvSpPr>
        <p:spPr>
          <a:xfrm>
            <a:off x="694944" y="5917569"/>
            <a:ext cx="10820399" cy="268279"/>
          </a:xfrm>
          <a:solidFill>
            <a:schemeClr val="accent1"/>
          </a:solidFill>
        </p:spPr>
        <p:txBody>
          <a:bodyPr vert="horz" wrap="square" lIns="621792" tIns="64008" rIns="621792" bIns="36576" rtlCol="0" anchor="b" anchorCtr="0">
            <a:spAutoFit/>
          </a:bodyPr>
          <a:lstStyle>
            <a:lvl1pPr marL="0" indent="0" algn="ctr" defTabSz="0">
              <a:lnSpc>
                <a:spcPts val="1300"/>
              </a:lnSpc>
              <a:spcBef>
                <a:spcPts val="0"/>
              </a:spcBef>
              <a:buFontTx/>
              <a:buNone/>
              <a:defRPr lang="en-US" sz="1600" b="1" dirty="0">
                <a:solidFill>
                  <a:schemeClr val="bg1"/>
                </a:solidFill>
                <a:latin typeface="Arial" panose="020B0604020202020204" pitchFamily="34" charset="0"/>
                <a:ea typeface="+mj-ea"/>
                <a:cs typeface="Arial" panose="020B0604020202020204" pitchFamily="34" charset="0"/>
              </a:defRPr>
            </a:lvl1pPr>
          </a:lstStyle>
          <a:p>
            <a:pPr marL="0" lvl="0" indent="0" algn="ctr">
              <a:buNone/>
            </a:pPr>
            <a:r>
              <a:rPr lang="en-US" dirty="0"/>
              <a:t>Optional takeaway bar. White. Bold. 16 pt. Centered. Sentence case.</a:t>
            </a:r>
          </a:p>
        </p:txBody>
      </p:sp>
      <p:sp>
        <p:nvSpPr>
          <p:cNvPr id="2" name="Footer Placeholder 1">
            <a:extLst>
              <a:ext uri="{FF2B5EF4-FFF2-40B4-BE49-F238E27FC236}">
                <a16:creationId xmlns:a16="http://schemas.microsoft.com/office/drawing/2014/main" id="{347B83AA-E296-8443-804F-04A7F4C1160F}"/>
              </a:ext>
            </a:extLst>
          </p:cNvPr>
          <p:cNvSpPr>
            <a:spLocks noGrp="1"/>
          </p:cNvSpPr>
          <p:nvPr>
            <p:ph type="ftr" sz="quarter" idx="16"/>
          </p:nvPr>
        </p:nvSpPr>
        <p:spPr/>
        <p:txBody>
          <a:bodyPr/>
          <a:lstStyle/>
          <a:p>
            <a:r>
              <a:rPr lang="en-US"/>
              <a:t>© 2023 Collins Aerospace  |  This document contains no export controlled technical data.</a:t>
            </a:r>
            <a:endParaRPr lang="en-US" dirty="0"/>
          </a:p>
        </p:txBody>
      </p:sp>
    </p:spTree>
    <p:extLst>
      <p:ext uri="{BB962C8B-B14F-4D97-AF65-F5344CB8AC3E}">
        <p14:creationId xmlns:p14="http://schemas.microsoft.com/office/powerpoint/2010/main" val="28439786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llins Custom Cover">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4257535" y="5297244"/>
            <a:ext cx="7105927" cy="566816"/>
          </a:xfrm>
          <a:noFill/>
        </p:spPr>
        <p:txBody>
          <a:bodyPr anchor="b" anchorCtr="0"/>
          <a:lstStyle>
            <a:lvl1pPr defTabSz="914400">
              <a:spcBef>
                <a:spcPct val="0"/>
              </a:spcBef>
              <a:defRPr sz="2200">
                <a:solidFill>
                  <a:schemeClr val="tx1"/>
                </a:solidFill>
              </a:defRPr>
            </a:lvl1pPr>
          </a:lstStyle>
          <a:p>
            <a:pPr lvl="0" defTabSz="914400">
              <a:spcBef>
                <a:spcPct val="0"/>
              </a:spcBef>
            </a:pPr>
            <a:r>
              <a:rPr lang="en-US" dirty="0"/>
              <a:t>TITLE 22 PT. BLACK. REGULAR. UPPERCASE.</a:t>
            </a:r>
          </a:p>
        </p:txBody>
      </p:sp>
      <p:sp>
        <p:nvSpPr>
          <p:cNvPr id="5" name="Text Placeholder 4"/>
          <p:cNvSpPr>
            <a:spLocks noGrp="1"/>
          </p:cNvSpPr>
          <p:nvPr>
            <p:ph type="body" sz="quarter" idx="15" hasCustomPrompt="1"/>
          </p:nvPr>
        </p:nvSpPr>
        <p:spPr>
          <a:xfrm>
            <a:off x="4257535" y="6041041"/>
            <a:ext cx="7105927" cy="216670"/>
          </a:xfrm>
          <a:noFill/>
        </p:spPr>
        <p:txBody>
          <a:bodyPr/>
          <a:lstStyle>
            <a:lvl1pPr marL="0" marR="0" indent="0" algn="l" defTabSz="0" rtl="0" eaLnBrk="1" fontAlgn="auto" latinLnBrk="0" hangingPunct="1">
              <a:lnSpc>
                <a:spcPct val="90000"/>
              </a:lnSpc>
              <a:spcBef>
                <a:spcPts val="0"/>
              </a:spcBef>
              <a:spcAft>
                <a:spcPts val="0"/>
              </a:spcAft>
              <a:buClrTx/>
              <a:buSzPct val="115000"/>
              <a:buFont typeface="Arial" panose="020B0604020202020204" pitchFamily="34" charset="0"/>
              <a:buNone/>
              <a:tabLst/>
              <a:defRPr sz="1600" b="0" baseline="0">
                <a:solidFill>
                  <a:schemeClr val="tx1"/>
                </a:solidFill>
              </a:defRPr>
            </a:lvl1pPr>
          </a:lstStyle>
          <a:p>
            <a:pPr marL="0" marR="0" lvl="0" indent="0" algn="l" defTabSz="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dirty="0"/>
              <a:t>Subhead 16 pt. Black. Regular. Sentence case.</a:t>
            </a:r>
          </a:p>
        </p:txBody>
      </p:sp>
      <p:cxnSp>
        <p:nvCxnSpPr>
          <p:cNvPr id="11" name="Straight Connector 10">
            <a:extLst>
              <a:ext uri="{FF2B5EF4-FFF2-40B4-BE49-F238E27FC236}">
                <a16:creationId xmlns:a16="http://schemas.microsoft.com/office/drawing/2014/main" id="{E648BD36-0B39-4245-A543-F4FCE86E5E97}"/>
              </a:ext>
            </a:extLst>
          </p:cNvPr>
          <p:cNvCxnSpPr>
            <a:cxnSpLocks/>
          </p:cNvCxnSpPr>
          <p:nvPr userDrawn="1"/>
        </p:nvCxnSpPr>
        <p:spPr>
          <a:xfrm>
            <a:off x="752528" y="247662"/>
            <a:ext cx="11436297" cy="0"/>
          </a:xfrm>
          <a:prstGeom prst="line">
            <a:avLst/>
          </a:prstGeom>
          <a:ln w="19050" cap="sq">
            <a:solidFill>
              <a:srgbClr val="CE1126"/>
            </a:solidFill>
            <a:headEnd type="oval" w="sm" len="sm"/>
          </a:ln>
          <a:effectLst/>
        </p:spPr>
        <p:style>
          <a:lnRef idx="2">
            <a:schemeClr val="accent1"/>
          </a:lnRef>
          <a:fillRef idx="0">
            <a:schemeClr val="accent1"/>
          </a:fillRef>
          <a:effectRef idx="1">
            <a:schemeClr val="accent1"/>
          </a:effectRef>
          <a:fontRef idx="minor">
            <a:schemeClr val="tx1"/>
          </a:fontRef>
        </p:style>
      </p:cxnSp>
      <p:pic>
        <p:nvPicPr>
          <p:cNvPr id="8" name="Graphic 7">
            <a:extLst>
              <a:ext uri="{FF2B5EF4-FFF2-40B4-BE49-F238E27FC236}">
                <a16:creationId xmlns:a16="http://schemas.microsoft.com/office/drawing/2014/main" id="{12ADE7C4-C9D6-C340-9D31-184D270C18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2096" y="5526826"/>
            <a:ext cx="3071203" cy="514215"/>
          </a:xfrm>
          <a:prstGeom prst="rect">
            <a:avLst/>
          </a:prstGeom>
        </p:spPr>
      </p:pic>
      <p:sp>
        <p:nvSpPr>
          <p:cNvPr id="6" name="Slide Number Placeholder 5">
            <a:extLst>
              <a:ext uri="{FF2B5EF4-FFF2-40B4-BE49-F238E27FC236}">
                <a16:creationId xmlns:a16="http://schemas.microsoft.com/office/drawing/2014/main" id="{18C79568-C04F-4FC0-9F37-DB741B6B8CD3}"/>
              </a:ext>
            </a:extLst>
          </p:cNvPr>
          <p:cNvSpPr>
            <a:spLocks noGrp="1"/>
          </p:cNvSpPr>
          <p:nvPr>
            <p:ph type="sldNum" sz="quarter" idx="17"/>
          </p:nvPr>
        </p:nvSpPr>
        <p:spPr/>
        <p:txBody>
          <a:bodyPr/>
          <a:lstStyle/>
          <a:p>
            <a:fld id="{07165E6F-54ED-4977-A15E-D44BE7238A65}" type="slidenum">
              <a:rPr lang="en-US" smtClean="0"/>
              <a:pPr/>
              <a:t>‹#›</a:t>
            </a:fld>
            <a:endParaRPr lang="en-US" dirty="0"/>
          </a:p>
        </p:txBody>
      </p:sp>
      <p:sp>
        <p:nvSpPr>
          <p:cNvPr id="3" name="Footer Placeholder 2">
            <a:extLst>
              <a:ext uri="{FF2B5EF4-FFF2-40B4-BE49-F238E27FC236}">
                <a16:creationId xmlns:a16="http://schemas.microsoft.com/office/drawing/2014/main" id="{1FC6B38C-CF04-4F32-B219-4E6897BCEC78}"/>
              </a:ext>
            </a:extLst>
          </p:cNvPr>
          <p:cNvSpPr>
            <a:spLocks noGrp="1"/>
          </p:cNvSpPr>
          <p:nvPr>
            <p:ph type="ftr" sz="quarter" idx="18"/>
          </p:nvPr>
        </p:nvSpPr>
        <p:spPr/>
        <p:txBody>
          <a:bodyPr/>
          <a:lstStyle/>
          <a:p>
            <a:r>
              <a:rPr lang="en-US"/>
              <a:t>© 2023 Collins Aerospace  |  This document contains no export controlled technical data.</a:t>
            </a:r>
            <a:endParaRPr lang="en-US" dirty="0"/>
          </a:p>
        </p:txBody>
      </p:sp>
      <p:sp>
        <p:nvSpPr>
          <p:cNvPr id="10" name="Date Placeholder 4">
            <a:extLst>
              <a:ext uri="{FF2B5EF4-FFF2-40B4-BE49-F238E27FC236}">
                <a16:creationId xmlns:a16="http://schemas.microsoft.com/office/drawing/2014/main" id="{7730A198-60A6-4683-BC20-14E81E22C99D}"/>
              </a:ext>
            </a:extLst>
          </p:cNvPr>
          <p:cNvSpPr>
            <a:spLocks noGrp="1"/>
          </p:cNvSpPr>
          <p:nvPr>
            <p:ph type="dt" sz="half" idx="12"/>
          </p:nvPr>
        </p:nvSpPr>
        <p:spPr>
          <a:xfrm>
            <a:off x="9051010" y="6402278"/>
            <a:ext cx="2312452" cy="216670"/>
          </a:xfrm>
          <a:noFill/>
        </p:spPr>
        <p:txBody>
          <a:bodyPr vert="horz" lIns="0" tIns="0" rIns="0" bIns="0" rtlCol="0">
            <a:noAutofit/>
          </a:bodyPr>
          <a:lstStyle>
            <a:lvl1pPr algn="r">
              <a:defRPr lang="en-US" sz="1400" b="1" baseline="0" smtClean="0">
                <a:solidFill>
                  <a:schemeClr val="tx1"/>
                </a:solidFill>
                <a:latin typeface="Arial" panose="020B0604020202020204" pitchFamily="34" charset="0"/>
                <a:cs typeface="Arial" panose="020B0604020202020204" pitchFamily="34" charset="0"/>
              </a:defRPr>
            </a:lvl1pPr>
          </a:lstStyle>
          <a:p>
            <a:pPr>
              <a:spcAft>
                <a:spcPts val="600"/>
              </a:spcAft>
              <a:buClr>
                <a:schemeClr val="tx2"/>
              </a:buClr>
              <a:buSzPct val="75000"/>
              <a:buFont typeface="Arial" panose="020B0604020202020204" pitchFamily="34" charset="0"/>
              <a:buNone/>
            </a:pPr>
            <a:endParaRPr lang="en-US"/>
          </a:p>
        </p:txBody>
      </p:sp>
    </p:spTree>
    <p:extLst>
      <p:ext uri="{BB962C8B-B14F-4D97-AF65-F5344CB8AC3E}">
        <p14:creationId xmlns:p14="http://schemas.microsoft.com/office/powerpoint/2010/main" val="4143326884"/>
      </p:ext>
    </p:extLst>
  </p:cSld>
  <p:clrMapOvr>
    <a:masterClrMapping/>
  </p:clrMapOvr>
  <p:extLst>
    <p:ext uri="{DCECCB84-F9BA-43D5-87BE-67443E8EF086}">
      <p15:sldGuideLst xmlns:p15="http://schemas.microsoft.com/office/powerpoint/2012/main">
        <p15:guide id="1" orient="horz" pos="3552">
          <p15:clr>
            <a:srgbClr val="FBAE40"/>
          </p15:clr>
        </p15:guide>
        <p15:guide id="2" orient="horz" pos="314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llins Cover: Text">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AB634BC7-2D07-6C4F-AC68-902D1C49E1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5938" y="2575915"/>
            <a:ext cx="5392162" cy="902816"/>
          </a:xfrm>
          <a:prstGeom prst="rect">
            <a:avLst/>
          </a:prstGeom>
        </p:spPr>
      </p:pic>
      <p:sp>
        <p:nvSpPr>
          <p:cNvPr id="7" name="Presenters"/>
          <p:cNvSpPr>
            <a:spLocks noGrp="1"/>
          </p:cNvSpPr>
          <p:nvPr>
            <p:ph type="body" sz="quarter" idx="13" hasCustomPrompt="1"/>
          </p:nvPr>
        </p:nvSpPr>
        <p:spPr>
          <a:xfrm>
            <a:off x="7290486" y="4235572"/>
            <a:ext cx="4215715" cy="635908"/>
          </a:xfrm>
          <a:noFill/>
        </p:spPr>
        <p:txBody>
          <a:bodyPr vert="horz" lIns="0" tIns="0" rIns="0" bIns="0" rtlCol="0">
            <a:noAutofit/>
          </a:bodyPr>
          <a:lstStyle>
            <a:lvl1pPr marL="0" marR="0" indent="0" algn="l" defTabSz="0" rtl="0" eaLnBrk="1" fontAlgn="auto" latinLnBrk="0" hangingPunct="1">
              <a:lnSpc>
                <a:spcPct val="90000"/>
              </a:lnSpc>
              <a:spcBef>
                <a:spcPts val="0"/>
              </a:spcBef>
              <a:spcAft>
                <a:spcPts val="0"/>
              </a:spcAft>
              <a:buClrTx/>
              <a:buSzPct val="115000"/>
              <a:buFont typeface="Arial" panose="020B0604020202020204" pitchFamily="34" charset="0"/>
              <a:buNone/>
              <a:tabLst/>
              <a:defRPr lang="en-US" sz="1800" b="0" baseline="0">
                <a:solidFill>
                  <a:schemeClr val="tx1"/>
                </a:solidFill>
              </a:defRPr>
            </a:lvl1pPr>
          </a:lstStyle>
          <a:p>
            <a:pPr marL="0" marR="0" lvl="0" indent="0" algn="l" defTabSz="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dirty="0"/>
              <a:t>Name, Title, Function. 18 pt. black.</a:t>
            </a:r>
          </a:p>
        </p:txBody>
      </p:sp>
      <p:sp>
        <p:nvSpPr>
          <p:cNvPr id="2" name="Title"/>
          <p:cNvSpPr>
            <a:spLocks noGrp="1"/>
          </p:cNvSpPr>
          <p:nvPr>
            <p:ph type="title" hasCustomPrompt="1"/>
          </p:nvPr>
        </p:nvSpPr>
        <p:spPr>
          <a:xfrm>
            <a:off x="7290486" y="2414671"/>
            <a:ext cx="4215715" cy="1472187"/>
          </a:xfrm>
          <a:noFill/>
        </p:spPr>
        <p:txBody>
          <a:bodyPr anchor="t" anchorCtr="0"/>
          <a:lstStyle>
            <a:lvl1pPr defTabSz="914400">
              <a:spcBef>
                <a:spcPct val="0"/>
              </a:spcBef>
              <a:defRPr sz="3200" spc="300" baseline="0">
                <a:solidFill>
                  <a:schemeClr val="tx1"/>
                </a:solidFill>
              </a:defRPr>
            </a:lvl1pPr>
          </a:lstStyle>
          <a:p>
            <a:pPr lvl="0" defTabSz="914400">
              <a:spcBef>
                <a:spcPct val="0"/>
              </a:spcBef>
            </a:pPr>
            <a:r>
              <a:rPr lang="en-US" dirty="0"/>
              <a:t>TITLE 32 PT. BLACK. REGULAR. UPPERCASE.</a:t>
            </a:r>
          </a:p>
        </p:txBody>
      </p:sp>
      <p:cxnSp>
        <p:nvCxnSpPr>
          <p:cNvPr id="11" name="Straight Connector 10">
            <a:extLst>
              <a:ext uri="{FF2B5EF4-FFF2-40B4-BE49-F238E27FC236}">
                <a16:creationId xmlns:a16="http://schemas.microsoft.com/office/drawing/2014/main" id="{C153567C-9997-D34B-8327-05DCB0239D55}"/>
              </a:ext>
            </a:extLst>
          </p:cNvPr>
          <p:cNvCxnSpPr>
            <a:cxnSpLocks/>
          </p:cNvCxnSpPr>
          <p:nvPr userDrawn="1"/>
        </p:nvCxnSpPr>
        <p:spPr>
          <a:xfrm>
            <a:off x="752528" y="247662"/>
            <a:ext cx="11436297" cy="0"/>
          </a:xfrm>
          <a:prstGeom prst="line">
            <a:avLst/>
          </a:prstGeom>
          <a:ln w="19050" cap="sq">
            <a:solidFill>
              <a:srgbClr val="CE1126"/>
            </a:solidFill>
            <a:headEnd type="oval" w="sm" len="sm"/>
          </a:ln>
          <a:effectLst/>
        </p:spPr>
        <p:style>
          <a:lnRef idx="2">
            <a:schemeClr val="accent1"/>
          </a:lnRef>
          <a:fillRef idx="0">
            <a:schemeClr val="accent1"/>
          </a:fillRef>
          <a:effectRef idx="1">
            <a:schemeClr val="accent1"/>
          </a:effectRef>
          <a:fontRef idx="minor">
            <a:schemeClr val="tx1"/>
          </a:fontRef>
        </p:style>
      </p:cxnSp>
      <p:sp>
        <p:nvSpPr>
          <p:cNvPr id="3" name="Footer Placeholder 2">
            <a:extLst>
              <a:ext uri="{FF2B5EF4-FFF2-40B4-BE49-F238E27FC236}">
                <a16:creationId xmlns:a16="http://schemas.microsoft.com/office/drawing/2014/main" id="{9F7A2505-B409-704A-AC88-1EFFAEA71569}"/>
              </a:ext>
            </a:extLst>
          </p:cNvPr>
          <p:cNvSpPr>
            <a:spLocks noGrp="1"/>
          </p:cNvSpPr>
          <p:nvPr>
            <p:ph type="ftr" sz="quarter" idx="15"/>
          </p:nvPr>
        </p:nvSpPr>
        <p:spPr/>
        <p:txBody>
          <a:bodyPr/>
          <a:lstStyle/>
          <a:p>
            <a:r>
              <a:rPr lang="en-US"/>
              <a:t>© 2023 Collins Aerospace  |  This document contains no export controlled technical data.</a:t>
            </a:r>
            <a:endParaRPr lang="en-US" dirty="0"/>
          </a:p>
        </p:txBody>
      </p:sp>
      <p:sp>
        <p:nvSpPr>
          <p:cNvPr id="9" name="Date Placeholder 4">
            <a:extLst>
              <a:ext uri="{FF2B5EF4-FFF2-40B4-BE49-F238E27FC236}">
                <a16:creationId xmlns:a16="http://schemas.microsoft.com/office/drawing/2014/main" id="{0B64CAF4-449E-4DF9-B990-C06E5C7A5142}"/>
              </a:ext>
            </a:extLst>
          </p:cNvPr>
          <p:cNvSpPr>
            <a:spLocks noGrp="1"/>
          </p:cNvSpPr>
          <p:nvPr>
            <p:ph type="dt" sz="half" idx="12"/>
          </p:nvPr>
        </p:nvSpPr>
        <p:spPr>
          <a:xfrm>
            <a:off x="7290486" y="5262727"/>
            <a:ext cx="2653615" cy="274298"/>
          </a:xfrm>
          <a:noFill/>
        </p:spPr>
        <p:txBody>
          <a:bodyPr vert="horz" lIns="0" tIns="0" rIns="0" bIns="0" rtlCol="0">
            <a:noAutofit/>
          </a:bodyPr>
          <a:lstStyle>
            <a:lvl1pPr>
              <a:defRPr lang="en-US" sz="1400" b="1" baseline="0" smtClean="0">
                <a:solidFill>
                  <a:schemeClr val="tx1"/>
                </a:solidFill>
                <a:latin typeface="Arial" panose="020B0604020202020204" pitchFamily="34" charset="0"/>
                <a:cs typeface="Arial" panose="020B0604020202020204" pitchFamily="34" charset="0"/>
              </a:defRPr>
            </a:lvl1pPr>
          </a:lstStyle>
          <a:p>
            <a:pPr>
              <a:spcAft>
                <a:spcPts val="600"/>
              </a:spcAft>
              <a:buClr>
                <a:schemeClr val="tx2"/>
              </a:buClr>
              <a:buSzPct val="75000"/>
              <a:buFont typeface="Arial" panose="020B0604020202020204" pitchFamily="34" charset="0"/>
              <a:buNone/>
            </a:pPr>
            <a:endParaRPr lang="en-US"/>
          </a:p>
        </p:txBody>
      </p:sp>
    </p:spTree>
    <p:extLst>
      <p:ext uri="{BB962C8B-B14F-4D97-AF65-F5344CB8AC3E}">
        <p14:creationId xmlns:p14="http://schemas.microsoft.com/office/powerpoint/2010/main" val="2498145518"/>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llins Cover: Boeing 787">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544F40-B15B-9347-A626-CCC3B42174A2}"/>
              </a:ext>
            </a:extLst>
          </p:cNvPr>
          <p:cNvPicPr>
            <a:picLocks noChangeAspect="1"/>
          </p:cNvPicPr>
          <p:nvPr userDrawn="1"/>
        </p:nvPicPr>
        <p:blipFill>
          <a:blip r:embed="rId2"/>
          <a:stretch>
            <a:fillRect/>
          </a:stretch>
        </p:blipFill>
        <p:spPr>
          <a:xfrm>
            <a:off x="0" y="4763"/>
            <a:ext cx="12192000" cy="5010150"/>
          </a:xfrm>
          <a:prstGeom prst="rect">
            <a:avLst/>
          </a:prstGeom>
        </p:spPr>
      </p:pic>
      <p:sp>
        <p:nvSpPr>
          <p:cNvPr id="2" name="Title"/>
          <p:cNvSpPr>
            <a:spLocks noGrp="1"/>
          </p:cNvSpPr>
          <p:nvPr>
            <p:ph type="title" hasCustomPrompt="1"/>
          </p:nvPr>
        </p:nvSpPr>
        <p:spPr>
          <a:xfrm>
            <a:off x="4257535" y="5297244"/>
            <a:ext cx="7105927" cy="566816"/>
          </a:xfrm>
          <a:noFill/>
        </p:spPr>
        <p:txBody>
          <a:bodyPr anchor="b" anchorCtr="0"/>
          <a:lstStyle>
            <a:lvl1pPr defTabSz="914400">
              <a:spcBef>
                <a:spcPct val="0"/>
              </a:spcBef>
              <a:defRPr sz="2200">
                <a:solidFill>
                  <a:schemeClr val="tx1"/>
                </a:solidFill>
              </a:defRPr>
            </a:lvl1pPr>
          </a:lstStyle>
          <a:p>
            <a:pPr lvl="0" defTabSz="914400">
              <a:spcBef>
                <a:spcPct val="0"/>
              </a:spcBef>
            </a:pPr>
            <a:r>
              <a:rPr lang="en-US" dirty="0"/>
              <a:t>TITLE 22 PT. BLACK. REGULAR. UPPERCASE.</a:t>
            </a:r>
          </a:p>
        </p:txBody>
      </p:sp>
      <p:sp>
        <p:nvSpPr>
          <p:cNvPr id="5" name="Text Placeholder 4"/>
          <p:cNvSpPr>
            <a:spLocks noGrp="1"/>
          </p:cNvSpPr>
          <p:nvPr>
            <p:ph type="body" sz="quarter" idx="15" hasCustomPrompt="1"/>
          </p:nvPr>
        </p:nvSpPr>
        <p:spPr>
          <a:xfrm>
            <a:off x="4257535" y="6041041"/>
            <a:ext cx="7105927" cy="216670"/>
          </a:xfrm>
          <a:noFill/>
        </p:spPr>
        <p:txBody>
          <a:bodyPr/>
          <a:lstStyle>
            <a:lvl1pPr marL="0" marR="0" indent="0" algn="l" defTabSz="0" rtl="0" eaLnBrk="1" fontAlgn="auto" latinLnBrk="0" hangingPunct="1">
              <a:lnSpc>
                <a:spcPct val="90000"/>
              </a:lnSpc>
              <a:spcBef>
                <a:spcPts val="0"/>
              </a:spcBef>
              <a:spcAft>
                <a:spcPts val="0"/>
              </a:spcAft>
              <a:buClrTx/>
              <a:buSzPct val="115000"/>
              <a:buFont typeface="Arial" panose="020B0604020202020204" pitchFamily="34" charset="0"/>
              <a:buNone/>
              <a:tabLst/>
              <a:defRPr sz="1600" b="0" baseline="0">
                <a:solidFill>
                  <a:schemeClr val="tx1"/>
                </a:solidFill>
              </a:defRPr>
            </a:lvl1pPr>
          </a:lstStyle>
          <a:p>
            <a:pPr marL="0" marR="0" lvl="0" indent="0" algn="l" defTabSz="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dirty="0"/>
              <a:t>Subhead 16 pt. Black. Regular. Sentence case.</a:t>
            </a:r>
          </a:p>
        </p:txBody>
      </p:sp>
      <p:cxnSp>
        <p:nvCxnSpPr>
          <p:cNvPr id="11" name="Straight Connector 10">
            <a:extLst>
              <a:ext uri="{FF2B5EF4-FFF2-40B4-BE49-F238E27FC236}">
                <a16:creationId xmlns:a16="http://schemas.microsoft.com/office/drawing/2014/main" id="{E648BD36-0B39-4245-A543-F4FCE86E5E97}"/>
              </a:ext>
            </a:extLst>
          </p:cNvPr>
          <p:cNvCxnSpPr>
            <a:cxnSpLocks/>
          </p:cNvCxnSpPr>
          <p:nvPr userDrawn="1"/>
        </p:nvCxnSpPr>
        <p:spPr>
          <a:xfrm>
            <a:off x="752528" y="247662"/>
            <a:ext cx="11436297" cy="0"/>
          </a:xfrm>
          <a:prstGeom prst="line">
            <a:avLst/>
          </a:prstGeom>
          <a:ln w="19050" cap="sq">
            <a:solidFill>
              <a:srgbClr val="CE1126"/>
            </a:solidFill>
            <a:headEnd type="oval" w="sm" len="sm"/>
          </a:ln>
          <a:effectLst/>
        </p:spPr>
        <p:style>
          <a:lnRef idx="2">
            <a:schemeClr val="accent1"/>
          </a:lnRef>
          <a:fillRef idx="0">
            <a:schemeClr val="accent1"/>
          </a:fillRef>
          <a:effectRef idx="1">
            <a:schemeClr val="accent1"/>
          </a:effectRef>
          <a:fontRef idx="minor">
            <a:schemeClr val="tx1"/>
          </a:fontRef>
        </p:style>
      </p:cxnSp>
      <p:pic>
        <p:nvPicPr>
          <p:cNvPr id="8" name="Graphic 7">
            <a:extLst>
              <a:ext uri="{FF2B5EF4-FFF2-40B4-BE49-F238E27FC236}">
                <a16:creationId xmlns:a16="http://schemas.microsoft.com/office/drawing/2014/main" id="{12ADE7C4-C9D6-C340-9D31-184D270C184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2096" y="5526826"/>
            <a:ext cx="3071203" cy="514215"/>
          </a:xfrm>
          <a:prstGeom prst="rect">
            <a:avLst/>
          </a:prstGeom>
        </p:spPr>
      </p:pic>
      <p:sp>
        <p:nvSpPr>
          <p:cNvPr id="3" name="Footer Placeholder 2">
            <a:extLst>
              <a:ext uri="{FF2B5EF4-FFF2-40B4-BE49-F238E27FC236}">
                <a16:creationId xmlns:a16="http://schemas.microsoft.com/office/drawing/2014/main" id="{9E57AB0E-0F4E-1947-B8B6-7C262AFC57BD}"/>
              </a:ext>
            </a:extLst>
          </p:cNvPr>
          <p:cNvSpPr>
            <a:spLocks noGrp="1"/>
          </p:cNvSpPr>
          <p:nvPr>
            <p:ph type="ftr" sz="quarter" idx="16"/>
          </p:nvPr>
        </p:nvSpPr>
        <p:spPr/>
        <p:txBody>
          <a:bodyPr/>
          <a:lstStyle/>
          <a:p>
            <a:r>
              <a:rPr lang="en-US"/>
              <a:t>© 2023 Collins Aerospace  |  This document contains no export controlled technical data.</a:t>
            </a:r>
            <a:endParaRPr lang="en-US" dirty="0"/>
          </a:p>
        </p:txBody>
      </p:sp>
      <p:sp>
        <p:nvSpPr>
          <p:cNvPr id="9" name="Date Placeholder 4">
            <a:extLst>
              <a:ext uri="{FF2B5EF4-FFF2-40B4-BE49-F238E27FC236}">
                <a16:creationId xmlns:a16="http://schemas.microsoft.com/office/drawing/2014/main" id="{91D9C732-02B9-43DD-804C-67E9914A7B20}"/>
              </a:ext>
            </a:extLst>
          </p:cNvPr>
          <p:cNvSpPr>
            <a:spLocks noGrp="1"/>
          </p:cNvSpPr>
          <p:nvPr>
            <p:ph type="dt" sz="half" idx="12"/>
          </p:nvPr>
        </p:nvSpPr>
        <p:spPr>
          <a:xfrm>
            <a:off x="9051010" y="6402278"/>
            <a:ext cx="2312452" cy="216670"/>
          </a:xfrm>
          <a:noFill/>
        </p:spPr>
        <p:txBody>
          <a:bodyPr vert="horz" lIns="0" tIns="0" rIns="0" bIns="0" rtlCol="0">
            <a:noAutofit/>
          </a:bodyPr>
          <a:lstStyle>
            <a:lvl1pPr algn="r">
              <a:defRPr lang="en-US" sz="1400" b="1" baseline="0" smtClean="0">
                <a:solidFill>
                  <a:schemeClr val="tx1"/>
                </a:solidFill>
                <a:latin typeface="Arial" panose="020B0604020202020204" pitchFamily="34" charset="0"/>
                <a:cs typeface="Arial" panose="020B0604020202020204" pitchFamily="34" charset="0"/>
              </a:defRPr>
            </a:lvl1pPr>
          </a:lstStyle>
          <a:p>
            <a:pPr>
              <a:spcAft>
                <a:spcPts val="600"/>
              </a:spcAft>
              <a:buClr>
                <a:schemeClr val="tx2"/>
              </a:buClr>
              <a:buSzPct val="75000"/>
              <a:buFont typeface="Arial" panose="020B0604020202020204" pitchFamily="34" charset="0"/>
              <a:buNone/>
            </a:pPr>
            <a:endParaRPr lang="en-US"/>
          </a:p>
        </p:txBody>
      </p:sp>
    </p:spTree>
    <p:extLst>
      <p:ext uri="{BB962C8B-B14F-4D97-AF65-F5344CB8AC3E}">
        <p14:creationId xmlns:p14="http://schemas.microsoft.com/office/powerpoint/2010/main" val="2592187736"/>
      </p:ext>
    </p:extLst>
  </p:cSld>
  <p:clrMapOvr>
    <a:masterClrMapping/>
  </p:clrMapOvr>
  <p:extLst>
    <p:ext uri="{DCECCB84-F9BA-43D5-87BE-67443E8EF086}">
      <p15:sldGuideLst xmlns:p15="http://schemas.microsoft.com/office/powerpoint/2012/main">
        <p15:guide id="1" orient="horz" pos="3552" userDrawn="1">
          <p15:clr>
            <a:srgbClr val="FBAE40"/>
          </p15:clr>
        </p15:guide>
        <p15:guide id="2" orient="horz" pos="3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llins Cover: Military JTAC">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CF0772C-4F06-5740-8477-5DD44F33AC88}"/>
              </a:ext>
            </a:extLst>
          </p:cNvPr>
          <p:cNvPicPr>
            <a:picLocks noChangeAspect="1"/>
          </p:cNvPicPr>
          <p:nvPr userDrawn="1"/>
        </p:nvPicPr>
        <p:blipFill>
          <a:blip r:embed="rId2"/>
          <a:stretch>
            <a:fillRect/>
          </a:stretch>
        </p:blipFill>
        <p:spPr>
          <a:xfrm>
            <a:off x="3175" y="0"/>
            <a:ext cx="12192000" cy="5010150"/>
          </a:xfrm>
          <a:prstGeom prst="rect">
            <a:avLst/>
          </a:prstGeom>
        </p:spPr>
      </p:pic>
      <p:sp>
        <p:nvSpPr>
          <p:cNvPr id="2" name="Title"/>
          <p:cNvSpPr>
            <a:spLocks noGrp="1"/>
          </p:cNvSpPr>
          <p:nvPr>
            <p:ph type="title" hasCustomPrompt="1"/>
          </p:nvPr>
        </p:nvSpPr>
        <p:spPr>
          <a:xfrm>
            <a:off x="4257535" y="5297244"/>
            <a:ext cx="7105927" cy="566816"/>
          </a:xfrm>
          <a:noFill/>
        </p:spPr>
        <p:txBody>
          <a:bodyPr anchor="b" anchorCtr="0"/>
          <a:lstStyle>
            <a:lvl1pPr defTabSz="914400">
              <a:spcBef>
                <a:spcPct val="0"/>
              </a:spcBef>
              <a:defRPr sz="2200">
                <a:solidFill>
                  <a:schemeClr val="tx1"/>
                </a:solidFill>
              </a:defRPr>
            </a:lvl1pPr>
          </a:lstStyle>
          <a:p>
            <a:pPr lvl="0" defTabSz="914400">
              <a:spcBef>
                <a:spcPct val="0"/>
              </a:spcBef>
            </a:pPr>
            <a:r>
              <a:rPr lang="en-US" dirty="0"/>
              <a:t>TITLE 22 PT. BLACK. REGULAR. UPPERCASE.</a:t>
            </a:r>
          </a:p>
        </p:txBody>
      </p:sp>
      <p:sp>
        <p:nvSpPr>
          <p:cNvPr id="5" name="Text Placeholder 4"/>
          <p:cNvSpPr>
            <a:spLocks noGrp="1"/>
          </p:cNvSpPr>
          <p:nvPr>
            <p:ph type="body" sz="quarter" idx="15" hasCustomPrompt="1"/>
          </p:nvPr>
        </p:nvSpPr>
        <p:spPr>
          <a:xfrm>
            <a:off x="4257535" y="6041041"/>
            <a:ext cx="7105927" cy="216670"/>
          </a:xfrm>
          <a:noFill/>
        </p:spPr>
        <p:txBody>
          <a:bodyPr/>
          <a:lstStyle>
            <a:lvl1pPr marL="0" marR="0" indent="0" algn="l" defTabSz="0" rtl="0" eaLnBrk="1" fontAlgn="auto" latinLnBrk="0" hangingPunct="1">
              <a:lnSpc>
                <a:spcPct val="90000"/>
              </a:lnSpc>
              <a:spcBef>
                <a:spcPts val="0"/>
              </a:spcBef>
              <a:spcAft>
                <a:spcPts val="0"/>
              </a:spcAft>
              <a:buClrTx/>
              <a:buSzPct val="115000"/>
              <a:buFont typeface="Arial" panose="020B0604020202020204" pitchFamily="34" charset="0"/>
              <a:buNone/>
              <a:tabLst/>
              <a:defRPr sz="1600" b="0" baseline="0">
                <a:solidFill>
                  <a:schemeClr val="tx1"/>
                </a:solidFill>
              </a:defRPr>
            </a:lvl1pPr>
          </a:lstStyle>
          <a:p>
            <a:pPr marL="0" marR="0" lvl="0" indent="0" algn="l" defTabSz="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dirty="0"/>
              <a:t>Subhead 16 pt. Black. Regular. Sentence case.</a:t>
            </a:r>
          </a:p>
        </p:txBody>
      </p:sp>
      <p:cxnSp>
        <p:nvCxnSpPr>
          <p:cNvPr id="11" name="Straight Connector 10">
            <a:extLst>
              <a:ext uri="{FF2B5EF4-FFF2-40B4-BE49-F238E27FC236}">
                <a16:creationId xmlns:a16="http://schemas.microsoft.com/office/drawing/2014/main" id="{E648BD36-0B39-4245-A543-F4FCE86E5E97}"/>
              </a:ext>
            </a:extLst>
          </p:cNvPr>
          <p:cNvCxnSpPr>
            <a:cxnSpLocks/>
          </p:cNvCxnSpPr>
          <p:nvPr userDrawn="1"/>
        </p:nvCxnSpPr>
        <p:spPr>
          <a:xfrm>
            <a:off x="752528" y="247662"/>
            <a:ext cx="11436297" cy="0"/>
          </a:xfrm>
          <a:prstGeom prst="line">
            <a:avLst/>
          </a:prstGeom>
          <a:ln w="19050" cap="sq">
            <a:solidFill>
              <a:srgbClr val="CE1126"/>
            </a:solidFill>
            <a:headEnd type="oval" w="sm" len="sm"/>
          </a:ln>
          <a:effectLst/>
        </p:spPr>
        <p:style>
          <a:lnRef idx="2">
            <a:schemeClr val="accent1"/>
          </a:lnRef>
          <a:fillRef idx="0">
            <a:schemeClr val="accent1"/>
          </a:fillRef>
          <a:effectRef idx="1">
            <a:schemeClr val="accent1"/>
          </a:effectRef>
          <a:fontRef idx="minor">
            <a:schemeClr val="tx1"/>
          </a:fontRef>
        </p:style>
      </p:cxnSp>
      <p:pic>
        <p:nvPicPr>
          <p:cNvPr id="8" name="Graphic 7">
            <a:extLst>
              <a:ext uri="{FF2B5EF4-FFF2-40B4-BE49-F238E27FC236}">
                <a16:creationId xmlns:a16="http://schemas.microsoft.com/office/drawing/2014/main" id="{4AAEFDDF-E94C-534C-B962-F3657664643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2096" y="5526826"/>
            <a:ext cx="3071203" cy="514215"/>
          </a:xfrm>
          <a:prstGeom prst="rect">
            <a:avLst/>
          </a:prstGeom>
        </p:spPr>
      </p:pic>
      <p:sp>
        <p:nvSpPr>
          <p:cNvPr id="3" name="Footer Placeholder 2">
            <a:extLst>
              <a:ext uri="{FF2B5EF4-FFF2-40B4-BE49-F238E27FC236}">
                <a16:creationId xmlns:a16="http://schemas.microsoft.com/office/drawing/2014/main" id="{71038D9C-104A-C24D-AB2E-5EAAFDCF97F0}"/>
              </a:ext>
            </a:extLst>
          </p:cNvPr>
          <p:cNvSpPr>
            <a:spLocks noGrp="1"/>
          </p:cNvSpPr>
          <p:nvPr>
            <p:ph type="ftr" sz="quarter" idx="16"/>
          </p:nvPr>
        </p:nvSpPr>
        <p:spPr/>
        <p:txBody>
          <a:bodyPr/>
          <a:lstStyle/>
          <a:p>
            <a:r>
              <a:rPr lang="en-US"/>
              <a:t>© 2023 Collins Aerospace  |  This document contains no export controlled technical data.</a:t>
            </a:r>
            <a:endParaRPr lang="en-US" dirty="0"/>
          </a:p>
        </p:txBody>
      </p:sp>
      <p:sp>
        <p:nvSpPr>
          <p:cNvPr id="12" name="Date Placeholder 4">
            <a:extLst>
              <a:ext uri="{FF2B5EF4-FFF2-40B4-BE49-F238E27FC236}">
                <a16:creationId xmlns:a16="http://schemas.microsoft.com/office/drawing/2014/main" id="{53246AEB-63B4-4B15-AC5A-81ADDDAD5BF9}"/>
              </a:ext>
            </a:extLst>
          </p:cNvPr>
          <p:cNvSpPr>
            <a:spLocks noGrp="1"/>
          </p:cNvSpPr>
          <p:nvPr>
            <p:ph type="dt" sz="half" idx="12"/>
          </p:nvPr>
        </p:nvSpPr>
        <p:spPr>
          <a:xfrm>
            <a:off x="9051010" y="6402278"/>
            <a:ext cx="2312452" cy="216670"/>
          </a:xfrm>
          <a:noFill/>
        </p:spPr>
        <p:txBody>
          <a:bodyPr vert="horz" lIns="0" tIns="0" rIns="0" bIns="0" rtlCol="0">
            <a:noAutofit/>
          </a:bodyPr>
          <a:lstStyle>
            <a:lvl1pPr algn="r">
              <a:defRPr lang="en-US" sz="1400" b="1" baseline="0" smtClean="0">
                <a:solidFill>
                  <a:schemeClr val="tx1"/>
                </a:solidFill>
                <a:latin typeface="Arial" panose="020B0604020202020204" pitchFamily="34" charset="0"/>
                <a:cs typeface="Arial" panose="020B0604020202020204" pitchFamily="34" charset="0"/>
              </a:defRPr>
            </a:lvl1pPr>
          </a:lstStyle>
          <a:p>
            <a:pPr>
              <a:spcAft>
                <a:spcPts val="600"/>
              </a:spcAft>
              <a:buClr>
                <a:schemeClr val="tx2"/>
              </a:buClr>
              <a:buSzPct val="75000"/>
              <a:buFont typeface="Arial" panose="020B0604020202020204" pitchFamily="34" charset="0"/>
              <a:buNone/>
            </a:pPr>
            <a:endParaRPr lang="en-US"/>
          </a:p>
        </p:txBody>
      </p:sp>
    </p:spTree>
    <p:extLst>
      <p:ext uri="{BB962C8B-B14F-4D97-AF65-F5344CB8AC3E}">
        <p14:creationId xmlns:p14="http://schemas.microsoft.com/office/powerpoint/2010/main" val="1237078794"/>
      </p:ext>
    </p:extLst>
  </p:cSld>
  <p:clrMapOvr>
    <a:masterClrMapping/>
  </p:clrMapOvr>
  <p:extLst>
    <p:ext uri="{DCECCB84-F9BA-43D5-87BE-67443E8EF086}">
      <p15:sldGuideLst xmlns:p15="http://schemas.microsoft.com/office/powerpoint/2012/main">
        <p15:guide id="1" orient="horz" pos="3552" userDrawn="1">
          <p15:clr>
            <a:srgbClr val="FBAE40"/>
          </p15:clr>
        </p15:guide>
        <p15:guide id="2" orient="horz" pos="314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llins Cover: Bombardier Challeng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8376E2-3CB4-9045-8931-A3609F0A1599}"/>
              </a:ext>
            </a:extLst>
          </p:cNvPr>
          <p:cNvPicPr>
            <a:picLocks noChangeAspect="1"/>
          </p:cNvPicPr>
          <p:nvPr userDrawn="1"/>
        </p:nvPicPr>
        <p:blipFill>
          <a:blip r:embed="rId2"/>
          <a:stretch>
            <a:fillRect/>
          </a:stretch>
        </p:blipFill>
        <p:spPr>
          <a:xfrm>
            <a:off x="3175" y="0"/>
            <a:ext cx="12192000" cy="5010150"/>
          </a:xfrm>
          <a:prstGeom prst="rect">
            <a:avLst/>
          </a:prstGeom>
        </p:spPr>
      </p:pic>
      <p:sp>
        <p:nvSpPr>
          <p:cNvPr id="2" name="Title"/>
          <p:cNvSpPr>
            <a:spLocks noGrp="1"/>
          </p:cNvSpPr>
          <p:nvPr>
            <p:ph type="title" hasCustomPrompt="1"/>
          </p:nvPr>
        </p:nvSpPr>
        <p:spPr>
          <a:xfrm>
            <a:off x="4257535" y="5297244"/>
            <a:ext cx="7105927" cy="566816"/>
          </a:xfrm>
          <a:noFill/>
        </p:spPr>
        <p:txBody>
          <a:bodyPr anchor="b" anchorCtr="0"/>
          <a:lstStyle>
            <a:lvl1pPr defTabSz="914400">
              <a:spcBef>
                <a:spcPct val="0"/>
              </a:spcBef>
              <a:defRPr sz="2200">
                <a:solidFill>
                  <a:schemeClr val="tx1"/>
                </a:solidFill>
              </a:defRPr>
            </a:lvl1pPr>
          </a:lstStyle>
          <a:p>
            <a:pPr lvl="0" defTabSz="914400">
              <a:spcBef>
                <a:spcPct val="0"/>
              </a:spcBef>
            </a:pPr>
            <a:r>
              <a:rPr lang="en-US" dirty="0"/>
              <a:t>TITLE 22 PT. BLACK. REGULAR. UPPERCASE.</a:t>
            </a:r>
          </a:p>
        </p:txBody>
      </p:sp>
      <p:sp>
        <p:nvSpPr>
          <p:cNvPr id="5" name="Text Placeholder 4"/>
          <p:cNvSpPr>
            <a:spLocks noGrp="1"/>
          </p:cNvSpPr>
          <p:nvPr>
            <p:ph type="body" sz="quarter" idx="15" hasCustomPrompt="1"/>
          </p:nvPr>
        </p:nvSpPr>
        <p:spPr>
          <a:xfrm>
            <a:off x="4257535" y="6041041"/>
            <a:ext cx="7105927" cy="216670"/>
          </a:xfrm>
          <a:noFill/>
        </p:spPr>
        <p:txBody>
          <a:bodyPr/>
          <a:lstStyle>
            <a:lvl1pPr marL="0" marR="0" indent="0" algn="l" defTabSz="0" rtl="0" eaLnBrk="1" fontAlgn="auto" latinLnBrk="0" hangingPunct="1">
              <a:lnSpc>
                <a:spcPct val="90000"/>
              </a:lnSpc>
              <a:spcBef>
                <a:spcPts val="0"/>
              </a:spcBef>
              <a:spcAft>
                <a:spcPts val="0"/>
              </a:spcAft>
              <a:buClrTx/>
              <a:buSzPct val="115000"/>
              <a:buFont typeface="Arial" panose="020B0604020202020204" pitchFamily="34" charset="0"/>
              <a:buNone/>
              <a:tabLst/>
              <a:defRPr sz="1600" b="0" baseline="0">
                <a:solidFill>
                  <a:schemeClr val="tx1"/>
                </a:solidFill>
              </a:defRPr>
            </a:lvl1pPr>
          </a:lstStyle>
          <a:p>
            <a:pPr marL="0" marR="0" lvl="0" indent="0" algn="l" defTabSz="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dirty="0"/>
              <a:t>Subhead 16 pt. Black. Regular. Sentence case.</a:t>
            </a:r>
          </a:p>
        </p:txBody>
      </p:sp>
      <p:cxnSp>
        <p:nvCxnSpPr>
          <p:cNvPr id="11" name="Straight Connector 10">
            <a:extLst>
              <a:ext uri="{FF2B5EF4-FFF2-40B4-BE49-F238E27FC236}">
                <a16:creationId xmlns:a16="http://schemas.microsoft.com/office/drawing/2014/main" id="{E648BD36-0B39-4245-A543-F4FCE86E5E97}"/>
              </a:ext>
            </a:extLst>
          </p:cNvPr>
          <p:cNvCxnSpPr>
            <a:cxnSpLocks/>
          </p:cNvCxnSpPr>
          <p:nvPr userDrawn="1"/>
        </p:nvCxnSpPr>
        <p:spPr>
          <a:xfrm>
            <a:off x="752528" y="247662"/>
            <a:ext cx="11436297" cy="0"/>
          </a:xfrm>
          <a:prstGeom prst="line">
            <a:avLst/>
          </a:prstGeom>
          <a:ln w="19050" cap="sq">
            <a:solidFill>
              <a:srgbClr val="CE1126"/>
            </a:solidFill>
            <a:headEnd type="oval" w="sm" len="sm"/>
          </a:ln>
          <a:effectLst/>
        </p:spPr>
        <p:style>
          <a:lnRef idx="2">
            <a:schemeClr val="accent1"/>
          </a:lnRef>
          <a:fillRef idx="0">
            <a:schemeClr val="accent1"/>
          </a:fillRef>
          <a:effectRef idx="1">
            <a:schemeClr val="accent1"/>
          </a:effectRef>
          <a:fontRef idx="minor">
            <a:schemeClr val="tx1"/>
          </a:fontRef>
        </p:style>
      </p:cxnSp>
      <p:pic>
        <p:nvPicPr>
          <p:cNvPr id="8" name="Graphic 7">
            <a:extLst>
              <a:ext uri="{FF2B5EF4-FFF2-40B4-BE49-F238E27FC236}">
                <a16:creationId xmlns:a16="http://schemas.microsoft.com/office/drawing/2014/main" id="{2CC691F9-2696-8A42-9AE2-E828441D090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2096" y="5526826"/>
            <a:ext cx="3071203" cy="514215"/>
          </a:xfrm>
          <a:prstGeom prst="rect">
            <a:avLst/>
          </a:prstGeom>
        </p:spPr>
      </p:pic>
      <p:sp>
        <p:nvSpPr>
          <p:cNvPr id="3" name="Footer Placeholder 2">
            <a:extLst>
              <a:ext uri="{FF2B5EF4-FFF2-40B4-BE49-F238E27FC236}">
                <a16:creationId xmlns:a16="http://schemas.microsoft.com/office/drawing/2014/main" id="{D167C4F7-4602-644E-8974-9A2BD1FBE32C}"/>
              </a:ext>
            </a:extLst>
          </p:cNvPr>
          <p:cNvSpPr>
            <a:spLocks noGrp="1"/>
          </p:cNvSpPr>
          <p:nvPr>
            <p:ph type="ftr" sz="quarter" idx="16"/>
          </p:nvPr>
        </p:nvSpPr>
        <p:spPr/>
        <p:txBody>
          <a:bodyPr/>
          <a:lstStyle/>
          <a:p>
            <a:r>
              <a:rPr lang="en-US"/>
              <a:t>© 2023 Collins Aerospace  |  This document contains no export controlled technical data.</a:t>
            </a:r>
            <a:endParaRPr lang="en-US" dirty="0"/>
          </a:p>
        </p:txBody>
      </p:sp>
      <p:sp>
        <p:nvSpPr>
          <p:cNvPr id="10" name="Date Placeholder 4">
            <a:extLst>
              <a:ext uri="{FF2B5EF4-FFF2-40B4-BE49-F238E27FC236}">
                <a16:creationId xmlns:a16="http://schemas.microsoft.com/office/drawing/2014/main" id="{05875C39-33FA-4D75-B72E-4F508CA7E1F5}"/>
              </a:ext>
            </a:extLst>
          </p:cNvPr>
          <p:cNvSpPr>
            <a:spLocks noGrp="1"/>
          </p:cNvSpPr>
          <p:nvPr>
            <p:ph type="dt" sz="half" idx="12"/>
          </p:nvPr>
        </p:nvSpPr>
        <p:spPr>
          <a:xfrm>
            <a:off x="9051010" y="6402278"/>
            <a:ext cx="2312452" cy="216670"/>
          </a:xfrm>
          <a:noFill/>
        </p:spPr>
        <p:txBody>
          <a:bodyPr vert="horz" lIns="0" tIns="0" rIns="0" bIns="0" rtlCol="0">
            <a:noAutofit/>
          </a:bodyPr>
          <a:lstStyle>
            <a:lvl1pPr algn="r">
              <a:defRPr lang="en-US" sz="1400" b="1" baseline="0" smtClean="0">
                <a:solidFill>
                  <a:schemeClr val="tx1"/>
                </a:solidFill>
                <a:latin typeface="Arial" panose="020B0604020202020204" pitchFamily="34" charset="0"/>
                <a:cs typeface="Arial" panose="020B0604020202020204" pitchFamily="34" charset="0"/>
              </a:defRPr>
            </a:lvl1pPr>
          </a:lstStyle>
          <a:p>
            <a:pPr>
              <a:spcAft>
                <a:spcPts val="600"/>
              </a:spcAft>
              <a:buClr>
                <a:schemeClr val="tx2"/>
              </a:buClr>
              <a:buSzPct val="75000"/>
              <a:buFont typeface="Arial" panose="020B0604020202020204" pitchFamily="34" charset="0"/>
              <a:buNone/>
            </a:pPr>
            <a:endParaRPr lang="en-US"/>
          </a:p>
        </p:txBody>
      </p:sp>
    </p:spTree>
    <p:extLst>
      <p:ext uri="{BB962C8B-B14F-4D97-AF65-F5344CB8AC3E}">
        <p14:creationId xmlns:p14="http://schemas.microsoft.com/office/powerpoint/2010/main" val="3142949097"/>
      </p:ext>
    </p:extLst>
  </p:cSld>
  <p:clrMapOvr>
    <a:masterClrMapping/>
  </p:clrMapOvr>
  <p:extLst>
    <p:ext uri="{DCECCB84-F9BA-43D5-87BE-67443E8EF086}">
      <p15:sldGuideLst xmlns:p15="http://schemas.microsoft.com/office/powerpoint/2012/main">
        <p15:guide id="1" orient="horz" pos="3552" userDrawn="1">
          <p15:clr>
            <a:srgbClr val="FBAE40"/>
          </p15:clr>
        </p15:guide>
        <p15:guide id="2" orient="horz" pos="314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llins Cover: UH-60 Blackhawk">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6D93502-0A19-3C4D-8E40-85252E84B68F}"/>
              </a:ext>
            </a:extLst>
          </p:cNvPr>
          <p:cNvPicPr>
            <a:picLocks noChangeAspect="1"/>
          </p:cNvPicPr>
          <p:nvPr userDrawn="1"/>
        </p:nvPicPr>
        <p:blipFill>
          <a:blip r:embed="rId2"/>
          <a:stretch>
            <a:fillRect/>
          </a:stretch>
        </p:blipFill>
        <p:spPr>
          <a:xfrm>
            <a:off x="0" y="0"/>
            <a:ext cx="12192000" cy="5010150"/>
          </a:xfrm>
          <a:prstGeom prst="rect">
            <a:avLst/>
          </a:prstGeom>
        </p:spPr>
      </p:pic>
      <p:sp>
        <p:nvSpPr>
          <p:cNvPr id="2" name="Title"/>
          <p:cNvSpPr>
            <a:spLocks noGrp="1"/>
          </p:cNvSpPr>
          <p:nvPr>
            <p:ph type="title" hasCustomPrompt="1"/>
          </p:nvPr>
        </p:nvSpPr>
        <p:spPr>
          <a:xfrm>
            <a:off x="4257535" y="5297244"/>
            <a:ext cx="7105927" cy="566816"/>
          </a:xfrm>
          <a:noFill/>
        </p:spPr>
        <p:txBody>
          <a:bodyPr anchor="b" anchorCtr="0"/>
          <a:lstStyle>
            <a:lvl1pPr defTabSz="914400">
              <a:spcBef>
                <a:spcPct val="0"/>
              </a:spcBef>
              <a:defRPr sz="2200">
                <a:solidFill>
                  <a:schemeClr val="tx1"/>
                </a:solidFill>
              </a:defRPr>
            </a:lvl1pPr>
          </a:lstStyle>
          <a:p>
            <a:pPr lvl="0" defTabSz="914400">
              <a:spcBef>
                <a:spcPct val="0"/>
              </a:spcBef>
            </a:pPr>
            <a:r>
              <a:rPr lang="en-US" dirty="0"/>
              <a:t>TITLE 22 PT. BLACK. REGULAR. UPPERCASE.</a:t>
            </a:r>
          </a:p>
        </p:txBody>
      </p:sp>
      <p:sp>
        <p:nvSpPr>
          <p:cNvPr id="5" name="Text Placeholder 4"/>
          <p:cNvSpPr>
            <a:spLocks noGrp="1"/>
          </p:cNvSpPr>
          <p:nvPr>
            <p:ph type="body" sz="quarter" idx="15" hasCustomPrompt="1"/>
          </p:nvPr>
        </p:nvSpPr>
        <p:spPr>
          <a:xfrm>
            <a:off x="4257535" y="6041041"/>
            <a:ext cx="7105927" cy="216670"/>
          </a:xfrm>
          <a:noFill/>
        </p:spPr>
        <p:txBody>
          <a:bodyPr/>
          <a:lstStyle>
            <a:lvl1pPr marL="0" marR="0" indent="0" algn="l" defTabSz="0" rtl="0" eaLnBrk="1" fontAlgn="auto" latinLnBrk="0" hangingPunct="1">
              <a:lnSpc>
                <a:spcPct val="90000"/>
              </a:lnSpc>
              <a:spcBef>
                <a:spcPts val="0"/>
              </a:spcBef>
              <a:spcAft>
                <a:spcPts val="0"/>
              </a:spcAft>
              <a:buClrTx/>
              <a:buSzPct val="115000"/>
              <a:buFont typeface="Arial" panose="020B0604020202020204" pitchFamily="34" charset="0"/>
              <a:buNone/>
              <a:tabLst/>
              <a:defRPr sz="1600" b="0" baseline="0">
                <a:solidFill>
                  <a:schemeClr val="tx1"/>
                </a:solidFill>
              </a:defRPr>
            </a:lvl1pPr>
          </a:lstStyle>
          <a:p>
            <a:pPr marL="0" marR="0" lvl="0" indent="0" algn="l" defTabSz="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dirty="0"/>
              <a:t>Subhead 16 pt. Black. Regular. Sentence case.</a:t>
            </a:r>
          </a:p>
        </p:txBody>
      </p:sp>
      <p:cxnSp>
        <p:nvCxnSpPr>
          <p:cNvPr id="11" name="Straight Connector 10">
            <a:extLst>
              <a:ext uri="{FF2B5EF4-FFF2-40B4-BE49-F238E27FC236}">
                <a16:creationId xmlns:a16="http://schemas.microsoft.com/office/drawing/2014/main" id="{E648BD36-0B39-4245-A543-F4FCE86E5E97}"/>
              </a:ext>
            </a:extLst>
          </p:cNvPr>
          <p:cNvCxnSpPr>
            <a:cxnSpLocks/>
          </p:cNvCxnSpPr>
          <p:nvPr userDrawn="1"/>
        </p:nvCxnSpPr>
        <p:spPr>
          <a:xfrm>
            <a:off x="752528" y="247662"/>
            <a:ext cx="11436297" cy="0"/>
          </a:xfrm>
          <a:prstGeom prst="line">
            <a:avLst/>
          </a:prstGeom>
          <a:ln w="19050" cap="sq">
            <a:solidFill>
              <a:srgbClr val="CE1126"/>
            </a:solidFill>
            <a:headEnd type="oval" w="sm" len="sm"/>
          </a:ln>
          <a:effectLst/>
        </p:spPr>
        <p:style>
          <a:lnRef idx="2">
            <a:schemeClr val="accent1"/>
          </a:lnRef>
          <a:fillRef idx="0">
            <a:schemeClr val="accent1"/>
          </a:fillRef>
          <a:effectRef idx="1">
            <a:schemeClr val="accent1"/>
          </a:effectRef>
          <a:fontRef idx="minor">
            <a:schemeClr val="tx1"/>
          </a:fontRef>
        </p:style>
      </p:cxnSp>
      <p:pic>
        <p:nvPicPr>
          <p:cNvPr id="10" name="Graphic 9">
            <a:extLst>
              <a:ext uri="{FF2B5EF4-FFF2-40B4-BE49-F238E27FC236}">
                <a16:creationId xmlns:a16="http://schemas.microsoft.com/office/drawing/2014/main" id="{A787AB98-5F2A-FF41-A513-9AE47180BD8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2096" y="5526826"/>
            <a:ext cx="3071203" cy="514215"/>
          </a:xfrm>
          <a:prstGeom prst="rect">
            <a:avLst/>
          </a:prstGeom>
        </p:spPr>
      </p:pic>
      <p:sp>
        <p:nvSpPr>
          <p:cNvPr id="3" name="Footer Placeholder 2">
            <a:extLst>
              <a:ext uri="{FF2B5EF4-FFF2-40B4-BE49-F238E27FC236}">
                <a16:creationId xmlns:a16="http://schemas.microsoft.com/office/drawing/2014/main" id="{2F5A6B71-801B-4548-95BF-EFDC7CD73175}"/>
              </a:ext>
            </a:extLst>
          </p:cNvPr>
          <p:cNvSpPr>
            <a:spLocks noGrp="1"/>
          </p:cNvSpPr>
          <p:nvPr>
            <p:ph type="ftr" sz="quarter" idx="16"/>
          </p:nvPr>
        </p:nvSpPr>
        <p:spPr/>
        <p:txBody>
          <a:bodyPr/>
          <a:lstStyle/>
          <a:p>
            <a:r>
              <a:rPr lang="en-US"/>
              <a:t>© 2023 Collins Aerospace  |  This document contains no export controlled technical data.</a:t>
            </a:r>
            <a:endParaRPr lang="en-US" dirty="0"/>
          </a:p>
        </p:txBody>
      </p:sp>
      <p:sp>
        <p:nvSpPr>
          <p:cNvPr id="12" name="Date Placeholder 4">
            <a:extLst>
              <a:ext uri="{FF2B5EF4-FFF2-40B4-BE49-F238E27FC236}">
                <a16:creationId xmlns:a16="http://schemas.microsoft.com/office/drawing/2014/main" id="{F4F1C7AA-9F26-4054-A4F3-21ED1E379BD6}"/>
              </a:ext>
            </a:extLst>
          </p:cNvPr>
          <p:cNvSpPr>
            <a:spLocks noGrp="1"/>
          </p:cNvSpPr>
          <p:nvPr>
            <p:ph type="dt" sz="half" idx="12"/>
          </p:nvPr>
        </p:nvSpPr>
        <p:spPr>
          <a:xfrm>
            <a:off x="9051010" y="6402278"/>
            <a:ext cx="2312452" cy="216670"/>
          </a:xfrm>
          <a:noFill/>
        </p:spPr>
        <p:txBody>
          <a:bodyPr vert="horz" lIns="0" tIns="0" rIns="0" bIns="0" rtlCol="0">
            <a:noAutofit/>
          </a:bodyPr>
          <a:lstStyle>
            <a:lvl1pPr algn="r">
              <a:defRPr lang="en-US" sz="1400" b="1" baseline="0" smtClean="0">
                <a:solidFill>
                  <a:schemeClr val="tx1"/>
                </a:solidFill>
                <a:latin typeface="Arial" panose="020B0604020202020204" pitchFamily="34" charset="0"/>
                <a:cs typeface="Arial" panose="020B0604020202020204" pitchFamily="34" charset="0"/>
              </a:defRPr>
            </a:lvl1pPr>
          </a:lstStyle>
          <a:p>
            <a:pPr>
              <a:spcAft>
                <a:spcPts val="600"/>
              </a:spcAft>
              <a:buClr>
                <a:schemeClr val="tx2"/>
              </a:buClr>
              <a:buSzPct val="75000"/>
              <a:buFont typeface="Arial" panose="020B0604020202020204" pitchFamily="34" charset="0"/>
              <a:buNone/>
            </a:pPr>
            <a:endParaRPr lang="en-US"/>
          </a:p>
        </p:txBody>
      </p:sp>
    </p:spTree>
    <p:extLst>
      <p:ext uri="{BB962C8B-B14F-4D97-AF65-F5344CB8AC3E}">
        <p14:creationId xmlns:p14="http://schemas.microsoft.com/office/powerpoint/2010/main" val="1007516146"/>
      </p:ext>
    </p:extLst>
  </p:cSld>
  <p:clrMapOvr>
    <a:masterClrMapping/>
  </p:clrMapOvr>
  <p:extLst>
    <p:ext uri="{DCECCB84-F9BA-43D5-87BE-67443E8EF086}">
      <p15:sldGuideLst xmlns:p15="http://schemas.microsoft.com/office/powerpoint/2012/main">
        <p15:guide id="1" orient="horz" pos="3552" userDrawn="1">
          <p15:clr>
            <a:srgbClr val="FBAE40"/>
          </p15:clr>
        </p15:guide>
        <p15:guide id="2" orient="horz" pos="314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llins Cover: Text/Photo">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E59C32A5-B4BB-BB4B-AE67-DCED005C66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2096" y="5526826"/>
            <a:ext cx="3071203" cy="514215"/>
          </a:xfrm>
          <a:prstGeom prst="rect">
            <a:avLst/>
          </a:prstGeom>
        </p:spPr>
      </p:pic>
      <p:sp>
        <p:nvSpPr>
          <p:cNvPr id="12" name="Picture Placeholder 5"/>
          <p:cNvSpPr>
            <a:spLocks noGrp="1"/>
          </p:cNvSpPr>
          <p:nvPr>
            <p:ph type="pic" sz="quarter" idx="16" hasCustomPrompt="1"/>
          </p:nvPr>
        </p:nvSpPr>
        <p:spPr>
          <a:xfrm>
            <a:off x="-7938" y="-23813"/>
            <a:ext cx="12199938" cy="5014913"/>
          </a:xfrm>
          <a:solidFill>
            <a:schemeClr val="bg2"/>
          </a:solidFill>
        </p:spPr>
        <p:txBody>
          <a:bodyPr tIns="365760"/>
          <a:lstStyle>
            <a:lvl1pPr marL="285750" indent="0" algn="l">
              <a:buNone/>
              <a:tabLst>
                <a:tab pos="225425" algn="l"/>
              </a:tabLst>
              <a:defRPr lang="en-US" b="0" dirty="0"/>
            </a:lvl1pPr>
            <a:lvl2pPr marL="400050" marR="0" indent="0" algn="l" defTabSz="914400" rtl="0" eaLnBrk="1" fontAlgn="auto" latinLnBrk="0" hangingPunct="1">
              <a:lnSpc>
                <a:spcPct val="90000"/>
              </a:lnSpc>
              <a:spcBef>
                <a:spcPts val="200"/>
              </a:spcBef>
              <a:spcAft>
                <a:spcPts val="0"/>
              </a:spcAft>
              <a:buClr>
                <a:schemeClr val="tx2"/>
              </a:buClr>
              <a:buSzPct val="100000"/>
              <a:buFont typeface="Arial" panose="020B0604020202020204" pitchFamily="34" charset="0"/>
              <a:buNone/>
              <a:tabLst/>
              <a:defRPr b="0">
                <a:solidFill>
                  <a:schemeClr val="tx1"/>
                </a:solidFill>
              </a:defRPr>
            </a:lvl2pPr>
          </a:lstStyle>
          <a:p>
            <a:pPr marL="285750" marR="0" lvl="0" indent="-285750" algn="l" defTabSz="0" rtl="0" eaLnBrk="1" fontAlgn="auto" latinLnBrk="0" hangingPunct="1">
              <a:lnSpc>
                <a:spcPct val="90000"/>
              </a:lnSpc>
              <a:spcBef>
                <a:spcPts val="0"/>
              </a:spcBef>
              <a:spcAft>
                <a:spcPts val="0"/>
              </a:spcAft>
              <a:buClr>
                <a:schemeClr val="tx2"/>
              </a:buClr>
              <a:buSzPct val="115000"/>
              <a:tabLst>
                <a:tab pos="225425" algn="l"/>
              </a:tabLst>
              <a:defRPr/>
            </a:pPr>
            <a:r>
              <a:rPr lang="en-US" dirty="0"/>
              <a:t>To add a new cover image to your presentation, use the following steps: 1 -  Select the Photo placeholder and insert your image. 2 – From the Collins tab on the ribbon, in the Collins Elements group, select Shapes and then select Cover Line Link.</a:t>
            </a:r>
          </a:p>
        </p:txBody>
      </p:sp>
      <p:sp>
        <p:nvSpPr>
          <p:cNvPr id="2" name="Title"/>
          <p:cNvSpPr>
            <a:spLocks noGrp="1"/>
          </p:cNvSpPr>
          <p:nvPr>
            <p:ph type="title" hasCustomPrompt="1"/>
          </p:nvPr>
        </p:nvSpPr>
        <p:spPr>
          <a:xfrm>
            <a:off x="4257535" y="5297244"/>
            <a:ext cx="7105927" cy="566816"/>
          </a:xfrm>
          <a:noFill/>
        </p:spPr>
        <p:txBody>
          <a:bodyPr anchor="b" anchorCtr="0"/>
          <a:lstStyle>
            <a:lvl1pPr defTabSz="914400">
              <a:spcBef>
                <a:spcPct val="0"/>
              </a:spcBef>
              <a:defRPr sz="2200">
                <a:solidFill>
                  <a:schemeClr val="tx1"/>
                </a:solidFill>
              </a:defRPr>
            </a:lvl1pPr>
          </a:lstStyle>
          <a:p>
            <a:pPr lvl="0" defTabSz="914400">
              <a:spcBef>
                <a:spcPct val="0"/>
              </a:spcBef>
            </a:pPr>
            <a:r>
              <a:rPr lang="en-US" dirty="0"/>
              <a:t>TITLE 22 PT. BLACK. REGULAR. UPPERCASE.</a:t>
            </a:r>
          </a:p>
        </p:txBody>
      </p:sp>
      <p:sp>
        <p:nvSpPr>
          <p:cNvPr id="5" name="Text Placeholder 4"/>
          <p:cNvSpPr>
            <a:spLocks noGrp="1"/>
          </p:cNvSpPr>
          <p:nvPr>
            <p:ph type="body" sz="quarter" idx="15" hasCustomPrompt="1"/>
          </p:nvPr>
        </p:nvSpPr>
        <p:spPr>
          <a:xfrm>
            <a:off x="4257535" y="6041041"/>
            <a:ext cx="7105927" cy="216670"/>
          </a:xfrm>
          <a:noFill/>
        </p:spPr>
        <p:txBody>
          <a:bodyPr/>
          <a:lstStyle>
            <a:lvl1pPr marL="0" marR="0" indent="0" algn="l" defTabSz="0" rtl="0" eaLnBrk="1" fontAlgn="auto" latinLnBrk="0" hangingPunct="1">
              <a:lnSpc>
                <a:spcPct val="90000"/>
              </a:lnSpc>
              <a:spcBef>
                <a:spcPts val="0"/>
              </a:spcBef>
              <a:spcAft>
                <a:spcPts val="0"/>
              </a:spcAft>
              <a:buClrTx/>
              <a:buSzPct val="115000"/>
              <a:buFont typeface="Arial" panose="020B0604020202020204" pitchFamily="34" charset="0"/>
              <a:buNone/>
              <a:tabLst/>
              <a:defRPr sz="1600" b="0" baseline="0">
                <a:solidFill>
                  <a:schemeClr val="tx1"/>
                </a:solidFill>
              </a:defRPr>
            </a:lvl1pPr>
          </a:lstStyle>
          <a:p>
            <a:pPr marL="0" marR="0" lvl="0" indent="0" algn="l" defTabSz="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dirty="0"/>
              <a:t>Subhead 16 pt. Black. Regular. Sentence case.</a:t>
            </a:r>
          </a:p>
        </p:txBody>
      </p:sp>
      <p:sp>
        <p:nvSpPr>
          <p:cNvPr id="3" name="Footer Placeholder 2">
            <a:extLst>
              <a:ext uri="{FF2B5EF4-FFF2-40B4-BE49-F238E27FC236}">
                <a16:creationId xmlns:a16="http://schemas.microsoft.com/office/drawing/2014/main" id="{99D50E0E-E97D-0A43-A395-AC30E466A054}"/>
              </a:ext>
            </a:extLst>
          </p:cNvPr>
          <p:cNvSpPr>
            <a:spLocks noGrp="1"/>
          </p:cNvSpPr>
          <p:nvPr>
            <p:ph type="ftr" sz="quarter" idx="17"/>
          </p:nvPr>
        </p:nvSpPr>
        <p:spPr/>
        <p:txBody>
          <a:bodyPr/>
          <a:lstStyle/>
          <a:p>
            <a:r>
              <a:rPr lang="en-US"/>
              <a:t>© 2023 Collins Aerospace  |  This document contains no export controlled technical data.</a:t>
            </a:r>
            <a:endParaRPr lang="en-US" dirty="0"/>
          </a:p>
        </p:txBody>
      </p:sp>
      <p:sp>
        <p:nvSpPr>
          <p:cNvPr id="9" name="Date Placeholder 4">
            <a:extLst>
              <a:ext uri="{FF2B5EF4-FFF2-40B4-BE49-F238E27FC236}">
                <a16:creationId xmlns:a16="http://schemas.microsoft.com/office/drawing/2014/main" id="{50007201-001E-44BC-B65E-D0A46B577A9E}"/>
              </a:ext>
            </a:extLst>
          </p:cNvPr>
          <p:cNvSpPr>
            <a:spLocks noGrp="1"/>
          </p:cNvSpPr>
          <p:nvPr>
            <p:ph type="dt" sz="half" idx="12"/>
          </p:nvPr>
        </p:nvSpPr>
        <p:spPr>
          <a:xfrm>
            <a:off x="9051010" y="6402278"/>
            <a:ext cx="2312452" cy="216670"/>
          </a:xfrm>
          <a:noFill/>
        </p:spPr>
        <p:txBody>
          <a:bodyPr vert="horz" lIns="0" tIns="0" rIns="0" bIns="0" rtlCol="0">
            <a:noAutofit/>
          </a:bodyPr>
          <a:lstStyle>
            <a:lvl1pPr algn="r">
              <a:defRPr lang="en-US" sz="1400" b="1" baseline="0" smtClean="0">
                <a:solidFill>
                  <a:schemeClr val="tx1"/>
                </a:solidFill>
                <a:latin typeface="Arial" panose="020B0604020202020204" pitchFamily="34" charset="0"/>
                <a:cs typeface="Arial" panose="020B0604020202020204" pitchFamily="34" charset="0"/>
              </a:defRPr>
            </a:lvl1pPr>
          </a:lstStyle>
          <a:p>
            <a:pPr>
              <a:spcAft>
                <a:spcPts val="600"/>
              </a:spcAft>
              <a:buClr>
                <a:schemeClr val="tx2"/>
              </a:buClr>
              <a:buSzPct val="75000"/>
              <a:buFont typeface="Arial" panose="020B0604020202020204" pitchFamily="34" charset="0"/>
              <a:buNone/>
            </a:pPr>
            <a:endParaRPr lang="en-US"/>
          </a:p>
        </p:txBody>
      </p:sp>
    </p:spTree>
    <p:extLst>
      <p:ext uri="{BB962C8B-B14F-4D97-AF65-F5344CB8AC3E}">
        <p14:creationId xmlns:p14="http://schemas.microsoft.com/office/powerpoint/2010/main" val="685936706"/>
      </p:ext>
    </p:extLst>
  </p:cSld>
  <p:clrMapOvr>
    <a:masterClrMapping/>
  </p:clrMapOvr>
  <p:extLst>
    <p:ext uri="{DCECCB84-F9BA-43D5-87BE-67443E8EF086}">
      <p15:sldGuideLst xmlns:p15="http://schemas.microsoft.com/office/powerpoint/2012/main">
        <p15:guide id="1" orient="horz" pos="3552" userDrawn="1">
          <p15:clr>
            <a:srgbClr val="FBAE40"/>
          </p15:clr>
        </p15:guide>
        <p15:guide id="2" orient="horz" pos="314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llins Section Break">
    <p:spTree>
      <p:nvGrpSpPr>
        <p:cNvPr id="1" name=""/>
        <p:cNvGrpSpPr/>
        <p:nvPr/>
      </p:nvGrpSpPr>
      <p:grpSpPr>
        <a:xfrm>
          <a:off x="0" y="0"/>
          <a:ext cx="0" cy="0"/>
          <a:chOff x="0" y="0"/>
          <a:chExt cx="0" cy="0"/>
        </a:xfrm>
      </p:grpSpPr>
      <p:sp>
        <p:nvSpPr>
          <p:cNvPr id="9" name="Slide number"/>
          <p:cNvSpPr>
            <a:spLocks noGrp="1"/>
          </p:cNvSpPr>
          <p:nvPr>
            <p:ph type="sldNum" sz="quarter" idx="4"/>
          </p:nvPr>
        </p:nvSpPr>
        <p:spPr>
          <a:xfrm>
            <a:off x="10983397" y="6380414"/>
            <a:ext cx="531946" cy="365125"/>
          </a:xfrm>
          <a:prstGeom prst="rect">
            <a:avLst/>
          </a:prstGeom>
        </p:spPr>
        <p:txBody>
          <a:bodyPr vert="horz" lIns="0" tIns="0" rIns="0" bIns="0" rtlCol="0" anchor="t" anchorCtr="0"/>
          <a:lstStyle>
            <a:lvl1pPr algn="r">
              <a:defRPr lang="en-US" sz="1200" kern="1200" smtClean="0">
                <a:solidFill>
                  <a:schemeClr val="tx1">
                    <a:tint val="75000"/>
                  </a:schemeClr>
                </a:solidFill>
                <a:latin typeface="+mn-lt"/>
                <a:ea typeface="+mn-ea"/>
                <a:cs typeface="+mn-cs"/>
              </a:defRPr>
            </a:lvl1pPr>
          </a:lstStyle>
          <a:p>
            <a:fld id="{07165E6F-54ED-4977-A15E-D44BE7238A65}" type="slidenum">
              <a:rPr lang="en-US" smtClean="0"/>
              <a:pPr/>
              <a:t>‹#›</a:t>
            </a:fld>
            <a:endParaRPr lang="en-US" dirty="0"/>
          </a:p>
        </p:txBody>
      </p:sp>
      <p:sp>
        <p:nvSpPr>
          <p:cNvPr id="6" name="Presenters"/>
          <p:cNvSpPr>
            <a:spLocks noGrp="1"/>
          </p:cNvSpPr>
          <p:nvPr>
            <p:ph type="body" sz="quarter" idx="13" hasCustomPrompt="1"/>
          </p:nvPr>
        </p:nvSpPr>
        <p:spPr>
          <a:xfrm>
            <a:off x="694943" y="5387546"/>
            <a:ext cx="8980931" cy="380208"/>
          </a:xfrm>
          <a:noFill/>
        </p:spPr>
        <p:txBody>
          <a:bodyPr vert="horz" lIns="0" tIns="0" rIns="0" bIns="0" rtlCol="0" anchor="b" anchorCtr="0">
            <a:noAutofit/>
          </a:bodyPr>
          <a:lstStyle>
            <a:lvl1pPr marL="0" marR="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lang="en-US" sz="1600" b="0" baseline="0">
                <a:solidFill>
                  <a:schemeClr val="tx1"/>
                </a:solidFill>
              </a:defRPr>
            </a:lvl1pPr>
          </a:lstStyle>
          <a:p>
            <a:pPr marL="0" marR="0" lvl="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dirty="0"/>
              <a:t>Subhead 16 pt. black. Sentence case.</a:t>
            </a:r>
          </a:p>
        </p:txBody>
      </p:sp>
      <p:sp>
        <p:nvSpPr>
          <p:cNvPr id="5" name="Freeform 4">
            <a:extLst>
              <a:ext uri="{FF2B5EF4-FFF2-40B4-BE49-F238E27FC236}">
                <a16:creationId xmlns:a16="http://schemas.microsoft.com/office/drawing/2014/main" id="{007B205E-F640-7242-8F99-8DBCDE90BFA9}"/>
              </a:ext>
            </a:extLst>
          </p:cNvPr>
          <p:cNvSpPr/>
          <p:nvPr userDrawn="1"/>
        </p:nvSpPr>
        <p:spPr>
          <a:xfrm>
            <a:off x="358346" y="345295"/>
            <a:ext cx="11479427" cy="5598305"/>
          </a:xfrm>
          <a:custGeom>
            <a:avLst/>
            <a:gdLst>
              <a:gd name="connsiteX0" fmla="*/ 385314 w 8620665"/>
              <a:gd name="connsiteY0" fmla="*/ 0 h 4014159"/>
              <a:gd name="connsiteX1" fmla="*/ 8620665 w 8620665"/>
              <a:gd name="connsiteY1" fmla="*/ 0 h 4014159"/>
              <a:gd name="connsiteX2" fmla="*/ 8620665 w 8620665"/>
              <a:gd name="connsiteY2" fmla="*/ 4014159 h 4014159"/>
              <a:gd name="connsiteX3" fmla="*/ 0 w 8620665"/>
              <a:gd name="connsiteY3" fmla="*/ 4014159 h 4014159"/>
              <a:gd name="connsiteX4" fmla="*/ 0 w 8620665"/>
              <a:gd name="connsiteY4" fmla="*/ 408317 h 4014159"/>
              <a:gd name="connsiteX0" fmla="*/ 304632 w 8620665"/>
              <a:gd name="connsiteY0" fmla="*/ 8965 h 4014159"/>
              <a:gd name="connsiteX1" fmla="*/ 8620665 w 8620665"/>
              <a:gd name="connsiteY1" fmla="*/ 0 h 4014159"/>
              <a:gd name="connsiteX2" fmla="*/ 8620665 w 8620665"/>
              <a:gd name="connsiteY2" fmla="*/ 4014159 h 4014159"/>
              <a:gd name="connsiteX3" fmla="*/ 0 w 8620665"/>
              <a:gd name="connsiteY3" fmla="*/ 4014159 h 4014159"/>
              <a:gd name="connsiteX4" fmla="*/ 0 w 8620665"/>
              <a:gd name="connsiteY4" fmla="*/ 408317 h 4014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20665" h="4014159">
                <a:moveTo>
                  <a:pt x="304632" y="8965"/>
                </a:moveTo>
                <a:lnTo>
                  <a:pt x="8620665" y="0"/>
                </a:lnTo>
                <a:lnTo>
                  <a:pt x="8620665" y="4014159"/>
                </a:lnTo>
                <a:lnTo>
                  <a:pt x="0" y="4014159"/>
                </a:lnTo>
                <a:lnTo>
                  <a:pt x="0" y="408317"/>
                </a:lnTo>
              </a:path>
            </a:pathLst>
          </a:custGeom>
          <a:noFill/>
          <a:ln w="19050">
            <a:solidFill>
              <a:srgbClr val="CE1126"/>
            </a:solidFill>
            <a:headEnd type="oval" w="sm" len="sm"/>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Section title">
            <a:extLst>
              <a:ext uri="{FF2B5EF4-FFF2-40B4-BE49-F238E27FC236}">
                <a16:creationId xmlns:a16="http://schemas.microsoft.com/office/drawing/2014/main" id="{FB96A9C0-602E-4E40-BB2F-1E0A929E9E44}"/>
              </a:ext>
            </a:extLst>
          </p:cNvPr>
          <p:cNvSpPr>
            <a:spLocks noGrp="1"/>
          </p:cNvSpPr>
          <p:nvPr>
            <p:ph type="title" hasCustomPrompt="1"/>
          </p:nvPr>
        </p:nvSpPr>
        <p:spPr>
          <a:xfrm>
            <a:off x="694944" y="2854411"/>
            <a:ext cx="8980931" cy="2533135"/>
          </a:xfrm>
          <a:noFill/>
        </p:spPr>
        <p:txBody>
          <a:bodyPr vert="horz" wrap="square" lIns="0" tIns="0" rIns="0" bIns="0" rtlCol="0" anchor="b" anchorCtr="0">
            <a:noAutofit/>
          </a:bodyPr>
          <a:lstStyle>
            <a:lvl1pPr>
              <a:defRPr lang="en-US" sz="4500" b="0" cap="all" baseline="0" dirty="0">
                <a:latin typeface="Arial" panose="020B0604020202020204" pitchFamily="34" charset="0"/>
                <a:ea typeface="+mn-ea"/>
                <a:cs typeface="Arial" panose="020B0604020202020204" pitchFamily="34" charset="0"/>
              </a:defRPr>
            </a:lvl1pPr>
          </a:lstStyle>
          <a:p>
            <a:pPr marL="0" lvl="0">
              <a:spcBef>
                <a:spcPts val="1000"/>
              </a:spcBef>
              <a:buSzPct val="115000"/>
              <a:buFont typeface="Arial" panose="020B0604020202020204" pitchFamily="34" charset="0"/>
            </a:pPr>
            <a:r>
              <a:rPr lang="en-US" dirty="0"/>
              <a:t>SECTION TITLE. 45 PT. BLACK. REGULAR. UPPERCASE</a:t>
            </a:r>
          </a:p>
        </p:txBody>
      </p:sp>
      <p:sp>
        <p:nvSpPr>
          <p:cNvPr id="2" name="Footer Placeholder 1">
            <a:extLst>
              <a:ext uri="{FF2B5EF4-FFF2-40B4-BE49-F238E27FC236}">
                <a16:creationId xmlns:a16="http://schemas.microsoft.com/office/drawing/2014/main" id="{A31D75C1-9F8C-0245-BAA7-15A97DC4E16F}"/>
              </a:ext>
            </a:extLst>
          </p:cNvPr>
          <p:cNvSpPr>
            <a:spLocks noGrp="1"/>
          </p:cNvSpPr>
          <p:nvPr>
            <p:ph type="ftr" sz="quarter" idx="14"/>
          </p:nvPr>
        </p:nvSpPr>
        <p:spPr/>
        <p:txBody>
          <a:bodyPr/>
          <a:lstStyle/>
          <a:p>
            <a:r>
              <a:rPr lang="en-US"/>
              <a:t>© 2023 Collins Aerospace  |  This document contains no export controlled technical data.</a:t>
            </a:r>
            <a:endParaRPr lang="en-US" dirty="0"/>
          </a:p>
        </p:txBody>
      </p:sp>
      <p:pic>
        <p:nvPicPr>
          <p:cNvPr id="7" name="Graphic 6">
            <a:extLst>
              <a:ext uri="{FF2B5EF4-FFF2-40B4-BE49-F238E27FC236}">
                <a16:creationId xmlns:a16="http://schemas.microsoft.com/office/drawing/2014/main" id="{02987A25-04E0-42F0-A5A6-144DC2FDAB7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9469" y="6282751"/>
            <a:ext cx="1307035" cy="216396"/>
          </a:xfrm>
          <a:prstGeom prst="rect">
            <a:avLst/>
          </a:prstGeom>
        </p:spPr>
      </p:pic>
    </p:spTree>
    <p:extLst>
      <p:ext uri="{BB962C8B-B14F-4D97-AF65-F5344CB8AC3E}">
        <p14:creationId xmlns:p14="http://schemas.microsoft.com/office/powerpoint/2010/main" val="406145118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llins Content: 1 column">
    <p:spTree>
      <p:nvGrpSpPr>
        <p:cNvPr id="1" name=""/>
        <p:cNvGrpSpPr/>
        <p:nvPr/>
      </p:nvGrpSpPr>
      <p:grpSpPr>
        <a:xfrm>
          <a:off x="0" y="0"/>
          <a:ext cx="0" cy="0"/>
          <a:chOff x="0" y="0"/>
          <a:chExt cx="0" cy="0"/>
        </a:xfrm>
      </p:grpSpPr>
      <p:sp>
        <p:nvSpPr>
          <p:cNvPr id="15" name="Slide number"/>
          <p:cNvSpPr>
            <a:spLocks noGrp="1"/>
          </p:cNvSpPr>
          <p:nvPr>
            <p:ph type="sldNum" sz="quarter" idx="4"/>
          </p:nvPr>
        </p:nvSpPr>
        <p:spPr>
          <a:xfrm>
            <a:off x="10983397" y="6380414"/>
            <a:ext cx="531946" cy="365125"/>
          </a:xfrm>
          <a:prstGeom prst="rect">
            <a:avLst/>
          </a:prstGeom>
        </p:spPr>
        <p:txBody>
          <a:bodyPr vert="horz" lIns="0" tIns="0" rIns="0" bIns="0" rtlCol="0" anchor="t" anchorCtr="0"/>
          <a:lstStyle>
            <a:lvl1pPr algn="r">
              <a:defRPr lang="en-US" sz="1200" kern="1200" smtClean="0">
                <a:solidFill>
                  <a:schemeClr val="tx1">
                    <a:tint val="75000"/>
                  </a:schemeClr>
                </a:solidFill>
                <a:latin typeface="+mn-lt"/>
                <a:ea typeface="+mn-ea"/>
                <a:cs typeface="+mn-cs"/>
              </a:defRPr>
            </a:lvl1pPr>
          </a:lstStyle>
          <a:p>
            <a:fld id="{07165E6F-54ED-4977-A15E-D44BE7238A65}" type="slidenum">
              <a:rPr lang="en-US" smtClean="0"/>
              <a:pPr/>
              <a:t>‹#›</a:t>
            </a:fld>
            <a:endParaRPr lang="en-US" dirty="0"/>
          </a:p>
        </p:txBody>
      </p:sp>
      <p:sp>
        <p:nvSpPr>
          <p:cNvPr id="2" name="Footer Placeholder 1">
            <a:extLst>
              <a:ext uri="{FF2B5EF4-FFF2-40B4-BE49-F238E27FC236}">
                <a16:creationId xmlns:a16="http://schemas.microsoft.com/office/drawing/2014/main" id="{F60EDAC1-8055-B14A-90F8-71A97F17FF14}"/>
              </a:ext>
            </a:extLst>
          </p:cNvPr>
          <p:cNvSpPr>
            <a:spLocks noGrp="1"/>
          </p:cNvSpPr>
          <p:nvPr>
            <p:ph type="ftr" sz="quarter" idx="16"/>
          </p:nvPr>
        </p:nvSpPr>
        <p:spPr/>
        <p:txBody>
          <a:bodyPr/>
          <a:lstStyle/>
          <a:p>
            <a:r>
              <a:rPr lang="en-US"/>
              <a:t>© 2023 Collins Aerospace  |  This document contains no export controlled technical data.</a:t>
            </a:r>
            <a:endParaRPr lang="en-US" dirty="0"/>
          </a:p>
        </p:txBody>
      </p:sp>
      <p:sp>
        <p:nvSpPr>
          <p:cNvPr id="8" name="Takeaway bar"/>
          <p:cNvSpPr>
            <a:spLocks noGrp="1"/>
          </p:cNvSpPr>
          <p:nvPr>
            <p:ph type="body" sz="quarter" idx="15" hasCustomPrompt="1"/>
          </p:nvPr>
        </p:nvSpPr>
        <p:spPr>
          <a:xfrm>
            <a:off x="694944" y="5917569"/>
            <a:ext cx="10820399" cy="268279"/>
          </a:xfrm>
          <a:solidFill>
            <a:schemeClr val="accent1"/>
          </a:solidFill>
        </p:spPr>
        <p:txBody>
          <a:bodyPr vert="horz" wrap="square" lIns="621792" tIns="64008" rIns="621792" bIns="36576" rtlCol="0" anchor="b" anchorCtr="0">
            <a:spAutoFit/>
          </a:bodyPr>
          <a:lstStyle>
            <a:lvl1pPr marL="0" indent="0" algn="ctr" defTabSz="0">
              <a:lnSpc>
                <a:spcPts val="1300"/>
              </a:lnSpc>
              <a:spcBef>
                <a:spcPts val="0"/>
              </a:spcBef>
              <a:buFontTx/>
              <a:buNone/>
              <a:defRPr lang="en-US" sz="1600" b="1" dirty="0">
                <a:solidFill>
                  <a:schemeClr val="bg1"/>
                </a:solidFill>
                <a:latin typeface="Arial" panose="020B0604020202020204" pitchFamily="34" charset="0"/>
                <a:ea typeface="+mj-ea"/>
                <a:cs typeface="Arial" panose="020B0604020202020204" pitchFamily="34" charset="0"/>
              </a:defRPr>
            </a:lvl1pPr>
          </a:lstStyle>
          <a:p>
            <a:pPr marL="0" lvl="0" indent="0" algn="ctr">
              <a:buNone/>
            </a:pPr>
            <a:r>
              <a:rPr lang="en-US" dirty="0"/>
              <a:t>Optional takeaway bar. White. Bold. 16 pt. Centered. Sentence case.</a:t>
            </a:r>
          </a:p>
        </p:txBody>
      </p:sp>
      <p:sp>
        <p:nvSpPr>
          <p:cNvPr id="4" name="Body">
            <a:extLst>
              <a:ext uri="{FF2B5EF4-FFF2-40B4-BE49-F238E27FC236}">
                <a16:creationId xmlns:a16="http://schemas.microsoft.com/office/drawing/2014/main" id="{D00119A4-DE1F-4380-90A7-FA0A9C7D4582}"/>
              </a:ext>
            </a:extLst>
          </p:cNvPr>
          <p:cNvSpPr>
            <a:spLocks noGrp="1"/>
          </p:cNvSpPr>
          <p:nvPr>
            <p:ph sz="quarter" idx="17" hasCustomPrompt="1"/>
          </p:nvPr>
        </p:nvSpPr>
        <p:spPr>
          <a:xfrm>
            <a:off x="685800" y="1476375"/>
            <a:ext cx="10829925" cy="3781425"/>
          </a:xfrm>
        </p:spPr>
        <p:txBody>
          <a:bodyPr/>
          <a:lstStyle>
            <a:lvl1pPr>
              <a:defRPr sz="2200"/>
            </a:lvl1pPr>
            <a:lvl2pPr>
              <a:defRPr sz="2000"/>
            </a:lvl2pPr>
            <a:lvl3pPr>
              <a:defRPr sz="1800"/>
            </a:lvl3pPr>
          </a:lstStyle>
          <a:p>
            <a:pPr lvl="0"/>
            <a:r>
              <a:rPr lang="en-US" dirty="0"/>
              <a:t>Main bullet. 22 pt. black. Regular. Sentence case.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hasCustomPrompt="1"/>
          </p:nvPr>
        </p:nvSpPr>
        <p:spPr>
          <a:xfrm>
            <a:off x="694944" y="514473"/>
            <a:ext cx="10811256" cy="676653"/>
          </a:xfrm>
          <a:prstGeom prst="rect">
            <a:avLst/>
          </a:prstGeom>
        </p:spPr>
        <p:txBody>
          <a:bodyPr/>
          <a:lstStyle>
            <a:lvl1pPr>
              <a:lnSpc>
                <a:spcPct val="80000"/>
              </a:lnSpc>
              <a:defRPr b="0"/>
            </a:lvl1pPr>
          </a:lstStyle>
          <a:p>
            <a:r>
              <a:rPr lang="en-US" dirty="0"/>
              <a:t>TITLE. 32 PT. BLACK. REGULAR. UPPERCASE. TWO LINES MAX.</a:t>
            </a:r>
          </a:p>
        </p:txBody>
      </p:sp>
    </p:spTree>
    <p:extLst>
      <p:ext uri="{BB962C8B-B14F-4D97-AF65-F5344CB8AC3E}">
        <p14:creationId xmlns:p14="http://schemas.microsoft.com/office/powerpoint/2010/main" val="179859194"/>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78B6C8E1-5162-A049-A9C3-1F56E4D8CBFF}"/>
              </a:ext>
            </a:extLst>
          </p:cNvPr>
          <p:cNvPicPr>
            <a:picLocks noChangeAspect="1"/>
          </p:cNvPicPr>
          <p:nvPr userDrawn="1"/>
        </p:nvPicPr>
        <p:blipFill>
          <a:blip r:embed="rId19">
            <a:extLst>
              <a:ext uri="{96DAC541-7B7A-43D3-8B79-37D633B846F1}">
                <asvg:svgBlip xmlns:asvg="http://schemas.microsoft.com/office/drawing/2016/SVG/main" r:embed="rId20"/>
              </a:ext>
            </a:extLst>
          </a:blip>
          <a:stretch>
            <a:fillRect/>
          </a:stretch>
        </p:blipFill>
        <p:spPr>
          <a:xfrm>
            <a:off x="439469" y="6282751"/>
            <a:ext cx="1307035" cy="216396"/>
          </a:xfrm>
          <a:prstGeom prst="rect">
            <a:avLst/>
          </a:prstGeom>
        </p:spPr>
      </p:pic>
      <p:sp>
        <p:nvSpPr>
          <p:cNvPr id="6" name="Slide number"/>
          <p:cNvSpPr>
            <a:spLocks noGrp="1"/>
          </p:cNvSpPr>
          <p:nvPr>
            <p:ph type="sldNum" sz="quarter" idx="4"/>
          </p:nvPr>
        </p:nvSpPr>
        <p:spPr>
          <a:xfrm>
            <a:off x="10983397" y="6380414"/>
            <a:ext cx="531946" cy="365125"/>
          </a:xfrm>
          <a:prstGeom prst="rect">
            <a:avLst/>
          </a:prstGeom>
        </p:spPr>
        <p:txBody>
          <a:bodyPr vert="horz" lIns="0" tIns="0" rIns="0" bIns="0" rtlCol="0" anchor="t" anchorCtr="0"/>
          <a:lstStyle>
            <a:lvl1pPr algn="r">
              <a:defRPr lang="en-US" sz="1200" kern="1200" smtClean="0">
                <a:solidFill>
                  <a:schemeClr val="tx1">
                    <a:tint val="75000"/>
                  </a:schemeClr>
                </a:solidFill>
                <a:latin typeface="+mn-lt"/>
                <a:ea typeface="+mn-ea"/>
                <a:cs typeface="+mn-cs"/>
              </a:defRPr>
            </a:lvl1pPr>
          </a:lstStyle>
          <a:p>
            <a:fld id="{07165E6F-54ED-4977-A15E-D44BE7238A65}" type="slidenum">
              <a:rPr lang="en-US" smtClean="0"/>
              <a:pPr/>
              <a:t>‹#›</a:t>
            </a:fld>
            <a:endParaRPr lang="en-US" dirty="0"/>
          </a:p>
        </p:txBody>
      </p:sp>
      <p:sp>
        <p:nvSpPr>
          <p:cNvPr id="3" name="Body"/>
          <p:cNvSpPr>
            <a:spLocks noGrp="1"/>
          </p:cNvSpPr>
          <p:nvPr>
            <p:ph type="body" idx="1"/>
          </p:nvPr>
        </p:nvSpPr>
        <p:spPr>
          <a:xfrm>
            <a:off x="685800" y="1465711"/>
            <a:ext cx="10821419" cy="42291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itle Placeholder 14"/>
          <p:cNvSpPr>
            <a:spLocks noGrp="1"/>
          </p:cNvSpPr>
          <p:nvPr>
            <p:ph type="title"/>
          </p:nvPr>
        </p:nvSpPr>
        <p:spPr>
          <a:xfrm>
            <a:off x="694944" y="492841"/>
            <a:ext cx="10811256" cy="679745"/>
          </a:xfrm>
          <a:prstGeom prst="rect">
            <a:avLst/>
          </a:prstGeom>
        </p:spPr>
        <p:txBody>
          <a:bodyPr vert="horz" lIns="0" tIns="0" rIns="0" bIns="0" rtlCol="0" anchor="t" anchorCtr="0">
            <a:noAutofit/>
          </a:bodyPr>
          <a:lstStyle/>
          <a:p>
            <a:r>
              <a:rPr lang="en-US" dirty="0"/>
              <a:t>CLICK TO EDIT MASTER TITLE STYLE</a:t>
            </a:r>
          </a:p>
        </p:txBody>
      </p:sp>
      <p:cxnSp>
        <p:nvCxnSpPr>
          <p:cNvPr id="8" name="Straight Connector 7">
            <a:extLst>
              <a:ext uri="{FF2B5EF4-FFF2-40B4-BE49-F238E27FC236}">
                <a16:creationId xmlns:a16="http://schemas.microsoft.com/office/drawing/2014/main" id="{B76676FC-D680-2646-8177-363F9684694B}"/>
              </a:ext>
            </a:extLst>
          </p:cNvPr>
          <p:cNvCxnSpPr>
            <a:cxnSpLocks/>
          </p:cNvCxnSpPr>
          <p:nvPr userDrawn="1"/>
        </p:nvCxnSpPr>
        <p:spPr>
          <a:xfrm>
            <a:off x="752528" y="275372"/>
            <a:ext cx="11436297" cy="0"/>
          </a:xfrm>
          <a:prstGeom prst="line">
            <a:avLst/>
          </a:prstGeom>
          <a:ln w="19050" cap="sq">
            <a:solidFill>
              <a:srgbClr val="CE1126"/>
            </a:solidFill>
            <a:headEnd type="oval" w="sm" len="sm"/>
          </a:ln>
          <a:effectLst/>
        </p:spPr>
        <p:style>
          <a:lnRef idx="2">
            <a:schemeClr val="accent1"/>
          </a:lnRef>
          <a:fillRef idx="0">
            <a:schemeClr val="accent1"/>
          </a:fillRef>
          <a:effectRef idx="1">
            <a:schemeClr val="accent1"/>
          </a:effectRef>
          <a:fontRef idx="minor">
            <a:schemeClr val="tx1"/>
          </a:fontRef>
        </p:style>
      </p:cxnSp>
      <p:sp>
        <p:nvSpPr>
          <p:cNvPr id="11" name="Footer Placeholder 3">
            <a:extLst>
              <a:ext uri="{FF2B5EF4-FFF2-40B4-BE49-F238E27FC236}">
                <a16:creationId xmlns:a16="http://schemas.microsoft.com/office/drawing/2014/main" id="{3BE96872-F016-3945-917E-2289792C5C73}"/>
              </a:ext>
            </a:extLst>
          </p:cNvPr>
          <p:cNvSpPr>
            <a:spLocks noGrp="1"/>
          </p:cNvSpPr>
          <p:nvPr>
            <p:ph type="ftr" sz="quarter" idx="3"/>
          </p:nvPr>
        </p:nvSpPr>
        <p:spPr>
          <a:xfrm>
            <a:off x="85293" y="6583702"/>
            <a:ext cx="10072498" cy="274298"/>
          </a:xfrm>
          <a:prstGeom prst="rect">
            <a:avLst/>
          </a:prstGeom>
        </p:spPr>
        <p:txBody>
          <a:bodyPr vert="horz" lIns="91440" tIns="45720" rIns="91440" bIns="45720" rtlCol="0" anchor="t" anchorCtr="0"/>
          <a:lstStyle>
            <a:lvl1pPr algn="l">
              <a:defRPr sz="600">
                <a:solidFill>
                  <a:schemeClr val="tx1"/>
                </a:solidFill>
              </a:defRPr>
            </a:lvl1pPr>
          </a:lstStyle>
          <a:p>
            <a:endParaRPr lang="en-US" dirty="0"/>
          </a:p>
        </p:txBody>
      </p:sp>
      <p:sp>
        <p:nvSpPr>
          <p:cNvPr id="2" name="Date Placeholder 1">
            <a:extLst>
              <a:ext uri="{FF2B5EF4-FFF2-40B4-BE49-F238E27FC236}">
                <a16:creationId xmlns:a16="http://schemas.microsoft.com/office/drawing/2014/main" id="{114FC5ED-8E49-43F4-AC11-0F643E32B9B9}"/>
              </a:ext>
            </a:extLst>
          </p:cNvPr>
          <p:cNvSpPr>
            <a:spLocks noGrp="1"/>
          </p:cNvSpPr>
          <p:nvPr>
            <p:ph type="dt" sz="half" idx="2"/>
          </p:nvPr>
        </p:nvSpPr>
        <p:spPr>
          <a:xfrm>
            <a:off x="10494762" y="5855050"/>
            <a:ext cx="1020581"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Tree>
    <p:extLst>
      <p:ext uri="{BB962C8B-B14F-4D97-AF65-F5344CB8AC3E}">
        <p14:creationId xmlns:p14="http://schemas.microsoft.com/office/powerpoint/2010/main" val="4080327739"/>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5" r:id="rId3"/>
    <p:sldLayoutId id="2147483684" r:id="rId4"/>
    <p:sldLayoutId id="2147483693" r:id="rId5"/>
    <p:sldLayoutId id="2147483694" r:id="rId6"/>
    <p:sldLayoutId id="2147483675" r:id="rId7"/>
    <p:sldLayoutId id="2147483686" r:id="rId8"/>
    <p:sldLayoutId id="2147483691" r:id="rId9"/>
    <p:sldLayoutId id="2147483650" r:id="rId10"/>
    <p:sldLayoutId id="2147483669" r:id="rId11"/>
    <p:sldLayoutId id="2147483664" r:id="rId12"/>
    <p:sldLayoutId id="2147483665" r:id="rId13"/>
    <p:sldLayoutId id="2147483678" r:id="rId14"/>
    <p:sldLayoutId id="2147483666" r:id="rId15"/>
    <p:sldLayoutId id="2147483708" r:id="rId16"/>
    <p:sldLayoutId id="2147483699" r:id="rId17"/>
  </p:sldLayoutIdLst>
  <p:hf sldNum="0" hdr="0" ftr="0"/>
  <p:txStyles>
    <p:titleStyle>
      <a:lvl1pPr marL="0" algn="l" defTabSz="914400" rtl="0" eaLnBrk="1" latinLnBrk="0" hangingPunct="1">
        <a:lnSpc>
          <a:spcPct val="80000"/>
        </a:lnSpc>
        <a:spcBef>
          <a:spcPct val="0"/>
        </a:spcBef>
        <a:buNone/>
        <a:defRPr lang="en-US" sz="3200" b="0" kern="1200" cap="all" spc="300" baseline="0" dirty="0">
          <a:solidFill>
            <a:schemeClr val="tx1"/>
          </a:solidFill>
          <a:latin typeface="Arial" panose="020B0604020202020204" pitchFamily="34" charset="0"/>
          <a:ea typeface="+mj-ea"/>
          <a:cs typeface="Arial" panose="020B0604020202020204" pitchFamily="34" charset="0"/>
        </a:defRPr>
      </a:lvl1pPr>
    </p:titleStyle>
    <p:bodyStyle>
      <a:lvl1pPr marL="219456" indent="-219456" algn="l" defTabSz="914400" rtl="0" eaLnBrk="1" latinLnBrk="0" hangingPunct="1">
        <a:lnSpc>
          <a:spcPct val="100000"/>
        </a:lnSpc>
        <a:spcBef>
          <a:spcPts val="0"/>
        </a:spcBef>
        <a:spcAft>
          <a:spcPts val="600"/>
        </a:spcAft>
        <a:buClr>
          <a:schemeClr val="tx2"/>
        </a:buClr>
        <a:buSzPct val="75000"/>
        <a:buFont typeface="Arial" panose="020B0604020202020204" pitchFamily="34" charset="0"/>
        <a:buChar char="•"/>
        <a:defRPr sz="1800" kern="1200" baseline="0">
          <a:solidFill>
            <a:schemeClr val="tx1"/>
          </a:solidFill>
          <a:latin typeface="Arial" panose="020B0604020202020204" pitchFamily="34" charset="0"/>
          <a:ea typeface="+mn-ea"/>
          <a:cs typeface="+mn-cs"/>
        </a:defRPr>
      </a:lvl1pPr>
      <a:lvl2pPr marL="438912" indent="-219456" algn="l" defTabSz="914400" rtl="0" eaLnBrk="1" latinLnBrk="0" hangingPunct="1">
        <a:lnSpc>
          <a:spcPct val="100000"/>
        </a:lnSpc>
        <a:spcBef>
          <a:spcPts val="0"/>
        </a:spcBef>
        <a:spcAft>
          <a:spcPts val="600"/>
        </a:spcAft>
        <a:buSzPct val="100000"/>
        <a:buFont typeface="Arial" panose="020B0604020202020204" pitchFamily="34" charset="0"/>
        <a:buChar char="–"/>
        <a:defRPr sz="1800" kern="1200">
          <a:solidFill>
            <a:schemeClr val="tx1"/>
          </a:solidFill>
          <a:latin typeface="+mn-lt"/>
          <a:ea typeface="+mn-ea"/>
          <a:cs typeface="+mn-cs"/>
        </a:defRPr>
      </a:lvl2pPr>
      <a:lvl3pPr marL="621792" indent="-219456" algn="l" defTabSz="914400" rtl="0" eaLnBrk="1" latinLnBrk="0" hangingPunct="1">
        <a:lnSpc>
          <a:spcPct val="100000"/>
        </a:lnSpc>
        <a:spcBef>
          <a:spcPts val="0"/>
        </a:spcBef>
        <a:spcAft>
          <a:spcPts val="600"/>
        </a:spcAft>
        <a:buClr>
          <a:schemeClr val="tx2"/>
        </a:buClr>
        <a:buSzPct val="75000"/>
        <a:buFont typeface="Arial" panose="020B0604020202020204" pitchFamily="34" charset="0"/>
        <a:buChar char="•"/>
        <a:defRPr sz="1600" kern="1200">
          <a:solidFill>
            <a:schemeClr val="tx1"/>
          </a:solidFill>
          <a:latin typeface="+mn-lt"/>
          <a:ea typeface="+mn-ea"/>
          <a:cs typeface="+mn-cs"/>
        </a:defRPr>
      </a:lvl3pPr>
      <a:lvl4pPr marL="841248" indent="-219456" algn="l" defTabSz="914400" rtl="0" eaLnBrk="1" latinLnBrk="0" hangingPunct="1">
        <a:lnSpc>
          <a:spcPct val="100000"/>
        </a:lnSpc>
        <a:spcBef>
          <a:spcPts val="0"/>
        </a:spcBef>
        <a:spcAft>
          <a:spcPts val="600"/>
        </a:spcAft>
        <a:buSzPct val="100000"/>
        <a:buFont typeface="Arial" panose="020B0604020202020204" pitchFamily="34" charset="0"/>
        <a:buChar char="–"/>
        <a:defRPr sz="1600" kern="1200">
          <a:solidFill>
            <a:schemeClr val="tx1"/>
          </a:solidFill>
          <a:latin typeface="+mn-lt"/>
          <a:ea typeface="+mn-ea"/>
          <a:cs typeface="+mn-cs"/>
        </a:defRPr>
      </a:lvl4pPr>
      <a:lvl5pPr marL="1060704" indent="-219456" algn="l" defTabSz="914400" rtl="0" eaLnBrk="1" latinLnBrk="0" hangingPunct="1">
        <a:lnSpc>
          <a:spcPct val="100000"/>
        </a:lnSpc>
        <a:spcBef>
          <a:spcPts val="0"/>
        </a:spcBef>
        <a:spcAft>
          <a:spcPts val="600"/>
        </a:spcAft>
        <a:buClr>
          <a:schemeClr val="tx2"/>
        </a:buClr>
        <a:buSzPct val="7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248" userDrawn="1">
          <p15:clr>
            <a:srgbClr val="547EBF"/>
          </p15:clr>
        </p15:guide>
        <p15:guide id="3" pos="432" userDrawn="1">
          <p15:clr>
            <a:srgbClr val="547EBF"/>
          </p15:clr>
        </p15:guide>
        <p15:guide id="4" orient="horz" pos="3888" userDrawn="1">
          <p15:clr>
            <a:srgbClr val="547EBF"/>
          </p15:clr>
        </p15:guide>
        <p15:guide id="5" orient="horz" pos="288" userDrawn="1">
          <p15:clr>
            <a:srgbClr val="547EBF"/>
          </p15:clr>
        </p15:guide>
        <p15:guide id="6" pos="1416" userDrawn="1">
          <p15:clr>
            <a:srgbClr val="A4A3A4"/>
          </p15:clr>
        </p15:guide>
        <p15:guide id="7" pos="1608" userDrawn="1">
          <p15:clr>
            <a:srgbClr val="A4A3A4"/>
          </p15:clr>
        </p15:guide>
        <p15:guide id="8" pos="3744" userDrawn="1">
          <p15:clr>
            <a:srgbClr val="A4A3A4"/>
          </p15:clr>
        </p15:guide>
        <p15:guide id="9" pos="3936" userDrawn="1">
          <p15:clr>
            <a:srgbClr val="A4A3A4"/>
          </p15:clr>
        </p15:guide>
        <p15:guide id="10" pos="4920" userDrawn="1">
          <p15:clr>
            <a:srgbClr val="A4A3A4"/>
          </p15:clr>
        </p15:guide>
        <p15:guide id="11" pos="5088" userDrawn="1">
          <p15:clr>
            <a:srgbClr val="A4A3A4"/>
          </p15:clr>
        </p15:guide>
        <p15:guide id="12" pos="6072" userDrawn="1">
          <p15:clr>
            <a:srgbClr val="A4A3A4"/>
          </p15:clr>
        </p15:guide>
        <p15:guide id="13" pos="6264" userDrawn="1">
          <p15:clr>
            <a:srgbClr val="A4A3A4"/>
          </p15:clr>
        </p15:guide>
        <p15:guide id="14" pos="2592" userDrawn="1">
          <p15:clr>
            <a:srgbClr val="A4A3A4"/>
          </p15:clr>
        </p15:guide>
        <p15:guide id="15" pos="2760" userDrawn="1">
          <p15:clr>
            <a:srgbClr val="A4A3A4"/>
          </p15:clr>
        </p15:guide>
        <p15:guide id="16" orient="horz" pos="720" userDrawn="1">
          <p15:clr>
            <a:srgbClr val="547EBF"/>
          </p15:clr>
        </p15:guide>
        <p15:guide id="17" orient="horz" pos="480" userDrawn="1">
          <p15:clr>
            <a:srgbClr val="547EBF"/>
          </p15:clr>
        </p15:guide>
        <p15:guide id="18" orient="horz" pos="984" userDrawn="1">
          <p15:clr>
            <a:srgbClr val="F26B43"/>
          </p15:clr>
        </p15:guide>
        <p15:guide id="19" orient="horz" pos="36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codilime.com/glossary/linux-container/" TargetMode="External"/><Relationship Id="rId7" Type="http://schemas.openxmlformats.org/officeDocument/2006/relationships/hyperlink" Target="https://cloud.google.com/discover/containers-vs-vms" TargetMode="External"/><Relationship Id="rId2" Type="http://schemas.openxmlformats.org/officeDocument/2006/relationships/hyperlink" Target="https://rtxusers-my.sharepoint.us/:w:/r/personal/e10688044_adxuser_com/Documents/RC-linux_Study/RC-Linux_Team3_Study_Documentation.docx?d=wd4a0ed48fe4f452ea22ec20a9b0e6977&amp;csf=1&amp;web=1&amp;e=qDQBF7" TargetMode="External"/><Relationship Id="rId1" Type="http://schemas.openxmlformats.org/officeDocument/2006/relationships/slideLayout" Target="../slideLayouts/slideLayout9.xml"/><Relationship Id="rId6" Type="http://schemas.openxmlformats.org/officeDocument/2006/relationships/hyperlink" Target="https://linuxcontainers.org/lxc/" TargetMode="External"/><Relationship Id="rId5" Type="http://schemas.openxmlformats.org/officeDocument/2006/relationships/hyperlink" Target="https://ubuntu.com/blog/what-are-linux-containers" TargetMode="External"/><Relationship Id="rId4" Type="http://schemas.openxmlformats.org/officeDocument/2006/relationships/hyperlink" Target="https://ubuntu.com/server/docs/containers-lxc"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hyperlink" Target="https://rtxusers-my.sharepoint.us/:w:/r/personal/e10688044_adxuser_com/Documents/RC-linux_Study/RC-Linux_Team3_Study_Documentation.docx?d=wd4a0ed48fe4f452ea22ec20a9b0e6977&amp;csf=1&amp;web=1&amp;e=qDQBF7" TargetMode="Externa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hyperlink" Target="https://rtxusers-my.sharepoint.us/:w:/r/personal/e10688044_adxuser_com/Documents/RC-linux_Study/RC-Linux_Team3_Study_Documentation.docx?d=wd4a0ed48fe4f452ea22ec20a9b0e6977&amp;csf=1&amp;web=1&amp;e=qDQBF7" TargetMode="Externa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AD456-06F4-2740-AAB9-3701EC383FC7}"/>
              </a:ext>
            </a:extLst>
          </p:cNvPr>
          <p:cNvSpPr>
            <a:spLocks noGrp="1"/>
          </p:cNvSpPr>
          <p:nvPr>
            <p:ph type="title"/>
          </p:nvPr>
        </p:nvSpPr>
        <p:spPr>
          <a:xfrm>
            <a:off x="4122180" y="5293607"/>
            <a:ext cx="7105927" cy="566816"/>
          </a:xfrm>
        </p:spPr>
        <p:txBody>
          <a:bodyPr/>
          <a:lstStyle/>
          <a:p>
            <a:r>
              <a:rPr lang="en-US" dirty="0"/>
              <a:t> </a:t>
            </a:r>
            <a:r>
              <a:rPr lang="en-US" b="1" dirty="0"/>
              <a:t>LINUX</a:t>
            </a:r>
            <a:r>
              <a:rPr lang="en-US" dirty="0"/>
              <a:t> </a:t>
            </a:r>
            <a:r>
              <a:rPr lang="en-US" b="1" dirty="0"/>
              <a:t>CONTAINERS</a:t>
            </a:r>
          </a:p>
        </p:txBody>
      </p:sp>
      <p:sp>
        <p:nvSpPr>
          <p:cNvPr id="7" name="Text Placeholder 6">
            <a:extLst>
              <a:ext uri="{FF2B5EF4-FFF2-40B4-BE49-F238E27FC236}">
                <a16:creationId xmlns:a16="http://schemas.microsoft.com/office/drawing/2014/main" id="{AC2E9B30-29D4-4BAC-9166-36AB61982BD1}"/>
              </a:ext>
            </a:extLst>
          </p:cNvPr>
          <p:cNvSpPr>
            <a:spLocks noGrp="1"/>
          </p:cNvSpPr>
          <p:nvPr>
            <p:ph type="body" sz="quarter" idx="15"/>
          </p:nvPr>
        </p:nvSpPr>
        <p:spPr/>
        <p:txBody>
          <a:bodyPr/>
          <a:lstStyle/>
          <a:p>
            <a:r>
              <a:rPr lang="en-US" dirty="0"/>
              <a:t>Srikanth Kotakonda </a:t>
            </a:r>
          </a:p>
        </p:txBody>
      </p:sp>
      <p:sp>
        <p:nvSpPr>
          <p:cNvPr id="8" name="Date Placeholder 7">
            <a:extLst>
              <a:ext uri="{FF2B5EF4-FFF2-40B4-BE49-F238E27FC236}">
                <a16:creationId xmlns:a16="http://schemas.microsoft.com/office/drawing/2014/main" id="{0B5C7756-AA45-4B47-BAE6-6A8C8274628D}"/>
              </a:ext>
            </a:extLst>
          </p:cNvPr>
          <p:cNvSpPr>
            <a:spLocks noGrp="1"/>
          </p:cNvSpPr>
          <p:nvPr>
            <p:ph type="dt" sz="half" idx="12"/>
          </p:nvPr>
        </p:nvSpPr>
        <p:spPr/>
        <p:txBody>
          <a:bodyPr/>
          <a:lstStyle/>
          <a:p>
            <a:r>
              <a:rPr lang="en-US" dirty="0"/>
              <a:t>12 Aug 2023</a:t>
            </a:r>
          </a:p>
        </p:txBody>
      </p:sp>
      <p:sp>
        <p:nvSpPr>
          <p:cNvPr id="3" name="Footer Placeholder 2">
            <a:extLst>
              <a:ext uri="{FF2B5EF4-FFF2-40B4-BE49-F238E27FC236}">
                <a16:creationId xmlns:a16="http://schemas.microsoft.com/office/drawing/2014/main" id="{795E3AC6-7717-1121-0C96-42F9382BF715}"/>
              </a:ext>
            </a:extLst>
          </p:cNvPr>
          <p:cNvSpPr>
            <a:spLocks noGrp="1"/>
          </p:cNvSpPr>
          <p:nvPr>
            <p:ph type="ftr" sz="quarter" idx="16"/>
          </p:nvPr>
        </p:nvSpPr>
        <p:spPr>
          <a:xfrm>
            <a:off x="114789" y="6618948"/>
            <a:ext cx="10072498" cy="274298"/>
          </a:xfrm>
        </p:spPr>
        <p:txBody>
          <a:bodyPr/>
          <a:lstStyle/>
          <a:p>
            <a:r>
              <a:rPr lang="en-US" dirty="0"/>
              <a:t>© 2023 Collins Aerospace  |  This document contains no export controlled technical data.</a:t>
            </a:r>
          </a:p>
        </p:txBody>
      </p:sp>
    </p:spTree>
    <p:extLst>
      <p:ext uri="{BB962C8B-B14F-4D97-AF65-F5344CB8AC3E}">
        <p14:creationId xmlns:p14="http://schemas.microsoft.com/office/powerpoint/2010/main" val="273808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C9F3-783D-ADD8-9DEB-A44988B19758}"/>
              </a:ext>
            </a:extLst>
          </p:cNvPr>
          <p:cNvSpPr>
            <a:spLocks noGrp="1"/>
          </p:cNvSpPr>
          <p:nvPr>
            <p:ph sz="quarter" idx="17"/>
          </p:nvPr>
        </p:nvSpPr>
        <p:spPr>
          <a:xfrm>
            <a:off x="685418" y="1191126"/>
            <a:ext cx="10829925" cy="4351835"/>
          </a:xfrm>
        </p:spPr>
        <p:txBody>
          <a:bodyPr vert="horz" lIns="0" tIns="0" rIns="0" bIns="0" rtlCol="0" anchor="t">
            <a:noAutofit/>
          </a:bodyPr>
          <a:lstStyle/>
          <a:p>
            <a:pPr marL="219075" indent="-219075"/>
            <a:endParaRPr lang="en-US" dirty="0">
              <a:latin typeface="Arial"/>
              <a:cs typeface="Arial"/>
              <a:hlinkClick r:id="rId2"/>
            </a:endParaRPr>
          </a:p>
          <a:p>
            <a:pPr marL="219075" indent="-219075"/>
            <a:r>
              <a:rPr lang="en-US" dirty="0">
                <a:cs typeface="Arial" panose="020B0604020202020204" pitchFamily="34" charset="0"/>
                <a:hlinkClick r:id="rId3"/>
              </a:rPr>
              <a:t>https://codilime.com/glossary/linux-container/</a:t>
            </a:r>
            <a:endParaRPr lang="en-US" dirty="0">
              <a:cs typeface="Arial" panose="020B0604020202020204" pitchFamily="34" charset="0"/>
            </a:endParaRPr>
          </a:p>
          <a:p>
            <a:pPr marL="219075" indent="-219075"/>
            <a:r>
              <a:rPr lang="en-US" dirty="0">
                <a:cs typeface="Arial" panose="020B0604020202020204" pitchFamily="34" charset="0"/>
                <a:hlinkClick r:id="rId4"/>
              </a:rPr>
              <a:t>https://ubuntu.com/server/docs/containers-lxc</a:t>
            </a:r>
            <a:endParaRPr lang="en-US" dirty="0">
              <a:cs typeface="Arial" panose="020B0604020202020204" pitchFamily="34" charset="0"/>
            </a:endParaRPr>
          </a:p>
          <a:p>
            <a:pPr marL="219075" indent="-219075"/>
            <a:r>
              <a:rPr lang="en-US" dirty="0">
                <a:cs typeface="Arial" panose="020B0604020202020204" pitchFamily="34" charset="0"/>
                <a:hlinkClick r:id="rId5"/>
              </a:rPr>
              <a:t>https://ubuntu.com/blog/what-are-linux-containers</a:t>
            </a:r>
            <a:endParaRPr lang="en-US" dirty="0">
              <a:cs typeface="Arial" panose="020B0604020202020204" pitchFamily="34" charset="0"/>
            </a:endParaRPr>
          </a:p>
          <a:p>
            <a:pPr marL="219075" indent="-219075"/>
            <a:r>
              <a:rPr lang="en-US" dirty="0">
                <a:cs typeface="Arial" panose="020B0604020202020204" pitchFamily="34" charset="0"/>
                <a:hlinkClick r:id="rId6"/>
              </a:rPr>
              <a:t>https://linuxcontainers.org/lxc/</a:t>
            </a:r>
            <a:endParaRPr lang="en-US" dirty="0">
              <a:cs typeface="Arial" panose="020B0604020202020204" pitchFamily="34" charset="0"/>
            </a:endParaRPr>
          </a:p>
          <a:p>
            <a:pPr marL="219075" indent="-219075"/>
            <a:r>
              <a:rPr lang="en-US" dirty="0">
                <a:cs typeface="Arial" panose="020B0604020202020204" pitchFamily="34" charset="0"/>
                <a:hlinkClick r:id="rId7"/>
              </a:rPr>
              <a:t>https://cloud.google.com/discover/containers-vs-vms</a:t>
            </a:r>
            <a:endParaRPr lang="en-US" dirty="0">
              <a:cs typeface="Arial" panose="020B0604020202020204" pitchFamily="34" charset="0"/>
            </a:endParaRPr>
          </a:p>
          <a:p>
            <a:pPr marL="219075" indent="-219075"/>
            <a:endParaRPr lang="en-US" dirty="0">
              <a:cs typeface="Arial" panose="020B0604020202020204" pitchFamily="34" charset="0"/>
            </a:endParaRPr>
          </a:p>
          <a:p>
            <a:pPr marL="219075" indent="-219075"/>
            <a:endParaRPr lang="en-US" dirty="0">
              <a:cs typeface="Arial" panose="020B0604020202020204" pitchFamily="34" charset="0"/>
            </a:endParaRPr>
          </a:p>
          <a:p>
            <a:pPr marL="0" indent="0">
              <a:buNone/>
            </a:pPr>
            <a:endParaRPr lang="en-US" dirty="0">
              <a:cs typeface="Arial" panose="020B0604020202020204" pitchFamily="34" charset="0"/>
            </a:endParaRPr>
          </a:p>
          <a:p>
            <a:pPr marL="0" indent="0">
              <a:buNone/>
            </a:pPr>
            <a:endParaRPr lang="en-US" dirty="0">
              <a:cs typeface="Arial" panose="020B0604020202020204" pitchFamily="34" charset="0"/>
            </a:endParaRPr>
          </a:p>
          <a:p>
            <a:endParaRPr lang="en-US" dirty="0">
              <a:cs typeface="Arial" panose="020B0604020202020204" pitchFamily="34" charset="0"/>
            </a:endParaRPr>
          </a:p>
        </p:txBody>
      </p:sp>
      <p:sp>
        <p:nvSpPr>
          <p:cNvPr id="4" name="Title 3">
            <a:extLst>
              <a:ext uri="{FF2B5EF4-FFF2-40B4-BE49-F238E27FC236}">
                <a16:creationId xmlns:a16="http://schemas.microsoft.com/office/drawing/2014/main" id="{C29891B3-F07C-B2D4-2844-F021C393C47B}"/>
              </a:ext>
            </a:extLst>
          </p:cNvPr>
          <p:cNvSpPr>
            <a:spLocks noGrp="1"/>
          </p:cNvSpPr>
          <p:nvPr>
            <p:ph type="title"/>
          </p:nvPr>
        </p:nvSpPr>
        <p:spPr>
          <a:xfrm>
            <a:off x="685418" y="480767"/>
            <a:ext cx="10820782" cy="710359"/>
          </a:xfrm>
        </p:spPr>
        <p:txBody>
          <a:bodyPr/>
          <a:lstStyle/>
          <a:p>
            <a:r>
              <a:rPr lang="en-US" dirty="0"/>
              <a:t>References</a:t>
            </a:r>
          </a:p>
        </p:txBody>
      </p:sp>
    </p:spTree>
    <p:extLst>
      <p:ext uri="{BB962C8B-B14F-4D97-AF65-F5344CB8AC3E}">
        <p14:creationId xmlns:p14="http://schemas.microsoft.com/office/powerpoint/2010/main" val="3055240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0950E4D-66A6-4585-8A76-EA8103F37B83}"/>
              </a:ext>
            </a:extLst>
          </p:cNvPr>
          <p:cNvSpPr>
            <a:spLocks noGrp="1"/>
          </p:cNvSpPr>
          <p:nvPr>
            <p:ph type="title"/>
          </p:nvPr>
        </p:nvSpPr>
        <p:spPr>
          <a:xfrm>
            <a:off x="2323719" y="2362323"/>
            <a:ext cx="7334631" cy="476628"/>
          </a:xfrm>
        </p:spPr>
        <p:txBody>
          <a:bodyPr/>
          <a:lstStyle/>
          <a:p>
            <a:pPr algn="ctr"/>
            <a:r>
              <a:rPr lang="en-US" b="1" dirty="0">
                <a:latin typeface="Arial"/>
                <a:cs typeface="Arial"/>
              </a:rPr>
              <a:t>THANK YOU</a:t>
            </a:r>
            <a:endParaRPr lang="en-US" b="1" dirty="0"/>
          </a:p>
        </p:txBody>
      </p:sp>
      <p:sp>
        <p:nvSpPr>
          <p:cNvPr id="2" name="Footer Placeholder 1">
            <a:extLst>
              <a:ext uri="{FF2B5EF4-FFF2-40B4-BE49-F238E27FC236}">
                <a16:creationId xmlns:a16="http://schemas.microsoft.com/office/drawing/2014/main" id="{5786F0F8-E3EB-06F1-D765-5B3202690F03}"/>
              </a:ext>
            </a:extLst>
          </p:cNvPr>
          <p:cNvSpPr>
            <a:spLocks noGrp="1"/>
          </p:cNvSpPr>
          <p:nvPr>
            <p:ph type="ftr" sz="quarter" idx="16"/>
          </p:nvPr>
        </p:nvSpPr>
        <p:spPr/>
        <p:txBody>
          <a:bodyPr/>
          <a:lstStyle/>
          <a:p>
            <a:r>
              <a:rPr lang="en-US"/>
              <a:t>© 2023 Collins Aerospace  |  This document contains no export controlled technical data.</a:t>
            </a:r>
            <a:endParaRPr lang="en-US" dirty="0"/>
          </a:p>
        </p:txBody>
      </p:sp>
    </p:spTree>
    <p:extLst>
      <p:ext uri="{BB962C8B-B14F-4D97-AF65-F5344CB8AC3E}">
        <p14:creationId xmlns:p14="http://schemas.microsoft.com/office/powerpoint/2010/main" val="2049922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6D809AD4-27E7-4A8E-B56B-71F41F91FDCC}"/>
              </a:ext>
            </a:extLst>
          </p:cNvPr>
          <p:cNvSpPr>
            <a:spLocks noGrp="1"/>
          </p:cNvSpPr>
          <p:nvPr>
            <p:ph sz="quarter" idx="17"/>
          </p:nvPr>
        </p:nvSpPr>
        <p:spPr>
          <a:xfrm>
            <a:off x="685800" y="904568"/>
            <a:ext cx="10829925" cy="5381933"/>
          </a:xfrm>
        </p:spPr>
        <p:txBody>
          <a:bodyPr vert="horz" lIns="0" tIns="0" rIns="0" bIns="0" rtlCol="0" anchor="t">
            <a:noAutofit/>
          </a:bodyPr>
          <a:lstStyle/>
          <a:p>
            <a:pPr marL="219075" indent="-219075"/>
            <a:r>
              <a:rPr lang="en-US" b="1" dirty="0">
                <a:latin typeface="Arial"/>
                <a:cs typeface="Arial"/>
              </a:rPr>
              <a:t>What are Containers</a:t>
            </a:r>
            <a:r>
              <a:rPr lang="en-US" dirty="0">
                <a:latin typeface="Arial"/>
                <a:cs typeface="Arial"/>
              </a:rPr>
              <a:t>? </a:t>
            </a:r>
          </a:p>
          <a:p>
            <a:pPr marL="0" indent="0">
              <a:buNone/>
            </a:pPr>
            <a:r>
              <a:rPr lang="en-US" sz="2000" dirty="0">
                <a:latin typeface="Arial"/>
                <a:cs typeface="Arial"/>
              </a:rPr>
              <a:t>Containers are packages of software that contain all of the necessary elements to run in any environment.</a:t>
            </a:r>
          </a:p>
          <a:p>
            <a:pPr marL="0" indent="0">
              <a:buNone/>
            </a:pPr>
            <a:endParaRPr lang="en-US" sz="2000" dirty="0">
              <a:latin typeface="Arial"/>
              <a:cs typeface="Arial"/>
            </a:endParaRPr>
          </a:p>
          <a:p>
            <a:pPr marL="219075" indent="-219075"/>
            <a:r>
              <a:rPr lang="en-US" b="1" dirty="0">
                <a:latin typeface="Arial"/>
                <a:cs typeface="Arial"/>
              </a:rPr>
              <a:t>Why Containers</a:t>
            </a:r>
            <a:r>
              <a:rPr lang="en-US" dirty="0">
                <a:latin typeface="Arial"/>
                <a:cs typeface="Arial"/>
              </a:rPr>
              <a:t>?</a:t>
            </a:r>
          </a:p>
          <a:p>
            <a:pPr marL="0" indent="0">
              <a:buNone/>
            </a:pPr>
            <a:r>
              <a:rPr lang="en-US" sz="2000" dirty="0">
                <a:cs typeface="Arial"/>
              </a:rPr>
              <a:t>Containers make it easy to share CPU, memory, storage, and network resources at the operating systems level and offer a logical packaging mechanism in which applications can be abstracted from the environment in which they actually run. </a:t>
            </a:r>
          </a:p>
          <a:p>
            <a:pPr marL="0" indent="0">
              <a:buNone/>
            </a:pPr>
            <a:endParaRPr lang="en-US" sz="2000" dirty="0">
              <a:latin typeface="Arial"/>
              <a:cs typeface="Arial"/>
            </a:endParaRPr>
          </a:p>
          <a:p>
            <a:pPr marL="219075" indent="-219075"/>
            <a:r>
              <a:rPr lang="en-US" b="1" dirty="0">
                <a:latin typeface="Arial"/>
                <a:cs typeface="Arial"/>
              </a:rPr>
              <a:t>How Containers benefit us</a:t>
            </a:r>
            <a:r>
              <a:rPr lang="en-US" dirty="0">
                <a:latin typeface="Arial"/>
                <a:cs typeface="Arial"/>
              </a:rPr>
              <a:t>?</a:t>
            </a:r>
          </a:p>
          <a:p>
            <a:pPr marL="0" indent="0">
              <a:buNone/>
            </a:pPr>
            <a:r>
              <a:rPr lang="en-US" dirty="0">
                <a:cs typeface="Arial"/>
              </a:rPr>
              <a:t>Separation of responsibility, Workload Portability and Application Isolation.</a:t>
            </a:r>
            <a:endParaRPr lang="en-US" dirty="0">
              <a:cs typeface="Arial" panose="020B0604020202020204" pitchFamily="34" charset="0"/>
            </a:endParaRPr>
          </a:p>
          <a:p>
            <a:pPr marL="0" indent="0">
              <a:buNone/>
            </a:pPr>
            <a:endParaRPr lang="en-US" dirty="0">
              <a:latin typeface="Arial"/>
              <a:cs typeface="Arial"/>
            </a:endParaRPr>
          </a:p>
          <a:p>
            <a:pPr marL="0" indent="0">
              <a:buNone/>
            </a:pPr>
            <a:endParaRPr lang="en-US" dirty="0">
              <a:cs typeface="Arial" panose="020B0604020202020204" pitchFamily="34" charset="0"/>
            </a:endParaRPr>
          </a:p>
          <a:p>
            <a:pPr marL="219075" indent="-219075"/>
            <a:endParaRPr lang="en-US" dirty="0">
              <a:cs typeface="Arial" panose="020B0604020202020204" pitchFamily="34" charset="0"/>
            </a:endParaRPr>
          </a:p>
          <a:p>
            <a:pPr marL="219075" indent="-219075"/>
            <a:endParaRPr lang="en-US" dirty="0">
              <a:cs typeface="Arial" panose="020B0604020202020204" pitchFamily="34" charset="0"/>
            </a:endParaRPr>
          </a:p>
          <a:p>
            <a:pPr marL="219075" indent="-219075"/>
            <a:endParaRPr lang="en-US" dirty="0">
              <a:cs typeface="Arial" panose="020B0604020202020204" pitchFamily="34" charset="0"/>
            </a:endParaRPr>
          </a:p>
          <a:p>
            <a:pPr marL="219075" indent="-219075"/>
            <a:endParaRPr lang="en-US" dirty="0">
              <a:cs typeface="Arial" panose="020B0604020202020204" pitchFamily="34" charset="0"/>
            </a:endParaRPr>
          </a:p>
          <a:p>
            <a:pPr marL="0" indent="0">
              <a:buNone/>
            </a:pPr>
            <a:endParaRPr lang="en-US" dirty="0">
              <a:cs typeface="Arial" panose="020B0604020202020204" pitchFamily="34" charset="0"/>
            </a:endParaRPr>
          </a:p>
          <a:p>
            <a:pPr marL="0" indent="0">
              <a:buNone/>
            </a:pPr>
            <a:endParaRPr lang="en-US" dirty="0">
              <a:cs typeface="Arial" panose="020B0604020202020204" pitchFamily="34" charset="0"/>
            </a:endParaRPr>
          </a:p>
          <a:p>
            <a:pPr marL="0" indent="0">
              <a:buNone/>
            </a:pPr>
            <a:endParaRPr lang="en-US" dirty="0">
              <a:cs typeface="Arial" panose="020B0604020202020204" pitchFamily="34" charset="0"/>
            </a:endParaRPr>
          </a:p>
          <a:p>
            <a:pPr marL="0" indent="0">
              <a:buNone/>
            </a:pPr>
            <a:endParaRPr lang="en-US" dirty="0">
              <a:cs typeface="Arial" panose="020B0604020202020204" pitchFamily="34" charset="0"/>
            </a:endParaRPr>
          </a:p>
        </p:txBody>
      </p:sp>
      <p:sp>
        <p:nvSpPr>
          <p:cNvPr id="5" name="Title 4">
            <a:extLst>
              <a:ext uri="{FF2B5EF4-FFF2-40B4-BE49-F238E27FC236}">
                <a16:creationId xmlns:a16="http://schemas.microsoft.com/office/drawing/2014/main" id="{60950E4D-66A6-4585-8A76-EA8103F37B83}"/>
              </a:ext>
            </a:extLst>
          </p:cNvPr>
          <p:cNvSpPr>
            <a:spLocks noGrp="1"/>
          </p:cNvSpPr>
          <p:nvPr>
            <p:ph type="title"/>
          </p:nvPr>
        </p:nvSpPr>
        <p:spPr>
          <a:xfrm>
            <a:off x="685419" y="381123"/>
            <a:ext cx="10830306" cy="476628"/>
          </a:xfrm>
        </p:spPr>
        <p:txBody>
          <a:bodyPr/>
          <a:lstStyle/>
          <a:p>
            <a:r>
              <a:rPr lang="en-US" dirty="0">
                <a:latin typeface="Arial"/>
                <a:cs typeface="Arial"/>
              </a:rPr>
              <a:t>BASICS</a:t>
            </a:r>
            <a:endParaRPr lang="en-US" dirty="0"/>
          </a:p>
        </p:txBody>
      </p:sp>
      <p:sp>
        <p:nvSpPr>
          <p:cNvPr id="2" name="Footer Placeholder 1">
            <a:extLst>
              <a:ext uri="{FF2B5EF4-FFF2-40B4-BE49-F238E27FC236}">
                <a16:creationId xmlns:a16="http://schemas.microsoft.com/office/drawing/2014/main" id="{5786F0F8-E3EB-06F1-D765-5B3202690F03}"/>
              </a:ext>
            </a:extLst>
          </p:cNvPr>
          <p:cNvSpPr>
            <a:spLocks noGrp="1"/>
          </p:cNvSpPr>
          <p:nvPr>
            <p:ph type="ftr" sz="quarter" idx="16"/>
          </p:nvPr>
        </p:nvSpPr>
        <p:spPr/>
        <p:txBody>
          <a:bodyPr/>
          <a:lstStyle/>
          <a:p>
            <a:r>
              <a:rPr lang="en-US"/>
              <a:t>© 2023 Collins Aerospace  |  This document contains no export controlled technical data.</a:t>
            </a:r>
            <a:endParaRPr lang="en-US" dirty="0"/>
          </a:p>
        </p:txBody>
      </p:sp>
    </p:spTree>
    <p:extLst>
      <p:ext uri="{BB962C8B-B14F-4D97-AF65-F5344CB8AC3E}">
        <p14:creationId xmlns:p14="http://schemas.microsoft.com/office/powerpoint/2010/main" val="1847115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0950E4D-66A6-4585-8A76-EA8103F37B83}"/>
              </a:ext>
            </a:extLst>
          </p:cNvPr>
          <p:cNvSpPr>
            <a:spLocks noGrp="1"/>
          </p:cNvSpPr>
          <p:nvPr>
            <p:ph type="title"/>
          </p:nvPr>
        </p:nvSpPr>
        <p:spPr>
          <a:xfrm>
            <a:off x="685419" y="381123"/>
            <a:ext cx="10830306" cy="476628"/>
          </a:xfrm>
        </p:spPr>
        <p:txBody>
          <a:bodyPr/>
          <a:lstStyle/>
          <a:p>
            <a:r>
              <a:rPr lang="en-US" dirty="0">
                <a:latin typeface="Arial"/>
                <a:cs typeface="Arial"/>
              </a:rPr>
              <a:t>Containers vs Virtual Machines</a:t>
            </a:r>
            <a:endParaRPr lang="en-US" dirty="0"/>
          </a:p>
        </p:txBody>
      </p:sp>
      <p:sp>
        <p:nvSpPr>
          <p:cNvPr id="2" name="Footer Placeholder 1">
            <a:extLst>
              <a:ext uri="{FF2B5EF4-FFF2-40B4-BE49-F238E27FC236}">
                <a16:creationId xmlns:a16="http://schemas.microsoft.com/office/drawing/2014/main" id="{5786F0F8-E3EB-06F1-D765-5B3202690F03}"/>
              </a:ext>
            </a:extLst>
          </p:cNvPr>
          <p:cNvSpPr>
            <a:spLocks noGrp="1"/>
          </p:cNvSpPr>
          <p:nvPr>
            <p:ph type="ftr" sz="quarter" idx="16"/>
          </p:nvPr>
        </p:nvSpPr>
        <p:spPr/>
        <p:txBody>
          <a:bodyPr/>
          <a:lstStyle/>
          <a:p>
            <a:r>
              <a:rPr lang="en-US"/>
              <a:t>© 2023 Collins Aerospace  |  This document contains no export controlled technical data.</a:t>
            </a:r>
            <a:endParaRPr lang="en-US" dirty="0"/>
          </a:p>
        </p:txBody>
      </p:sp>
      <p:pic>
        <p:nvPicPr>
          <p:cNvPr id="7" name="Picture 6" descr="Graphical user interface">
            <a:extLst>
              <a:ext uri="{FF2B5EF4-FFF2-40B4-BE49-F238E27FC236}">
                <a16:creationId xmlns:a16="http://schemas.microsoft.com/office/drawing/2014/main" id="{9D4C7794-FA7D-66D1-9B3C-153F55011E51}"/>
              </a:ext>
            </a:extLst>
          </p:cNvPr>
          <p:cNvPicPr>
            <a:picLocks noChangeAspect="1"/>
          </p:cNvPicPr>
          <p:nvPr/>
        </p:nvPicPr>
        <p:blipFill>
          <a:blip r:embed="rId2"/>
          <a:stretch>
            <a:fillRect/>
          </a:stretch>
        </p:blipFill>
        <p:spPr>
          <a:xfrm>
            <a:off x="772999" y="857751"/>
            <a:ext cx="10350630" cy="5279098"/>
          </a:xfrm>
          <a:prstGeom prst="rect">
            <a:avLst/>
          </a:prstGeom>
        </p:spPr>
      </p:pic>
    </p:spTree>
    <p:extLst>
      <p:ext uri="{BB962C8B-B14F-4D97-AF65-F5344CB8AC3E}">
        <p14:creationId xmlns:p14="http://schemas.microsoft.com/office/powerpoint/2010/main" val="516571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C9F3-783D-ADD8-9DEB-A44988B19758}"/>
              </a:ext>
            </a:extLst>
          </p:cNvPr>
          <p:cNvSpPr>
            <a:spLocks noGrp="1"/>
          </p:cNvSpPr>
          <p:nvPr>
            <p:ph sz="quarter" idx="17"/>
          </p:nvPr>
        </p:nvSpPr>
        <p:spPr/>
        <p:txBody>
          <a:bodyPr vert="horz" lIns="0" tIns="0" rIns="0" bIns="0" rtlCol="0" anchor="t">
            <a:noAutofit/>
          </a:bodyPr>
          <a:lstStyle/>
          <a:p>
            <a:pPr marL="219075" indent="-219075"/>
            <a:r>
              <a:rPr lang="en-US" dirty="0">
                <a:latin typeface="Arial"/>
                <a:cs typeface="Arial"/>
              </a:rPr>
              <a:t>Web Development</a:t>
            </a:r>
          </a:p>
          <a:p>
            <a:pPr marL="219075" indent="-219075"/>
            <a:r>
              <a:rPr lang="en-US" dirty="0">
                <a:latin typeface="Arial"/>
                <a:cs typeface="Arial"/>
              </a:rPr>
              <a:t>Microservices Architecture</a:t>
            </a:r>
          </a:p>
          <a:p>
            <a:pPr marL="219075" indent="-219075"/>
            <a:r>
              <a:rPr lang="en-US" dirty="0">
                <a:latin typeface="Arial"/>
                <a:cs typeface="Arial"/>
              </a:rPr>
              <a:t>Cloud Computing</a:t>
            </a:r>
          </a:p>
          <a:p>
            <a:pPr marL="219075" indent="-219075"/>
            <a:r>
              <a:rPr lang="en-US" dirty="0">
                <a:latin typeface="Arial"/>
                <a:cs typeface="Arial"/>
              </a:rPr>
              <a:t>Continuous Integration and Delivery (CI/CD)</a:t>
            </a:r>
          </a:p>
          <a:p>
            <a:pPr marL="0" indent="0">
              <a:buNone/>
            </a:pPr>
            <a:endParaRPr lang="en-US" dirty="0">
              <a:latin typeface="Arial"/>
              <a:cs typeface="Arial"/>
            </a:endParaRPr>
          </a:p>
          <a:p>
            <a:pPr marL="0" indent="0">
              <a:buNone/>
            </a:pPr>
            <a:r>
              <a:rPr lang="en-US" dirty="0">
                <a:latin typeface="Arial"/>
                <a:cs typeface="Arial"/>
              </a:rPr>
              <a:t>Containers are a powerful tool that can be used to improve application development, deployment, and management.</a:t>
            </a:r>
          </a:p>
        </p:txBody>
      </p:sp>
      <p:sp>
        <p:nvSpPr>
          <p:cNvPr id="4" name="Title 3">
            <a:extLst>
              <a:ext uri="{FF2B5EF4-FFF2-40B4-BE49-F238E27FC236}">
                <a16:creationId xmlns:a16="http://schemas.microsoft.com/office/drawing/2014/main" id="{C29891B3-F07C-B2D4-2844-F021C393C47B}"/>
              </a:ext>
            </a:extLst>
          </p:cNvPr>
          <p:cNvSpPr>
            <a:spLocks noGrp="1"/>
          </p:cNvSpPr>
          <p:nvPr>
            <p:ph type="title"/>
          </p:nvPr>
        </p:nvSpPr>
        <p:spPr/>
        <p:txBody>
          <a:bodyPr/>
          <a:lstStyle/>
          <a:p>
            <a:r>
              <a:rPr lang="en-US" dirty="0">
                <a:latin typeface="Arial"/>
                <a:cs typeface="Arial"/>
              </a:rPr>
              <a:t>Common use cases of containers</a:t>
            </a:r>
            <a:endParaRPr lang="en-US" dirty="0"/>
          </a:p>
        </p:txBody>
      </p:sp>
    </p:spTree>
    <p:extLst>
      <p:ext uri="{BB962C8B-B14F-4D97-AF65-F5344CB8AC3E}">
        <p14:creationId xmlns:p14="http://schemas.microsoft.com/office/powerpoint/2010/main" val="3621822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C9F3-783D-ADD8-9DEB-A44988B19758}"/>
              </a:ext>
            </a:extLst>
          </p:cNvPr>
          <p:cNvSpPr>
            <a:spLocks noGrp="1"/>
          </p:cNvSpPr>
          <p:nvPr>
            <p:ph sz="quarter" idx="17"/>
          </p:nvPr>
        </p:nvSpPr>
        <p:spPr/>
        <p:txBody>
          <a:bodyPr vert="horz" lIns="0" tIns="0" rIns="0" bIns="0" rtlCol="0" anchor="t">
            <a:noAutofit/>
          </a:bodyPr>
          <a:lstStyle/>
          <a:p>
            <a:pPr marL="219075" indent="-219075"/>
            <a:r>
              <a:rPr lang="en-US" dirty="0">
                <a:latin typeface="Arial"/>
                <a:cs typeface="Arial"/>
              </a:rPr>
              <a:t>Testing</a:t>
            </a:r>
          </a:p>
          <a:p>
            <a:pPr marL="219075" indent="-219075"/>
            <a:r>
              <a:rPr lang="en-US" dirty="0">
                <a:latin typeface="Arial"/>
                <a:cs typeface="Arial"/>
              </a:rPr>
              <a:t>Development</a:t>
            </a:r>
          </a:p>
          <a:p>
            <a:pPr marL="219075" indent="-219075"/>
            <a:r>
              <a:rPr lang="en-US" dirty="0">
                <a:latin typeface="Arial"/>
                <a:cs typeface="Arial"/>
              </a:rPr>
              <a:t>Isolation</a:t>
            </a:r>
          </a:p>
          <a:p>
            <a:pPr marL="219075" indent="-219075"/>
            <a:r>
              <a:rPr lang="en-US" dirty="0">
                <a:latin typeface="Arial"/>
                <a:cs typeface="Arial"/>
              </a:rPr>
              <a:t>Cloud Computing</a:t>
            </a:r>
          </a:p>
          <a:p>
            <a:pPr marL="219075" indent="-219075"/>
            <a:r>
              <a:rPr lang="en-US" dirty="0">
                <a:latin typeface="Arial"/>
                <a:cs typeface="Arial"/>
              </a:rPr>
              <a:t>Disaster Recovery</a:t>
            </a:r>
          </a:p>
          <a:p>
            <a:pPr marL="0" indent="0">
              <a:buNone/>
            </a:pPr>
            <a:endParaRPr lang="en-US" dirty="0">
              <a:latin typeface="Arial"/>
              <a:cs typeface="Arial"/>
            </a:endParaRPr>
          </a:p>
          <a:p>
            <a:pPr marL="0" indent="0">
              <a:buNone/>
            </a:pPr>
            <a:r>
              <a:rPr lang="en-US" dirty="0">
                <a:latin typeface="Arial"/>
                <a:cs typeface="Arial"/>
              </a:rPr>
              <a:t>VMs are a cost-effective way to run multiple operating systems and applications on the same computer, and they can be used to test new software in a safe environment.</a:t>
            </a:r>
          </a:p>
          <a:p>
            <a:pPr marL="0" indent="0">
              <a:buNone/>
            </a:pPr>
            <a:endParaRPr lang="en-US" dirty="0">
              <a:latin typeface="Arial"/>
              <a:cs typeface="Arial"/>
            </a:endParaRPr>
          </a:p>
        </p:txBody>
      </p:sp>
      <p:sp>
        <p:nvSpPr>
          <p:cNvPr id="4" name="Title 3">
            <a:extLst>
              <a:ext uri="{FF2B5EF4-FFF2-40B4-BE49-F238E27FC236}">
                <a16:creationId xmlns:a16="http://schemas.microsoft.com/office/drawing/2014/main" id="{C29891B3-F07C-B2D4-2844-F021C393C47B}"/>
              </a:ext>
            </a:extLst>
          </p:cNvPr>
          <p:cNvSpPr>
            <a:spLocks noGrp="1"/>
          </p:cNvSpPr>
          <p:nvPr>
            <p:ph type="title"/>
          </p:nvPr>
        </p:nvSpPr>
        <p:spPr/>
        <p:txBody>
          <a:bodyPr/>
          <a:lstStyle/>
          <a:p>
            <a:r>
              <a:rPr lang="en-US" dirty="0">
                <a:latin typeface="Arial"/>
                <a:cs typeface="Arial"/>
              </a:rPr>
              <a:t>Common use cases of Virtual Machines</a:t>
            </a:r>
            <a:endParaRPr lang="en-US" dirty="0"/>
          </a:p>
        </p:txBody>
      </p:sp>
    </p:spTree>
    <p:extLst>
      <p:ext uri="{BB962C8B-B14F-4D97-AF65-F5344CB8AC3E}">
        <p14:creationId xmlns:p14="http://schemas.microsoft.com/office/powerpoint/2010/main" val="1215048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4C9F3-783D-ADD8-9DEB-A44988B19758}"/>
              </a:ext>
            </a:extLst>
          </p:cNvPr>
          <p:cNvSpPr>
            <a:spLocks noGrp="1"/>
          </p:cNvSpPr>
          <p:nvPr>
            <p:ph sz="quarter" idx="17"/>
          </p:nvPr>
        </p:nvSpPr>
        <p:spPr>
          <a:xfrm>
            <a:off x="685418" y="1191126"/>
            <a:ext cx="10829925" cy="4351835"/>
          </a:xfrm>
        </p:spPr>
        <p:txBody>
          <a:bodyPr vert="horz" lIns="0" tIns="0" rIns="0" bIns="0" rtlCol="0" anchor="t">
            <a:noAutofit/>
          </a:bodyPr>
          <a:lstStyle/>
          <a:p>
            <a:pPr marL="219075" indent="-219075"/>
            <a:endParaRPr lang="en-US" dirty="0">
              <a:latin typeface="Arial"/>
              <a:cs typeface="Arial"/>
              <a:hlinkClick r:id="rId2"/>
            </a:endParaRPr>
          </a:p>
          <a:p>
            <a:pPr marL="219075" indent="-219075"/>
            <a:r>
              <a:rPr lang="en-US" dirty="0">
                <a:cs typeface="Arial" panose="020B0604020202020204" pitchFamily="34" charset="0"/>
              </a:rPr>
              <a:t>Create  a Config file which can be used to create a container.</a:t>
            </a:r>
          </a:p>
          <a:p>
            <a:pPr marL="219075" indent="-219075"/>
            <a:r>
              <a:rPr lang="en-US" dirty="0" err="1">
                <a:cs typeface="Arial" panose="020B0604020202020204" pitchFamily="34" charset="0"/>
              </a:rPr>
              <a:t>sudo</a:t>
            </a:r>
            <a:r>
              <a:rPr lang="en-US" dirty="0">
                <a:cs typeface="Arial" panose="020B0604020202020204" pitchFamily="34" charset="0"/>
              </a:rPr>
              <a:t> lxc-create -n test-lxc -f ./config -t download</a:t>
            </a:r>
          </a:p>
          <a:p>
            <a:pPr marL="219075" indent="-219075"/>
            <a:r>
              <a:rPr lang="en-US" dirty="0">
                <a:cs typeface="Arial" panose="020B0604020202020204" pitchFamily="34" charset="0"/>
              </a:rPr>
              <a:t>lxc start &lt;container-name&gt;</a:t>
            </a:r>
          </a:p>
          <a:p>
            <a:pPr marL="219075" indent="-219075"/>
            <a:r>
              <a:rPr lang="en-US" dirty="0">
                <a:cs typeface="Arial" panose="020B0604020202020204" pitchFamily="34" charset="0"/>
              </a:rPr>
              <a:t>lxc info &lt;container-name&gt;</a:t>
            </a:r>
          </a:p>
          <a:p>
            <a:pPr marL="219075" indent="-219075"/>
            <a:r>
              <a:rPr lang="en-US" dirty="0">
                <a:cs typeface="Arial" panose="020B0604020202020204" pitchFamily="34" charset="0"/>
              </a:rPr>
              <a:t>lxc stop &lt;container-name&gt;</a:t>
            </a:r>
          </a:p>
          <a:p>
            <a:pPr marL="219075" indent="-219075"/>
            <a:r>
              <a:rPr lang="en-US" dirty="0">
                <a:cs typeface="Arial" panose="020B0604020202020204" pitchFamily="34" charset="0"/>
              </a:rPr>
              <a:t>lxc delete &lt;container-name&gt;</a:t>
            </a:r>
          </a:p>
          <a:p>
            <a:pPr marL="219075" indent="-219075"/>
            <a:r>
              <a:rPr lang="en-US" dirty="0">
                <a:cs typeface="Arial" panose="020B0604020202020204" pitchFamily="34" charset="0"/>
              </a:rPr>
              <a:t>lxc freeze &lt;container-name&gt;</a:t>
            </a:r>
          </a:p>
          <a:p>
            <a:pPr marL="219075" indent="-219075"/>
            <a:r>
              <a:rPr lang="en-US" dirty="0">
                <a:cs typeface="Arial" panose="020B0604020202020204" pitchFamily="34" charset="0"/>
              </a:rPr>
              <a:t>lxc file push &lt;path-to-local-file-on-host&gt; &lt;path-to-container-location&gt;</a:t>
            </a:r>
          </a:p>
          <a:p>
            <a:pPr marL="219075" indent="-219075"/>
            <a:r>
              <a:rPr lang="en-US" dirty="0">
                <a:cs typeface="Arial" panose="020B0604020202020204" pitchFamily="34" charset="0"/>
              </a:rPr>
              <a:t>lxc file pull &lt;path-to-file-on-container-location&gt; &lt;path-to-file-on-host&gt;</a:t>
            </a:r>
          </a:p>
          <a:p>
            <a:pPr marL="219075" indent="-219075"/>
            <a:endParaRPr lang="en-US" dirty="0">
              <a:cs typeface="Arial" panose="020B0604020202020204" pitchFamily="34" charset="0"/>
            </a:endParaRPr>
          </a:p>
          <a:p>
            <a:pPr marL="0" indent="0">
              <a:buNone/>
            </a:pPr>
            <a:endParaRPr lang="en-US" dirty="0">
              <a:cs typeface="Arial" panose="020B0604020202020204" pitchFamily="34" charset="0"/>
            </a:endParaRPr>
          </a:p>
          <a:p>
            <a:pPr marL="0" indent="0">
              <a:buNone/>
            </a:pPr>
            <a:endParaRPr lang="en-US" dirty="0">
              <a:cs typeface="Arial" panose="020B0604020202020204" pitchFamily="34" charset="0"/>
            </a:endParaRPr>
          </a:p>
          <a:p>
            <a:endParaRPr lang="en-US" dirty="0">
              <a:cs typeface="Arial" panose="020B0604020202020204" pitchFamily="34" charset="0"/>
            </a:endParaRPr>
          </a:p>
        </p:txBody>
      </p:sp>
      <p:sp>
        <p:nvSpPr>
          <p:cNvPr id="4" name="Title 3">
            <a:extLst>
              <a:ext uri="{FF2B5EF4-FFF2-40B4-BE49-F238E27FC236}">
                <a16:creationId xmlns:a16="http://schemas.microsoft.com/office/drawing/2014/main" id="{C29891B3-F07C-B2D4-2844-F021C393C47B}"/>
              </a:ext>
            </a:extLst>
          </p:cNvPr>
          <p:cNvSpPr>
            <a:spLocks noGrp="1"/>
          </p:cNvSpPr>
          <p:nvPr>
            <p:ph type="title"/>
          </p:nvPr>
        </p:nvSpPr>
        <p:spPr>
          <a:xfrm>
            <a:off x="685418" y="480767"/>
            <a:ext cx="10820782" cy="710359"/>
          </a:xfrm>
        </p:spPr>
        <p:txBody>
          <a:bodyPr/>
          <a:lstStyle/>
          <a:p>
            <a:r>
              <a:rPr lang="en-US" dirty="0"/>
              <a:t>Installing a new lxc container</a:t>
            </a:r>
          </a:p>
        </p:txBody>
      </p:sp>
    </p:spTree>
    <p:extLst>
      <p:ext uri="{BB962C8B-B14F-4D97-AF65-F5344CB8AC3E}">
        <p14:creationId xmlns:p14="http://schemas.microsoft.com/office/powerpoint/2010/main" val="2784766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9891B3-F07C-B2D4-2844-F021C393C47B}"/>
              </a:ext>
            </a:extLst>
          </p:cNvPr>
          <p:cNvSpPr>
            <a:spLocks noGrp="1"/>
          </p:cNvSpPr>
          <p:nvPr>
            <p:ph type="title"/>
          </p:nvPr>
        </p:nvSpPr>
        <p:spPr>
          <a:xfrm>
            <a:off x="702014" y="303735"/>
            <a:ext cx="10811256" cy="676653"/>
          </a:xfrm>
        </p:spPr>
        <p:txBody>
          <a:bodyPr/>
          <a:lstStyle/>
          <a:p>
            <a:r>
              <a:rPr lang="en-US" dirty="0">
                <a:latin typeface="Arial"/>
                <a:cs typeface="Arial"/>
              </a:rPr>
              <a:t>Some examples</a:t>
            </a:r>
            <a:endParaRPr lang="en-US" dirty="0"/>
          </a:p>
        </p:txBody>
      </p:sp>
      <p:pic>
        <p:nvPicPr>
          <p:cNvPr id="8" name="Picture 7" descr="Text&#10;&#10;Description automatically generated">
            <a:extLst>
              <a:ext uri="{FF2B5EF4-FFF2-40B4-BE49-F238E27FC236}">
                <a16:creationId xmlns:a16="http://schemas.microsoft.com/office/drawing/2014/main" id="{4098DBF5-B7CB-5D0D-4D2E-0D44091E954A}"/>
              </a:ext>
            </a:extLst>
          </p:cNvPr>
          <p:cNvPicPr>
            <a:picLocks noChangeAspect="1"/>
          </p:cNvPicPr>
          <p:nvPr/>
        </p:nvPicPr>
        <p:blipFill>
          <a:blip r:embed="rId2"/>
          <a:stretch>
            <a:fillRect/>
          </a:stretch>
        </p:blipFill>
        <p:spPr>
          <a:xfrm>
            <a:off x="838986" y="810705"/>
            <a:ext cx="11067068" cy="5532822"/>
          </a:xfrm>
          <a:prstGeom prst="rect">
            <a:avLst/>
          </a:prstGeom>
        </p:spPr>
      </p:pic>
    </p:spTree>
    <p:extLst>
      <p:ext uri="{BB962C8B-B14F-4D97-AF65-F5344CB8AC3E}">
        <p14:creationId xmlns:p14="http://schemas.microsoft.com/office/powerpoint/2010/main" val="929702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9891B3-F07C-B2D4-2844-F021C393C47B}"/>
              </a:ext>
            </a:extLst>
          </p:cNvPr>
          <p:cNvSpPr>
            <a:spLocks noGrp="1"/>
          </p:cNvSpPr>
          <p:nvPr>
            <p:ph type="title"/>
          </p:nvPr>
        </p:nvSpPr>
        <p:spPr>
          <a:xfrm>
            <a:off x="690372" y="402637"/>
            <a:ext cx="10811256" cy="676653"/>
          </a:xfrm>
        </p:spPr>
        <p:txBody>
          <a:bodyPr/>
          <a:lstStyle/>
          <a:p>
            <a:r>
              <a:rPr lang="en-US" dirty="0">
                <a:latin typeface="Arial"/>
                <a:cs typeface="Arial"/>
              </a:rPr>
              <a:t>Some examples</a:t>
            </a:r>
            <a:endParaRPr lang="en-US" dirty="0"/>
          </a:p>
        </p:txBody>
      </p:sp>
      <p:pic>
        <p:nvPicPr>
          <p:cNvPr id="3" name="Picture 2" descr="Text&#10;&#10;Description automatically generated with low confidence">
            <a:extLst>
              <a:ext uri="{FF2B5EF4-FFF2-40B4-BE49-F238E27FC236}">
                <a16:creationId xmlns:a16="http://schemas.microsoft.com/office/drawing/2014/main" id="{6BEB80BB-1D90-182A-1895-A61777434641}"/>
              </a:ext>
            </a:extLst>
          </p:cNvPr>
          <p:cNvPicPr>
            <a:picLocks noChangeAspect="1"/>
          </p:cNvPicPr>
          <p:nvPr/>
        </p:nvPicPr>
        <p:blipFill>
          <a:blip r:embed="rId2"/>
          <a:stretch>
            <a:fillRect/>
          </a:stretch>
        </p:blipFill>
        <p:spPr>
          <a:xfrm>
            <a:off x="168189" y="1225483"/>
            <a:ext cx="11671877" cy="2017337"/>
          </a:xfrm>
          <a:prstGeom prst="rect">
            <a:avLst/>
          </a:prstGeom>
        </p:spPr>
      </p:pic>
      <p:pic>
        <p:nvPicPr>
          <p:cNvPr id="6" name="Picture 5" descr="Text&#10;&#10;Description automatically generated">
            <a:extLst>
              <a:ext uri="{FF2B5EF4-FFF2-40B4-BE49-F238E27FC236}">
                <a16:creationId xmlns:a16="http://schemas.microsoft.com/office/drawing/2014/main" id="{31717E1B-318C-928F-3B88-525C52742DCA}"/>
              </a:ext>
            </a:extLst>
          </p:cNvPr>
          <p:cNvPicPr>
            <a:picLocks noChangeAspect="1"/>
          </p:cNvPicPr>
          <p:nvPr/>
        </p:nvPicPr>
        <p:blipFill>
          <a:blip r:embed="rId3"/>
          <a:stretch>
            <a:fillRect/>
          </a:stretch>
        </p:blipFill>
        <p:spPr>
          <a:xfrm>
            <a:off x="168189" y="3727339"/>
            <a:ext cx="11671877" cy="2098426"/>
          </a:xfrm>
          <a:prstGeom prst="rect">
            <a:avLst/>
          </a:prstGeom>
        </p:spPr>
      </p:pic>
    </p:spTree>
    <p:extLst>
      <p:ext uri="{BB962C8B-B14F-4D97-AF65-F5344CB8AC3E}">
        <p14:creationId xmlns:p14="http://schemas.microsoft.com/office/powerpoint/2010/main" val="3253001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C91FFF-51A8-AE89-9765-A85B7DA9D4D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69E7FE-581F-257C-2A28-C41C637E5656}"/>
              </a:ext>
            </a:extLst>
          </p:cNvPr>
          <p:cNvSpPr>
            <a:spLocks noGrp="1"/>
          </p:cNvSpPr>
          <p:nvPr>
            <p:ph sz="quarter" idx="17"/>
          </p:nvPr>
        </p:nvSpPr>
        <p:spPr>
          <a:xfrm>
            <a:off x="685418" y="1191126"/>
            <a:ext cx="10829925" cy="4351835"/>
          </a:xfrm>
        </p:spPr>
        <p:txBody>
          <a:bodyPr vert="horz" lIns="0" tIns="0" rIns="0" bIns="0" rtlCol="0" anchor="t">
            <a:noAutofit/>
          </a:bodyPr>
          <a:lstStyle/>
          <a:p>
            <a:pPr marL="219075" indent="-219075"/>
            <a:endParaRPr lang="en-US" dirty="0">
              <a:latin typeface="Arial"/>
              <a:cs typeface="Arial"/>
              <a:hlinkClick r:id="rId2"/>
            </a:endParaRPr>
          </a:p>
          <a:p>
            <a:pPr marL="219075" indent="-219075"/>
            <a:r>
              <a:rPr lang="en-US" dirty="0">
                <a:latin typeface="Arial"/>
                <a:cs typeface="Arial"/>
              </a:rPr>
              <a:t>VM's provide complete isolation but they can be resource-heavy as they include not just the application but the entire OS.</a:t>
            </a:r>
          </a:p>
          <a:p>
            <a:pPr marL="219075" indent="-219075"/>
            <a:r>
              <a:rPr lang="en-US">
                <a:latin typeface="Arial"/>
                <a:cs typeface="Arial"/>
              </a:rPr>
              <a:t>Containers on the other hand are light weight and more efficient in terms of resource usage as each container shares the host system's kernel but runs in an isolated user space.</a:t>
            </a:r>
            <a:endParaRPr lang="en-US" dirty="0">
              <a:cs typeface="Arial" panose="020B0604020202020204" pitchFamily="34" charset="0"/>
            </a:endParaRPr>
          </a:p>
          <a:p>
            <a:pPr marL="219075" indent="-219075"/>
            <a:r>
              <a:rPr lang="en-US">
                <a:latin typeface="Arial"/>
                <a:cs typeface="Arial"/>
              </a:rPr>
              <a:t>VM's are excellent for running multiple different operating systems or for applications that require full isolation whereas Containers are better suited for microservices, cloud-native applications, and scalable, distributed environments.</a:t>
            </a:r>
            <a:endParaRPr lang="en-US" dirty="0">
              <a:cs typeface="Arial" panose="020B0604020202020204" pitchFamily="34" charset="0"/>
            </a:endParaRPr>
          </a:p>
          <a:p>
            <a:pPr marL="219075" indent="-219075"/>
            <a:r>
              <a:rPr lang="en-US">
                <a:latin typeface="Arial"/>
                <a:cs typeface="Arial"/>
              </a:rPr>
              <a:t>For example, from Gmail to Youtube to Search, everything at Google runs in containers because Containerization allows development teams to move fast, deploy software efficiently and operate at an unprecedented scale.</a:t>
            </a:r>
            <a:endParaRPr lang="en-US" dirty="0">
              <a:cs typeface="Arial" panose="020B0604020202020204" pitchFamily="34" charset="0"/>
            </a:endParaRPr>
          </a:p>
          <a:p>
            <a:pPr marL="0" indent="0">
              <a:buNone/>
            </a:pPr>
            <a:endParaRPr lang="en-US" dirty="0">
              <a:cs typeface="Arial" panose="020B0604020202020204" pitchFamily="34" charset="0"/>
            </a:endParaRPr>
          </a:p>
          <a:p>
            <a:pPr marL="0" indent="0">
              <a:buNone/>
            </a:pPr>
            <a:endParaRPr lang="en-US" dirty="0">
              <a:cs typeface="Arial" panose="020B0604020202020204" pitchFamily="34" charset="0"/>
            </a:endParaRPr>
          </a:p>
          <a:p>
            <a:pPr marL="0" indent="0">
              <a:buNone/>
            </a:pPr>
            <a:endParaRPr lang="en-US" dirty="0">
              <a:cs typeface="Arial" panose="020B0604020202020204" pitchFamily="34" charset="0"/>
            </a:endParaRPr>
          </a:p>
          <a:p>
            <a:pPr marL="219075" indent="-219075"/>
            <a:endParaRPr lang="en-US" dirty="0">
              <a:cs typeface="Arial" panose="020B0604020202020204" pitchFamily="34" charset="0"/>
            </a:endParaRPr>
          </a:p>
        </p:txBody>
      </p:sp>
      <p:sp>
        <p:nvSpPr>
          <p:cNvPr id="4" name="Title 3">
            <a:extLst>
              <a:ext uri="{FF2B5EF4-FFF2-40B4-BE49-F238E27FC236}">
                <a16:creationId xmlns:a16="http://schemas.microsoft.com/office/drawing/2014/main" id="{AF944E42-99DC-AA96-A7C7-610767532720}"/>
              </a:ext>
            </a:extLst>
          </p:cNvPr>
          <p:cNvSpPr>
            <a:spLocks noGrp="1"/>
          </p:cNvSpPr>
          <p:nvPr>
            <p:ph type="title"/>
          </p:nvPr>
        </p:nvSpPr>
        <p:spPr>
          <a:xfrm>
            <a:off x="685418" y="606371"/>
            <a:ext cx="10820782" cy="710359"/>
          </a:xfrm>
        </p:spPr>
        <p:txBody>
          <a:bodyPr/>
          <a:lstStyle/>
          <a:p>
            <a:r>
              <a:rPr lang="en-US" dirty="0">
                <a:latin typeface="Arial"/>
                <a:cs typeface="Arial"/>
              </a:rPr>
              <a:t>SUMMARY</a:t>
            </a:r>
            <a:endParaRPr lang="en-US" dirty="0"/>
          </a:p>
        </p:txBody>
      </p:sp>
    </p:spTree>
    <p:extLst>
      <p:ext uri="{BB962C8B-B14F-4D97-AF65-F5344CB8AC3E}">
        <p14:creationId xmlns:p14="http://schemas.microsoft.com/office/powerpoint/2010/main" val="2517008721"/>
      </p:ext>
    </p:extLst>
  </p:cSld>
  <p:clrMapOvr>
    <a:masterClrMapping/>
  </p:clrMapOvr>
</p:sld>
</file>

<file path=ppt/theme/theme1.xml><?xml version="1.0" encoding="utf-8"?>
<a:theme xmlns:a="http://schemas.openxmlformats.org/drawingml/2006/main" name="Collins Masters: Content">
  <a:themeElements>
    <a:clrScheme name="Collins Color Pallet">
      <a:dk1>
        <a:srgbClr val="000000"/>
      </a:dk1>
      <a:lt1>
        <a:srgbClr val="FFFFFF"/>
      </a:lt1>
      <a:dk2>
        <a:srgbClr val="CE1126"/>
      </a:dk2>
      <a:lt2>
        <a:srgbClr val="D9D9D6"/>
      </a:lt2>
      <a:accent1>
        <a:srgbClr val="63666A"/>
      </a:accent1>
      <a:accent2>
        <a:srgbClr val="B7A99A"/>
      </a:accent2>
      <a:accent3>
        <a:srgbClr val="7BA7BC"/>
      </a:accent3>
      <a:accent4>
        <a:srgbClr val="EFB661"/>
      </a:accent4>
      <a:accent5>
        <a:srgbClr val="908CC2"/>
      </a:accent5>
      <a:accent6>
        <a:srgbClr val="9ABEC0"/>
      </a:accent6>
      <a:hlink>
        <a:srgbClr val="CE1126"/>
      </a:hlink>
      <a:folHlink>
        <a:srgbClr val="000000"/>
      </a:folHlink>
    </a:clrScheme>
    <a:fontScheme name="RTX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IS_PPT_2021" id="{4D5F7AD5-2D59-4141-B649-919E47179B19}" vid="{E58D9106-2E53-413F-B17F-E65CD8BA7FE0}"/>
    </a:ext>
  </a:extLst>
</a:theme>
</file>

<file path=ppt/theme/theme2.xml><?xml version="1.0" encoding="utf-8"?>
<a:theme xmlns:a="http://schemas.openxmlformats.org/drawingml/2006/main" name="Office Theme">
  <a:themeElements>
    <a:clrScheme name="RTX Colors">
      <a:dk1>
        <a:sysClr val="windowText" lastClr="000000"/>
      </a:dk1>
      <a:lt1>
        <a:sysClr val="window" lastClr="FFFFFF"/>
      </a:lt1>
      <a:dk2>
        <a:srgbClr val="CE1126"/>
      </a:dk2>
      <a:lt2>
        <a:srgbClr val="FFFFFF"/>
      </a:lt2>
      <a:accent1>
        <a:srgbClr val="000000"/>
      </a:accent1>
      <a:accent2>
        <a:srgbClr val="464648"/>
      </a:accent2>
      <a:accent3>
        <a:srgbClr val="6B6B6D"/>
      </a:accent3>
      <a:accent4>
        <a:srgbClr val="89898A"/>
      </a:accent4>
      <a:accent5>
        <a:srgbClr val="B8B8B9"/>
      </a:accent5>
      <a:accent6>
        <a:srgbClr val="D4D4D5"/>
      </a:accent6>
      <a:hlink>
        <a:srgbClr val="CE1126"/>
      </a:hlink>
      <a:folHlink>
        <a:srgbClr val="000000"/>
      </a:folHlink>
    </a:clrScheme>
    <a:fontScheme name="RTX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RTX Colors">
      <a:dk1>
        <a:sysClr val="windowText" lastClr="000000"/>
      </a:dk1>
      <a:lt1>
        <a:sysClr val="window" lastClr="FFFFFF"/>
      </a:lt1>
      <a:dk2>
        <a:srgbClr val="CE1126"/>
      </a:dk2>
      <a:lt2>
        <a:srgbClr val="FFFFFF"/>
      </a:lt2>
      <a:accent1>
        <a:srgbClr val="000000"/>
      </a:accent1>
      <a:accent2>
        <a:srgbClr val="464648"/>
      </a:accent2>
      <a:accent3>
        <a:srgbClr val="6B6B6D"/>
      </a:accent3>
      <a:accent4>
        <a:srgbClr val="89898A"/>
      </a:accent4>
      <a:accent5>
        <a:srgbClr val="B8B8B9"/>
      </a:accent5>
      <a:accent6>
        <a:srgbClr val="D4D4D5"/>
      </a:accent6>
      <a:hlink>
        <a:srgbClr val="CE1126"/>
      </a:hlink>
      <a:folHlink>
        <a:srgbClr val="000000"/>
      </a:folHlink>
    </a:clrScheme>
    <a:fontScheme name="RTX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isl xmlns:xsi="http://www.w3.org/2001/XMLSchema-instance" xmlns:xsd="http://www.w3.org/2001/XMLSchema" xmlns="http://www.boldonjames.com/2008/01/sie/internal/label" sislVersion="0" policy="cde53ac1-bf5f-4aae-9cf1-07509e23a4b0" origin="defaultValue">
  <element uid="bba94c65-ac3d-4f34-b2e1-8de11ef6f01c" value=""/>
</sisl>
</file>

<file path=customXml/item2.xml><?xml version="1.0" encoding="utf-8"?>
<WrappedLabelHistory xmlns:xsi="http://www.w3.org/2001/XMLSchema-instance" xmlns:xsd="http://www.w3.org/2001/XMLSchema" xmlns="http://www.boldonjames.com/2016/02/Classifier/internal/wrappedLabelHistory">
  <Value>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GU1M2FjMS1iZjVmLTRhYWUtOWNmMS0wNzUwOWUyM2E0YjAiIG9yaWdpbj0iZGVmYXVsdFZhbHVlIj48ZWxlbWVudCB1aWQ9ImJiYTk0YzY1LWFjM2QtNGYzNC1iMmUxLThkZTExZWY2ZjAxYyIgdmFsdWU9IiIgeG1sbnM9Imh0dHA6Ly93d3cuYm9sZG9uamFtZXMuY29tLzIwMDgvMDEvc2llL2ludGVybmFsL2xhYmVsIiAvPjwvc2lzbD48VXNlck5hbWU+VVNcbnJwMDI0MTU4MjwvVXNlck5hbWU+PERhdGVUaW1lPjIvMTIvMjAyMCAyOjQ5OjE3IFBNPC9EYXRlVGltZT48TGFiZWxTdHJpbmc+T3JpZ2luIEp1cmlzZGljdGlvbjogVVMgPC9MYWJlbFN0cmluZz48L2l0ZW0+PGl0ZW0+PHNpc2wgc2lzbFZlcnNpb249IjAiIHBvbGljeT0iY2RlNTNhYzEtYmY1Zi00YWFlLTljZjEtMDc1MDllMjNhNGIwIiBvcmlnaW49InVzZXJTZWxlY3RlZCI+PGVsZW1lbnQgdWlkPSJiYmE5NGM2NS1hYzNkLTRmMzQtYjJlMS04ZGUxMWVmNmYwMWMiIHZhbHVlPSIiIHhtbG5zPSJodHRwOi8vd3d3LmJvbGRvbmphbWVzLmNvbS8yMDA4LzAxL3NpZS9pbnRlcm5hbC9sYWJlbCIgLz48ZWxlbWVudCB1aWQ9IjU5OGNmYzI4LTVkZmQtNGYwNi04YzAxLWM3NTg4ZmQzOTRmMCIgdmFsdWU9IiIgeG1sbnM9Imh0dHA6Ly93d3cuYm9sZG9uamFtZXMuY29tLzIwMDgvMDEvc2llL2ludGVybmFsL2xhYmVsIiAvPjxlbGVtZW50IHVpZD0iYWFmYzlhOTUtZWU1ZC00ODdjLTljNGUtNjdhNTM4MGYyOTkxIiB2YWx1ZT0iIiB4bWxucz0iaHR0cDovL3d3dy5ib2xkb25qYW1lcy5jb20vMjAwOC8wMS9zaWUvaW50ZXJuYWwvbGFiZWwiIC8+PGVsZW1lbnQgdWlkPSJkNzU5Y2Q3YS1iNTdjLTQyZTQtOWE0OS05YjgyYTIzMzc1NzkiIHZhbHVlPSIiIHhtbG5zPSJodHRwOi8vd3d3LmJvbGRvbmphbWVzLmNvbS8yMDA4LzAxL3NpZS9pbnRlcm5hbC9sYWJlbCIgLz48ZWxlbWVudCB1aWQ9ImMyMDZkNWZhLWFlZTEtNGY2NC04OWQ5LWY4MWU0ZDdiM2FjYyIgdmFsdWU9IiIgeG1sbnM9Imh0dHA6Ly93d3cuYm9sZG9uamFtZXMuY29tLzIwMDgvMDEvc2llL2ludGVybmFsL2xhYmVsIiAvPjwvc2lzbD48VXNlck5hbWU+VVNcbnJwMDI0MTU4MjwvVXNlck5hbWU+PERhdGVUaW1lPjIvMTIvMjAyMCAzOjAzOjA5IFBNPC9EYXRlVGltZT48TGFiZWxTdHJpbmc+T3JpZ2luIEp1cmlzZGljdGlvbjogVVMgIHwgUmF5dGhlb24gQ29tcGV0aXRpb24gU2Vuc2l0aXZlIHwgUGVyIEN1cnJlbnQgUmF5dGhlb24gUG9saWN5IChSUC1PR0MtMDM1KSB8IE5vbi1FeHBvcnQgQ29udHJvbGxlZCBUZWNobmljYWwgSW5mb3JtYXRpb24gKEVYSU0gRGV0ZXJtaW5lZCBPbmx5KSB8IFBlciBDdXJyZW50IFJheXRoZW9uIFBvbGljeSAoUEktT0dDLUdUQy01MDA0KTwvTGFiZWxTdHJpbmc+PC9pdGVtPjxpdGVtPjxzaXNsIHNpc2xWZXJzaW9uPSIwIiBwb2xpY3k9ImNkZTUzYWMxLWJmNWYtNGFhZS05Y2YxLTA3NTA5ZTIzYTRiMCIgb3JpZ2luPSJ1c2VyU2VsZWN0ZWQiPjxlbGVtZW50IHVpZD0iYmJhOTRjNjUtYWMzZC00ZjM0LWIyZTEtOGRlMTFlZjZmMDFjIiB2YWx1ZT0iIiB4bWxucz0iaHR0cDovL3d3dy5ib2xkb25qYW1lcy5jb20vMjAwOC8wMS9zaWUvaW50ZXJuYWwvbGFiZWwiIC8+PGVsZW1lbnQgdWlkPSI5OTdhNzE2ZS1jMDNmLTQzYjEtYTViMC1kNmNkMDRlOWJhNDAiIHZhbHVlPSIiIHhtbG5zPSJodHRwOi8vd3d3LmJvbGRvbmphbWVzLmNvbS8yMDA4LzAxL3NpZS9pbnRlcm5hbC9sYWJlbCIgLz48ZWxlbWVudCB1aWQ9ImFhZmM5YTk1LWVlNWQtNDg3Yy05YzRlLTY3YTUzODBmMjk5MSIgdmFsdWU9IiIgeG1sbnM9Imh0dHA6Ly93d3cuYm9sZG9uamFtZXMuY29tLzIwMDgvMDEvc2llL2ludGVybmFsL2xhYmVsIiAvPjxlbGVtZW50IHVpZD0iY2FlMTFhNmItMjFiMS00OWQ4LTk5ZDgtZWQzMDY4NTEzODRhIiB2YWx1ZT0iIiB4bWxucz0iaHR0cDovL3d3dy5ib2xkb25qYW1lcy5jb20vMjAwOC8wMS9zaWUvaW50ZXJuYWwvbGFiZWwiIC8+PGVsZW1lbnQgdWlkPSJjMjA2ZDVmYS1hZWUxLTRmNjQtODlkOS1mODFlNGQ3YjNhY2MiIHZhbHVlPSIiIHhtbG5zPSJodHRwOi8vd3d3LmJvbGRvbmphbWVzLmNvbS8yMDA4LzAxL3NpZS9pbnRlcm5hbC9sYWJlbCIgLz48L3Npc2w+PFVzZXJOYW1lPlVTXG5ycDAyNDE1ODI8L1VzZXJOYW1lPjxEYXRlVGltZT4yLzEyLzIwMjAgMzoyODo1NyBQTTwvRGF0ZVRpbWU+PExhYmVsU3RyaW5nPk9yaWdpbiBKdXJpc2RpY3Rpb246IFVTICB8IFJheXRoZW9uIFByb3ByaWV0YXJ5IHwgUGVyIEN1cnJlbnQgUmF5dGhlb24gUG9saWN5IChSUC1PR0MtMDM1KSB8IFVTLUlUQVIgQ29udHJvbGxlZCB8IFBlciBDdXJyZW50IFJheXRoZW9uIFBvbGljeSAoUEktT0dDLUdUQy01MDA0KTwvTGFiZWxTdHJpbmc+PC9pdGVtPjxpdGVtPjxzaXNsIHNpc2xWZXJzaW9uPSIwIiBwb2xpY3k9ImNkZTUzYWMxLWJmNWYtNGFhZS05Y2YxLTA3NTA5ZTIzYTRiMCIgb3JpZ2luPSJ1c2VyU2VsZWN0ZWQiPjxlbGVtZW50IHVpZD0iYmJhOTRjNjUtYWMzZC00ZjM0LWIyZTEtOGRlMTFlZjZmMDFjIiB2YWx1ZT0iIiB4bWxucz0iaHR0cDovL3d3dy5ib2xkb25qYW1lcy5jb20vMjAwOC8wMS9zaWUvaW50ZXJuYWwvbGFiZWwiIC8+PGVsZW1lbnQgdWlkPSIwMTJlYjIyYy03NmNhLTRlNGYtOGFiOS1mYWJiMDU0YWUxNDAiIHZhbHVlPSIiIHhtbG5zPSJodHRwOi8vd3d3LmJvbGRvbmphbWVzLmNvbS8yMDA4LzAxL3NpZS9pbnRlcm5hbC9sYWJlbCIgLz48ZWxlbWVudCB1aWQ9ImFhZmM5YTk1LWVlNWQtNDg3Yy05YzRlLTY3YTUzODBmMjk5MSIgdmFsdWU9IiIgeG1sbnM9Imh0dHA6Ly93d3cuYm9sZG9uamFtZXMuY29tLzIwMDgvMDEvc2llL2ludGVybmFsL2xhYmVsIiAvPjxlbGVtZW50IHVpZD0iYmMyYjdjMDEtNmRiMS00ZTdkLTg4ZDEtZmM2MTY3NGY4NmZkIiB2YWx1ZT0iIiB4bWxucz0iaHR0cDovL3d3dy5ib2xkb25qYW1lcy5jb20vMjAwOC8wMS9zaWUvaW50ZXJuYWwvbGFiZWwiIC8+PGVsZW1lbnQgdWlkPSI5MmU5OTNhMy1hZjMyLTRhZmItYWExOS0zYTQ5Y2RiODJjN2EiIHZhbHVlPSIiIHhtbG5zPSJodHRwOi8vd3d3LmJvbGRvbmphbWVzLmNvbS8yMDA4LzAxL3NpZS9pbnRlcm5hbC9sYWJlbCIgLz48L3Npc2w+PFVzZXJOYW1lPlVTXG5ycDAyNDE1ODI8L1VzZXJOYW1lPjxEYXRlVGltZT4yLzE0LzIwMjAgNDo0Mjo0NCBQTTwvRGF0ZVRpbWU+PExhYmVsU3RyaW5nPk9yaWdpbiBKdXJpc2RpY3Rpb246IFVTICB8IFJheXRoZW9uIE1vc3QgUHJpdmF0ZSB8IFBlciBDdXJyZW50IFJheXRoZW9uIFBvbGljeSAoUlAtT0dDLTAzNSkgfCBPdGhlciBJbmZvcm1hdGlvbiAoTm90IFJlcXVpcmluZyBhbiBFeHBvcnQgQ29udHJvbCBNYXJraW5nKSB8IE5vIG1hcmtpbmcgYXBwbGllZCBieSB0aGUgdG9vbDwvTGFiZWxTdHJpbmc+PC9pdGVtPjxpdGVtPjxzaXNsIHNpc2xWZXJzaW9uPSIwIiBwb2xpY3k9ImNkZTUzYWMxLWJmNWYtNGFhZS05Y2YxLTA3NTA5ZTIzYTRiMCIgb3JpZ2luPSJ1c2VyU2VsZWN0ZWQiPjxlbGVtZW50IHVpZD0iYmJhOTRjNjUtYWMzZC00ZjM0LWIyZTEtOGRlMTFlZjZmMDFjIiB2YWx1ZT0iIiB4bWxucz0iaHR0cDovL3d3dy5ib2xkb25qYW1lcy5jb20vMjAwOC8wMS9zaWUvaW50ZXJuYWwvbGFiZWwiIC8+PGVsZW1lbnQgdWlkPSI5OTdhNzE2ZS1jMDNmLTQzYjEtYTViMC1kNmNkMDRlOWJhNDAiIHZhbHVlPSIiIHhtbG5zPSJodHRwOi8vd3d3LmJvbGRvbmphbWVzLmNvbS8yMDA4LzAxL3NpZS9pbnRlcm5hbC9sYWJlbCIgLz48ZWxlbWVudCB1aWQ9ImFhZmM5YTk1LWVlNWQtNDg3Yy05YzRlLTY3YTUzODBmMjk5MSIgdmFsdWU9IiIgeG1sbnM9Imh0dHA6Ly93d3cuYm9sZG9uamFtZXMuY29tLzIwMDgvMDEvc2llL2ludGVybmFsL2xhYmVsIiAvPjxlbGVtZW50IHVpZD0iZmI5OTEzMDgtYTNkZS00MGE4LTk2N2ItMDkyMjMzNDI0MWJhIiB2YWx1ZT0iIiB4bWxucz0iaHR0cDovL3d3dy5ib2xkb25qYW1lcy5jb20vMjAwOC8wMS9zaWUvaW50ZXJuYWwvbGFiZWwiIC8+PGVsZW1lbnQgdWlkPSJjMjA2ZDVmYS1hZWUxLTRmNjQtODlkOS1mODFlNGQ3YjNhY2MiIHZhbHVlPSIiIHhtbG5zPSJodHRwOi8vd3d3LmJvbGRvbmphbWVzLmNvbS8yMDA4LzAxL3NpZS9pbnRlcm5hbC9sYWJlbCIgLz48L3Npc2w+PFVzZXJOYW1lPlVTXG5ycDAyNDE1ODI8L1VzZXJOYW1lPjxEYXRlVGltZT4yLzE0LzIwMjAgNjoyOTozNCBQTTwvRGF0ZVRpbWU+PExhYmVsU3RyaW5nPk9yaWdpbiBKdXJpc2RpY3Rpb246IFVTICB8IFJheXRoZW9uIFByb3ByaWV0YXJ5IHwgUGVyIEN1cnJlbnQgUmF5dGhlb24gUG9saWN5IChSUC1PR0MtMDM1KSB8IFVTLUV4cG9ydCBDb250cm9sbGVkIEp1cmlzZGljdGlvbiBVbmRldGVybWluZWQgfCBQZXIgQ3VycmVudCBSYXl0aGVvbiBQb2xpY3kgKFBJLU9HQy1HVEMtNTAwNCk8L0xhYmVsU3RyaW5nPjwvaXRlbT48aXRlbT48c2lzbCBzaXNsVmVyc2lvbj0iMCIgcG9saWN5PSJjZGU1M2FjMS1iZjVmLTRhYWUtOWNmMS0wNzUwOWUyM2E0YjAiIG9yaWdpbj0idXNlclNlbGVjdGVkIj48ZWxlbWVudCB1aWQ9ImJiYTk0YzY1LWFjM2QtNGYzNC1iMmUxLThkZTExZWY2ZjAxYyIgdmFsdWU9IiIgeG1sbnM9Imh0dHA6Ly93d3cuYm9sZG9uamFtZXMuY29tLzIwMDgvMDEvc2llL2ludGVybmFsL2xhYmVsIiAvPjxlbGVtZW50IHVpZD0iYWNmOWVjYzMtMGY0NS00MjM0LWE5MGQtZTQzNjhmYWNkOTgxIiB2YWx1ZT0iIiB4bWxucz0iaHR0cDovL3d3dy5ib2xkb25qYW1lcy5jb20vMjAwOC8wMS9zaWUvaW50ZXJuYWwvbGFiZWwiIC8+PGVsZW1lbnQgdWlkPSJhYWZjOWE5NS1lZTVkLTQ4N2MtOWM0ZS02N2E1MzgwZjI5OTEiIHZhbHVlPSIiIHhtbG5zPSJodHRwOi8vd3d3LmJvbGRvbmphbWVzLmNvbS8yMDA4LzAxL3NpZS9pbnRlcm5hbC9sYWJlbCIgLz48ZWxlbWVudCB1aWQ9ImZiOTkxMzA4LWEzZGUtNDBhOC05NjdiLTA5MjIzMzQyNDFiYSIgdmFsdWU9IiIgeG1sbnM9Imh0dHA6Ly93d3cuYm9sZG9uamFtZXMuY29tLzIwMDgvMDEvc2llL2ludGVybmFsL2xhYmVsIiAvPjxlbGVtZW50IHVpZD0iYzIwNmQ1ZmEtYWVlMS00ZjY0LTg5ZDktZjgxZTRkN2IzYWNjIiB2YWx1ZT0iIiB4bWxucz0iaHR0cDovL3d3dy5ib2xkb25qYW1lcy5jb20vMjAwOC8wMS9zaWUvaW50ZXJuYWwvbGFiZWwiIC8+PC9zaXNsPjxVc2VyTmFtZT5VU1xucnAwMjQxNTgyPC9Vc2VyTmFtZT48RGF0ZVRpbWU+Mi8xNy8yMDIwIDg6Mjg6MzEgUE08L0RhdGVUaW1lPjxMYWJlbFN0cmluZz5PcmlnaW4gSnVyaXNkaWN0aW9uOiBVUyAgfCBJbnRlcm5hbCBVc2UgT25seSB8IFBlciBDdXJyZW50IFJheXRoZW9uIFBvbGljeSAoUlAtT0dDLTAzNSkgfCBVUy1FeHBvcnQgQ29udHJvbGxlZCBKdXJpc2RpY3Rpb24gVW5kZXRlcm1pbmVkIHwgUGVyIEN1cnJlbnQgUmF5dGhlb24gUG9saWN5IChQSS1PR0MtR1RDLTUwMDQpPC9MYWJlbFN0cmluZz48L2l0ZW0+PGl0ZW0+PHNpc2wgc2lzbFZlcnNpb249IjAiIHBvbGljeT0iY2RlNTNhYzEtYmY1Zi00YWFlLTljZjEtMDc1MDllMjNhNGIwIiBvcmlnaW49InVzZXJTZWxlY3RlZCI+PGVsZW1lbnQgdWlkPSJiYmE5NGM2NS1hYzNkLTRmMzQtYjJlMS04ZGUxMWVmNmYwMWMiIHZhbHVlPSIiIHhtbG5zPSJodHRwOi8vd3d3LmJvbGRvbmphbWVzLmNvbS8yMDA4LzAxL3NpZS9pbnRlcm5hbC9sYWJlbCIgLz48ZWxlbWVudCB1aWQ9Ijk5N2E3MTZlLWMwM2YtNDNiMS1hNWIwLWQ2Y2QwNGU5YmE0MCIgdmFsdWU9IiIgeG1sbnM9Imh0dHA6Ly93d3cuYm9sZG9uamFtZXMuY29tLzIwMDgvMDEvc2llL2ludGVybmFsL2xhYmVsIiAvPjxlbGVtZW50IHVpZD0iYWFmYzlhOTUtZWU1ZC00ODdjLTljNGUtNjdhNTM4MGYyOTkxIiB2YWx1ZT0iIiB4bWxucz0iaHR0cDovL3d3dy5ib2xkb25qYW1lcy5jb20vMjAwOC8wMS9zaWUvaW50ZXJuYWwvbGFiZWwiIC8+PGVsZW1lbnQgdWlkPSJiYzJiN2MwMS02ZGIxLTRlN2QtODhkMS1mYzYxNjc0Zjg2ZmQiIHZhbHVlPSIiIHhtbG5zPSJodHRwOi8vd3d3LmJvbGRvbmphbWVzLmNvbS8yMDA4LzAxL3NpZS9pbnRlcm5hbC9sYWJlbCIgLz48ZWxlbWVudCB1aWQ9IjkyZTk5M2EzLWFmMzItNGFmYi1hYTE5LTNhNDljZGI4MmM3YSIgdmFsdWU9IiIgeG1sbnM9Imh0dHA6Ly93d3cuYm9sZG9uamFtZXMuY29tLzIwMDgvMDEvc2llL2ludGVybmFsL2xhYmVsIiAvPjwvc2lzbD48VXNlck5hbWU+VVNcbnJwMDI0MTU4MjwvVXNlck5hbWU+PERhdGVUaW1lPjIvMTgvMjAyMCA0OjU4OjI4IFBNPC9EYXRlVGltZT48TGFiZWxTdHJpbmc+T3JpZ2luIEp1cmlzZGljdGlvbjogVVMgIHwgUmF5dGhlb24gUHJvcHJpZXRhcnkgfCBQZXIgQ3VycmVudCBSYXl0aGVvbiBQb2xpY3kgKFJQLU9HQy0wMzUpIHwgT3RoZXIgSW5mb3JtYXRpb24gKE5vdCBSZXF1aXJpbmcgYW4gRXhwb3J0IENvbnRyb2wgTWFya2luZykgfCBObyBtYXJraW5nIGFwcGxpZWQgYnkgdGhlIHRvb2w8L0xhYmVsU3RyaW5nPjwvaXRlbT48aXRlbT48c2lzbCBzaXNsVmVyc2lvbj0iMCIgcG9saWN5PSJjZGU1M2FjMS1iZjVmLTRhYWUtOWNmMS0wNzUwOWUyM2E0YjAiIG9yaWdpbj0idXNlclNlbGVjdGVkIj48ZWxlbWVudCB1aWQ9ImJiYTk0YzY1LWFjM2QtNGYzNC1iMmUxLThkZTExZWY2ZjAxYyIgdmFsdWU9IiIgeG1sbnM9Imh0dHA6Ly93d3cuYm9sZG9uamFtZXMuY29tLzIwMDgvMDEvc2llL2ludGVybmFsL2xhYmVsIiAvPjxlbGVtZW50IHVpZD0iMDEyZWIyMmMtNzZjYS00ZTRmLThhYjktZmFiYjA1NGFlMTQwIiB2YWx1ZT0iIiB4bWxucz0iaHR0cDovL3d3dy5ib2xkb25qYW1lcy5jb20vMjAwOC8wMS9zaWUvaW50ZXJuYWwvbGFiZWwiIC8+PGVsZW1lbnQgdWlkPSJhYWZjOWE5NS1lZTVkLTQ4N2MtOWM0ZS02N2E1MzgwZjI5OTEiIHZhbHVlPSIiIHhtbG5zPSJodHRwOi8vd3d3LmJvbGRvbmphbWVzLmNvbS8yMDA4LzAxL3NpZS9pbnRlcm5hbC9sYWJlbCIgLz48ZWxlbWVudCB1aWQ9ImZiOTkxMzA4LWEzZGUtNDBhOC05NjdiLTA5MjIzMzQyNDFiYSIgdmFsdWU9IiIgeG1sbnM9Imh0dHA6Ly93d3cuYm9sZG9uamFtZXMuY29tLzIwMDgvMDEvc2llL2ludGVybmFsL2xhYmVsIiAvPjxlbGVtZW50IHVpZD0iYzIwNmQ1ZmEtYWVlMS00ZjY0LTg5ZDktZjgxZTRkN2IzYWNjIiB2YWx1ZT0iIiB4bWxucz0iaHR0cDovL3d3dy5ib2xkb25qYW1lcy5jb20vMjAwOC8wMS9zaWUvaW50ZXJuYWwvbGFiZWwiIC8+PC9zaXNsPjxVc2VyTmFtZT5VU1xucnAwMjQxNTgyPC9Vc2VyTmFtZT48RGF0ZVRpbWU+Mi8xOC8yMDIwIDU6MDA6MTYgUE08L0RhdGVUaW1lPjxMYWJlbFN0cmluZz5PcmlnaW4gSnVyaXNkaWN0aW9uOiBVUyAgfCBSYXl0aGVvbiBNb3N0IFByaXZhdGUgfCBQZXIgQ3VycmVudCBSYXl0aGVvbiBQb2xpY3kgKFJQLU9HQy0wMzUpIHwgVVMtRXhwb3J0IENvbnRyb2xsZWQgSnVyaXNkaWN0aW9uIFVuZGV0ZXJtaW5lZCB8IFBlciBDdXJyZW50IFJheXRoZW9uIFBvbGljeSAoUEktT0dDLUdUQy01MDA0KTwvTGFiZWxTdHJpbmc+PC9pdGVtPjxpdGVtPjxzaXNsIHNpc2xWZXJzaW9uPSIwIiBwb2xpY3k9ImNkZTUzYWMxLWJmNWYtNGFhZS05Y2YxLTA3NTA5ZTIzYTRiMCIgb3JpZ2luPSJ1c2VyU2VsZWN0ZWQiPjxlbGVtZW50IHVpZD0iYmJhOTRjNjUtYWMzZC00ZjM0LWIyZTEtOGRlMTFlZjZmMDFjIiB2YWx1ZT0iIiB4bWxucz0iaHR0cDovL3d3dy5ib2xkb25qYW1lcy5jb20vMjAwOC8wMS9zaWUvaW50ZXJuYWwvbGFiZWwiIC8+PGVsZW1lbnQgdWlkPSJhY2Y5ZWNjMy0wZjQ1LTQyMzQtYTkwZC1lNDM2OGZhY2Q5ODEiIHZhbHVlPSIiIHhtbG5zPSJodHRwOi8vd3d3LmJvbGRvbmphbWVzLmNvbS8yMDA4LzAxL3NpZS9pbnRlcm5hbC9sYWJlbCIgLz48ZWxlbWVudCB1aWQ9ImFhZmM5YTk1LWVlNWQtNDg3Yy05YzRlLTY3YTUzODBmMjk5MSIgdmFsdWU9IiIgeG1sbnM9Imh0dHA6Ly93d3cuYm9sZG9uamFtZXMuY29tLzIwMDgvMDEvc2llL2ludGVybmFsL2xhYmVsIiAvPjxlbGVtZW50IHVpZD0iYmMyYjdjMDEtNmRiMS00ZTdkLTg4ZDEtZmM2MTY3NGY4NmZkIiB2YWx1ZT0iIiB4bWxucz0iaHR0cDovL3d3dy5ib2xkb25qYW1lcy5jb20vMjAwOC8wMS9zaWUvaW50ZXJuYWwvbGFiZWwiIC8+PGVsZW1lbnQgdWlkPSI5MmU5OTNhMy1hZjMyLTRhZmItYWExOS0zYTQ5Y2RiODJjN2EiIHZhbHVlPSIiIHhtbG5zPSJodHRwOi8vd3d3LmJvbGRvbmphbWVzLmNvbS8yMDA4LzAxL3NpZS9pbnRlcm5hbC9sYWJlbCIgLz48L3Npc2w+PFVzZXJOYW1lPlVTXG5ycDAyNDE1ODI8L1VzZXJOYW1lPjxEYXRlVGltZT4zLzcvMjAyMCA4OjIzOjM2IFBNPC9EYXRlVGltZT48TGFiZWxTdHJpbmc+T3JpZ2luIEp1cmlzZGljdGlvbjogVVMgIHwgSW50ZXJuYWwgVXNlIE9ubHkgfCBQZXIgQ3VycmVudCBSYXl0aGVvbiBQb2xpY3kgKFJQLU9HQy0wMzUpIHwgT3RoZXIgSW5mb3JtYXRpb24gKE5vdCBSZXF1aXJpbmcgYW4gRXhwb3J0IENvbnRyb2wgTWFya2luZykgfCBObyBtYXJraW5nIGFwcGxpZWQgYnkgdGhlIHRvb2w8L0xhYmVsU3RyaW5nPjwvaXRlbT48aXRlbT48c2lzbCBzaXNsVmVyc2lvbj0iMCIgcG9saWN5PSJjZGU1M2FjMS1iZjVmLTRhYWUtOWNmMS0wNzUwOWUyM2E0YjAiIG9yaWdpbj0idXNlclNlbGVjdGVkIj48ZWxlbWVudCB1aWQ9ImJiYTk0YzY1LWFjM2QtNGYzNC1iMmUxLThkZTExZWY2ZjAxYyIgdmFsdWU9IiIgeG1sbnM9Imh0dHA6Ly93d3cuYm9sZG9uamFtZXMuY29tLzIwMDgvMDEvc2llL2ludGVybmFsL2xhYmVsIiAvPjxlbGVtZW50IHVpZD0iOTk3YTcxNmUtYzAzZi00M2IxLWE1YjAtZDZjZDA0ZTliYTQwIiB2YWx1ZT0iIiB4bWxucz0iaHR0cDovL3d3dy5ib2xkb25qYW1lcy5jb20vMjAwOC8wMS9zaWUvaW50ZXJuYWwvbGFiZWwiIC8+PGVsZW1lbnQgdWlkPSJhYWZjOWE5NS1lZTVkLTQ4N2MtOWM0ZS02N2E1MzgwZjI5OTEiIHZhbHVlPSIiIHhtbG5zPSJodHRwOi8vd3d3LmJvbGRvbmphbWVzLmNvbS8yMDA4LzAxL3NpZS9pbnRlcm5hbC9sYWJlbCIgLz48ZWxlbWVudCB1aWQ9ImZiOTkxMzA4LWEzZGUtNDBhOC05NjdiLTA5MjIzMzQyNDFiYSIgdmFsdWU9IiIgeG1sbnM9Imh0dHA6Ly93d3cuYm9sZG9uamFtZXMuY29tLzIwMDgvMDEvc2llL2ludGVybmFsL2xhYmVsIiAvPjxlbGVtZW50IHVpZD0iYzIwNmQ1ZmEtYWVlMS00ZjY0LTg5ZDktZjgxZTRkN2IzYWNjIiB2YWx1ZT0iIiB4bWxucz0iaHR0cDovL3d3dy5ib2xkb25qYW1lcy5jb20vMjAwOC8wMS9zaWUvaW50ZXJuYWwvbGFiZWwiIC8+PC9zaXNsPjxVc2VyTmFtZT5VU1xucnAwMjQxNTgyPC9Vc2VyTmFtZT48RGF0ZVRpbWU+My83LzIwMjAgODoyNDo0OSBQTTwvRGF0ZVRpbWU+PExhYmVsU3RyaW5nPk9yaWdpbiBKdXJpc2RpY3Rpb246IFVTICB8IFJheXRoZW9uIFByb3ByaWV0YXJ5IHwgUGVyIEN1cnJlbnQgUmF5dGhlb24gUG9saWN5IChSUC1PR0MtMDM1KSB8IFVTLUV4cG9ydCBDb250cm9sbGVkIEp1cmlzZGljdGlvbiBVbmRldGVybWluZWQgfCBQZXIgQ3VycmVudCBSYXl0aGVvbiBQb2xpY3kgKFBJLU9HQy1HVEMtNTAwNCk8L0xhYmVsU3RyaW5nPjwvaXRlbT48aXRlbT48c2lzbCBzaXNsVmVyc2lvbj0iMCIgcG9saWN5PSJjZGU1M2FjMS1iZjVmLTRhYWUtOWNmMS0wNzUwOWUyM2E0YjAiIG9yaWdpbj0idXNlclNlbGVjdGVkIj48ZWxlbWVudCB1aWQ9ImJiYTk0YzY1LWFjM2QtNGYzNC1iMmUxLThkZTExZWY2ZjAxYyIgdmFsdWU9IiIgeG1sbnM9Imh0dHA6Ly93d3cuYm9sZG9uamFtZXMuY29tLzIwMDgvMDEvc2llL2ludGVybmFsL2xhYmVsIiAvPjxlbGVtZW50IHVpZD0iZmI5OTEzMDgtYTNkZS00MGE4LTk2N2ItMDkyMjMzNDI0MWJhIiB2YWx1ZT0iIiB4bWxucz0iaHR0cDovL3d3dy5ib2xkb25qYW1lcy5jb20vMjAwOC8wMS9zaWUvaW50ZXJuYWwvbGFiZWwiIC8+PGVsZW1lbnQgdWlkPSJjMjA2ZDVmYS1hZWUxLTRmNjQtODlkOS1mODFlNGQ3YjNhY2MiIHZhbHVlPSIiIHhtbG5zPSJodHRwOi8vd3d3LmJvbGRvbmphbWVzLmNvbS8yMDA4LzAxL3NpZS9pbnRlcm5hbC9sYWJlbCIgLz48ZWxlbWVudCB1aWQ9ImFjZjllY2MzLTBmNDUtNDIzNC1hOTBkLWU0MzY4ZmFjZDk4MSIgdmFsdWU9IiIgeG1sbnM9Imh0dHA6Ly93d3cuYm9sZG9uamFtZXMuY29tLzIwMDgvMDEvc2llL2ludGVybmFsL2xhYmVsIiAvPjxlbGVtZW50IHVpZD0iYWFmYzlhOTUtZWU1ZC00ODdjLTljNGUtNjdhNTM4MGYyOTkxIiB2YWx1ZT0iIiB4bWxucz0iaHR0cDovL3d3dy5ib2xkb25qYW1lcy5jb20vMjAwOC8wMS9zaWUvaW50ZXJuYWwvbGFiZWwiIC8+PC9zaXNsPjxVc2VyTmFtZT5VU1wxMTAzMDg1PC9Vc2VyTmFtZT48RGF0ZVRpbWU+My8xMi8yMDIwIDY6MjM6MjMgUE08L0RhdGVUaW1lPjxMYWJlbFN0cmluZz5PcmlnaW4gSnVyaXNkaWN0aW9uOiBVUyAgfCBJbnRlcm5hbCBVc2UgT25seSB8IFBlciBDdXJyZW50IFJheXRoZW9uIFBvbGljeSAoUlAtT0dDLTAzNSkgfCBVUy1FeHBvcnQgQ29udHJvbGxlZCBKdXJpc2RpY3Rpb24gVW5kZXRlcm1pbmVkIHwgUGVyIEN1cnJlbnQgUmF5dGhlb24gUG9saWN5IChQSS1PR0MtR1RDLTUwMDQpPC9MYWJlbFN0cmluZz48L2l0ZW0+PGl0ZW0+PHNpc2wgc2lzbFZlcnNpb249IjAiIHBvbGljeT0iY2RlNTNhYzEtYmY1Zi00YWFlLTljZjEtMDc1MDllMjNhNGIwIiBvcmlnaW49InVzZXJTZWxlY3RlZCIgLz48VXNlck5hbWU+VVNcMTEwMzA4NTwvVXNlck5hbWU+PERhdGVUaW1lPjMvMTMvMjAyMCAxMDowMjo0NCBQTTwvRGF0ZVRpbWU+PExhYmVsU3RyaW5nPlRoaXMgYXJ0aWZhY3QgaGFzIG5vIGNsYXNzaWZpY2F0aW9uLjwvTGFiZWxTdHJpbmc+PC9pdGVtPjxpdGVtPjxzaXNsIHNpc2xWZXJzaW9uPSIwIiBwb2xpY3k9ImNkZTUzYWMxLWJmNWYtNGFhZS05Y2YxLTA3NTA5ZTIzYTRiMCIgb3JpZ2luPSJ1c2VyU2VsZWN0ZWQiPjxlbGVtZW50IHVpZD0iMTVmZWZhMWMtYWY2Ny00ZWJmLWE3MWQtZjAxNjIxMTY4OTYyIiB2YWx1ZT0iIiB4bWxucz0iaHR0cDovL3d3dy5ib2xkb25qYW1lcy5jb20vMjAwOC8wMS9zaWUvaW50ZXJuYWwvbGFiZWwiIC8+PGVsZW1lbnQgdWlkPSJhYWZjOWE5NS1lZTVkLTQ4N2MtOWM0ZS02N2E1MzgwZjI5OTEiIHZhbHVlPSIiIHhtbG5zPSJodHRwOi8vd3d3LmJvbGRvbmphbWVzLmNvbS8yMDA4LzAxL3NpZS9pbnRlcm5hbC9sYWJlbCIgLz48ZWxlbWVudCB1aWQ9ImJiYTk0YzY1LWFjM2QtNGYzNC1iMmUxLThkZTExZWY2ZjAxYyIgdmFsdWU9IiIgeG1sbnM9Imh0dHA6Ly93d3cuYm9sZG9uamFtZXMuY29tLzIwMDgvMDEvc2llL2ludGVybmFsL2xhYmVsIiAvPjxlbGVtZW50IHVpZD0iYmMyYjdjMDEtNmRiMS00ZTdkLTg4ZDEtZmM2MTY3NGY4NmZkIiB2YWx1ZT0iIiB4bWxucz0iaHR0cDovL3d3dy5ib2xkb25qYW1lcy5jb20vMjAwOC8wMS9zaWUvaW50ZXJuYWwvbGFiZWwiIC8+PGVsZW1lbnQgdWlkPSI5MmU5OTNhMy1hZjMyLTRhZmItYWExOS0zYTQ5Y2RiODJjN2EiIHZhbHVlPSIiIHhtbG5zPSJodHRwOi8vd3d3LmJvbGRvbmphbWVzLmNvbS8yMDA4LzAxL3NpZS9pbnRlcm5hbC9sYWJlbCIgLz48L3Npc2w+PFVzZXJOYW1lPlVTXDExMDMwODU8L1VzZXJOYW1lPjxEYXRlVGltZT4zLzEzLzIwMjAgMTA6MDU6NDQgUE08L0RhdGVUaW1lPjxMYWJlbFN0cmluZz5PcmlnaW4gSnVyaXNkaWN0aW9uOiBVUyAgfCBUaGlyZCBQYXJ0eSBQcm9wcmlldGFyeSAtIE5lZWQgdG8gS25vdyB8IFBlciBDdXJyZW50IFJheXRoZW9uIFBvbGljeSAoUlAtT0dDLTAzNSkgfCBPdGhlciBJbmZvcm1hdGlvbiAoTm90IFJlcXVpcmluZyBhbiBFeHBvcnQgQ29udHJvbCBNYXJraW5nKSB8IE5vIG1hcmtpbmcgYXBwbGllZCBieSB0aGUgdG9vbDwvTGFiZWxTdHJpbmc+PC9pdGVtPjxpdGVtPjxzaXNsIHNpc2xWZXJzaW9uPSIwIiBwb2xpY3k9ImNkZTUzYWMxLWJmNWYtNGFhZS05Y2YxLTA3NTA5ZTIzYTRiMCIgb3JpZ2luPSJ1c2VyU2VsZWN0ZWQiIC8+PFVzZXJOYW1lPlVTXG5ycDAyNDE1ODI8L1VzZXJOYW1lPjxEYXRlVGltZT4zLzMwLzIwMjAgMTo1MzoxNyBQTTwvRGF0ZVRpbWU+PExhYmVsU3RyaW5nPlRoaXMgYXJ0aWZhY3QgaGFzIG5vIGNsYXNzaWZpY2F0aW9uLjwvTGFiZWxTdHJpbmc+PC9pdGVtPjxpdGVtPjxzaXNsIHNpc2xWZXJzaW9uPSIwIiBwb2xpY3k9ImNkZTUzYWMxLWJmNWYtNGFhZS05Y2YxLTA3NTA5ZTIzYTRiMCIgb3JpZ2luPSJ1c2VyU2VsZWN0ZWQiPjxlbGVtZW50IHVpZD0iMTVmZWZhMWMtYWY2Ny00ZWJmLWE3MWQtZjAxNjIxMTY4OTYyIiB2YWx1ZT0iIiB4bWxucz0iaHR0cDovL3d3dy5ib2xkb25qYW1lcy5jb20vMjAwOC8wMS9zaWUvaW50ZXJuYWwvbGFiZWwiIC8+PGVsZW1lbnQgdWlkPSJhMDZkYTRkYS1hMjYzLTQxMzYtYjRmZC1mMjhhMTdkMzAxODgiIHZhbHVlPSIiIHhtbG5zPSJodHRwOi8vd3d3LmJvbGRvbmphbWVzLmNvbS8yMDA4LzAxL3NpZS9pbnRlcm5hbC9sYWJlbCIgLz48ZWxlbWVudCB1aWQ9ImJiYTk0YzY1LWFjM2QtNGYzNC1iMmUxLThkZTExZWY2ZjAxYyIgdmFsdWU9IiIgeG1sbnM9Imh0dHA6Ly93d3cuYm9sZG9uamFtZXMuY29tLzIwMDgvMDEvc2llL2ludGVybmFsL2xhYmVsIiAvPjxlbGVtZW50IHVpZD0iYmMyYjdjMDEtNmRiMS00ZTdkLTg4ZDEtZmM2MTY3NGY4NmZkIiB2YWx1ZT0iIiB4bWxucz0iaHR0cDovL3d3dy5ib2xkb25qYW1lcy5jb20vMjAwOC8wMS9zaWUvaW50ZXJuYWwvbGFiZWwiIC8+PGVsZW1lbnQgdWlkPSI5MmU5OTNhMy1hZjMyLTRhZmItYWExOS0zYTQ5Y2RiODJjN2EiIHZhbHVlPSIiIHhtbG5zPSJodHRwOi8vd3d3LmJvbGRvbmphbWVzLmNvbS8yMDA4LzAxL3NpZS9pbnRlcm5hbC9sYWJlbCIgLz48L3Npc2w+PFVzZXJOYW1lPlVTXG5ycDAyNDE1ODI8L1VzZXJOYW1lPjxEYXRlVGltZT40LzIvMjAyMCAzOjQ5OjE3IFBNPC9EYXRlVGltZT48TGFiZWxTdHJpbmc+T3JpZ2luIEp1cmlzZGljdGlvbjogVVMgIHwgVGhpcmQgUGFydHkgUHJvcHJpZXRhcnkgLSBOZWVkIHRvIEtub3cgfCBVc2UgUHJlZXhpc3RpbmcgTWFya2luZyAobm90IGFwcGxpZWQgYnkgdGhpcyB0b29sKSB8IE90aGVyIEluZm9ybWF0aW9uIChOb3QgUmVxdWlyaW5nIGFuIEV4cG9ydCBDb250cm9sIE1hcmtpbmcpIHwgTm8gbWFya2luZyBhcHBsaWVkIGJ5IHRoZSB0b29sPC9MYWJlbFN0cmluZz48L2l0ZW0+PGl0ZW0+PHNpc2wgc2lzbFZlcnNpb249IjAiIHBvbGljeT0iY2RlNTNhYzEtYmY1Zi00YWFlLTljZjEtMDc1MDllMjNhNGIwIiBvcmlnaW49InVzZXJTZWxlY3RlZCIgLz48VXNlck5hbWU+VVNcMTEwMzA4NTwvVXNlck5hbWU+PERhdGVUaW1lPjQvMjAvMjAyMCA2OjI2OjU0IFBNPC9EYXRlVGltZT48TGFiZWxTdHJpbmc+VGhpcyBhcnRpZmFjdCBoYXMgbm8gY2xhc3NpZmljYXRpb24uPC9MYWJlbFN0cmluZz48L2l0ZW0+PGl0ZW0+PHNpc2wgc2lzbFZlcnNpb249IjAiIHBvbGljeT0iY2RlNTNhYzEtYmY1Zi00YWFlLTljZjEtMDc1MDllMjNhNGIwIiBvcmlnaW49ImRlZmF1bHRWYWx1ZSI+PGVsZW1lbnQgdWlkPSJiYmE5NGM2NS1hYzNkLTRmMzQtYjJlMS04ZGUxMWVmNmYwMWMiIHZhbHVlPSIiIHhtbG5zPSJodHRwOi8vd3d3LmJvbGRvbmphbWVzLmNvbS8yMDA4LzAxL3NpZS9pbnRlcm5hbC9sYWJlbCIgLz48L3Npc2w+PFVzZXJOYW1lPlVTXG5ycDAyNDE1ODI8L1VzZXJOYW1lPjxEYXRlVGltZT4xMC83LzIwMjAgNDowMjo0NSBQTTwvRGF0ZVRpbWU+PExhYmVsU3RyaW5nPk9yaWdpbiBKdXJpc2RpY3Rpb246IFVTIDwvTGFiZWxTdHJpbmc+PC9pdGVtPjwvbGFiZWxIaXN0b3J5Pg==</Value>
</WrappedLabelHistory>
</file>

<file path=customXml/itemProps1.xml><?xml version="1.0" encoding="utf-8"?>
<ds:datastoreItem xmlns:ds="http://schemas.openxmlformats.org/officeDocument/2006/customXml" ds:itemID="{5489B1DF-446C-4290-BB79-EA688A1291AC}">
  <ds:schemaRefs>
    <ds:schemaRef ds:uri="http://www.w3.org/2001/XMLSchema"/>
    <ds:schemaRef ds:uri="http://www.boldonjames.com/2008/01/sie/internal/label"/>
  </ds:schemaRefs>
</ds:datastoreItem>
</file>

<file path=customXml/itemProps2.xml><?xml version="1.0" encoding="utf-8"?>
<ds:datastoreItem xmlns:ds="http://schemas.openxmlformats.org/officeDocument/2006/customXml" ds:itemID="{45F20A76-F421-4C7E-9FA5-EB9918BB68FF}">
  <ds:schemaRefs>
    <ds:schemaRef ds:uri="http://www.w3.org/2001/XMLSchema"/>
    <ds:schemaRef ds:uri="http://www.boldonjames.com/2016/02/Classifier/internal/wrappedLabelHistory"/>
  </ds:schemaRefs>
</ds:datastoreItem>
</file>

<file path=docMetadata/LabelInfo.xml><?xml version="1.0" encoding="utf-8"?>
<clbl:labelList xmlns:clbl="http://schemas.microsoft.com/office/2020/mipLabelMetadata">
  <clbl:label id="{4447dd6a-a4a1-440b-a6a3-9124ef1ee017}" enabled="1" method="Privileged" siteId="{7a18110d-ef9b-4274-acef-e62ab0fe28ed}" removed="0"/>
</clbl:labelList>
</file>

<file path=docProps/app.xml><?xml version="1.0" encoding="utf-8"?>
<Properties xmlns="http://schemas.openxmlformats.org/officeDocument/2006/extended-properties" xmlns:vt="http://schemas.openxmlformats.org/officeDocument/2006/docPropsVTypes">
  <Template>Collins_New_W</Template>
  <TotalTime>190</TotalTime>
  <Words>362</Words>
  <Application>Microsoft Office PowerPoint</Application>
  <PresentationFormat>Widescreen</PresentationFormat>
  <Paragraphs>66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Collins Masters: Content</vt:lpstr>
      <vt:lpstr> LINUX CONTAINERS</vt:lpstr>
      <vt:lpstr>BASICS</vt:lpstr>
      <vt:lpstr>Containers vs Virtual Machines</vt:lpstr>
      <vt:lpstr>Common use cases of containers</vt:lpstr>
      <vt:lpstr>Common use cases of Virtual Machines</vt:lpstr>
      <vt:lpstr>Installing a new lxc container</vt:lpstr>
      <vt:lpstr>Some examples</vt:lpstr>
      <vt:lpstr>Some examples</vt:lpstr>
      <vt:lpstr>SUMMARY</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[rtnipcontrolcode:rtnipcontrolcodenone||rtnexportcontrolcountry:usa|rtnexportcontrolcode:rtnexportcontrolcodenone||]</dc:subject>
  <dc:creator>Beth Melton</dc:creator>
  <cp:keywords>AM Template</cp:keywords>
  <dc:description>AM Template;</dc:description>
  <cp:lastModifiedBy>Kotakonda, Srikanth                           Export License Required - US Collins</cp:lastModifiedBy>
  <cp:revision>890</cp:revision>
  <dcterms:created xsi:type="dcterms:W3CDTF">2022-02-05T00:06:20Z</dcterms:created>
  <dcterms:modified xsi:type="dcterms:W3CDTF">2024-01-22T05:52:53Z</dcterms:modified>
  <cp:category>AM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Size">
    <vt:lpwstr>W</vt:lpwstr>
  </property>
</Properties>
</file>