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7"/>
  </p:notesMasterIdLst>
  <p:handoutMasterIdLst>
    <p:handoutMasterId r:id="rId8"/>
  </p:handoutMasterIdLst>
  <p:sldIdLst>
    <p:sldId id="359" r:id="rId4"/>
    <p:sldId id="416" r:id="rId5"/>
    <p:sldId id="4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>
    <p:extLst>
      <p:ext uri="{19B8F6BF-5375-455C-9EA6-DF929625EA0E}">
        <p15:presenceInfo xmlns:p15="http://schemas.microsoft.com/office/powerpoint/2012/main" userId="S-1-5-21-1214440339-861567501-682003330-136594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E29"/>
    <a:srgbClr val="F2F2F2"/>
    <a:srgbClr val="63666A"/>
    <a:srgbClr val="BFC1C2"/>
    <a:srgbClr val="B1B3B3"/>
    <a:srgbClr val="DFE0E0"/>
    <a:srgbClr val="CE1126"/>
    <a:srgbClr val="D9D9D6"/>
    <a:srgbClr val="9ABEAA"/>
    <a:srgbClr val="908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B87BE-A5ED-69F0-23E7-44F1755C9CEC}" v="730" dt="2024-01-22T05:52:41.980"/>
  </p1510:revLst>
</p1510:revInfo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980" autoAdjust="0"/>
  </p:normalViewPr>
  <p:slideViewPr>
    <p:cSldViewPr snapToGrid="0">
      <p:cViewPr varScale="1">
        <p:scale>
          <a:sx n="77" d="100"/>
          <a:sy n="77" d="100"/>
        </p:scale>
        <p:origin x="1382" y="72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akonda, Srikanth                           Export License Required - US Collins" userId="S::e40052131@adxuser.com::b8f04a5f-76b7-4e00-93ae-f7fbe89668c6" providerId="AD" clId="Web-{3D6F4916-8156-FEB0-750D-175EA6DBDCA4}"/>
    <pc:docChg chg="addSld modSld sldOrd">
      <pc:chgData name="Kotakonda, Srikanth                           Export License Required - US Collins" userId="S::e40052131@adxuser.com::b8f04a5f-76b7-4e00-93ae-f7fbe89668c6" providerId="AD" clId="Web-{3D6F4916-8156-FEB0-750D-175EA6DBDCA4}" dt="2023-08-12T06:48:35.141" v="1933" actId="20577"/>
      <pc:docMkLst>
        <pc:docMk/>
      </pc:docMkLst>
      <pc:sldChg chg="addSp delSp modSp add replId">
        <pc:chgData name="Kotakonda, Srikanth                           Export License Required - US Collins" userId="S::e40052131@adxuser.com::b8f04a5f-76b7-4e00-93ae-f7fbe89668c6" providerId="AD" clId="Web-{3D6F4916-8156-FEB0-750D-175EA6DBDCA4}" dt="2023-08-12T04:48:33.995" v="607" actId="20577"/>
        <pc:sldMkLst>
          <pc:docMk/>
          <pc:sldMk cId="1103795887" sldId="410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4:48:33.995" v="607" actId="20577"/>
          <ac:spMkLst>
            <pc:docMk/>
            <pc:sldMk cId="1103795887" sldId="410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4:48:14.073" v="600" actId="14100"/>
          <ac:spMkLst>
            <pc:docMk/>
            <pc:sldMk cId="1103795887" sldId="410"/>
            <ac:spMk id="10" creationId="{6D809AD4-27E7-4A8E-B56B-71F41F91FDCC}"/>
          </ac:spMkLst>
        </pc:spChg>
        <pc:picChg chg="add del mod">
          <ac:chgData name="Kotakonda, Srikanth                           Export License Required - US Collins" userId="S::e40052131@adxuser.com::b8f04a5f-76b7-4e00-93ae-f7fbe89668c6" providerId="AD" clId="Web-{3D6F4916-8156-FEB0-750D-175EA6DBDCA4}" dt="2023-08-12T04:42:15.114" v="404"/>
          <ac:picMkLst>
            <pc:docMk/>
            <pc:sldMk cId="1103795887" sldId="410"/>
            <ac:picMk id="3" creationId="{6FB08013-822E-06FA-6224-6498304F317E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2:41.840" v="141"/>
          <ac:picMkLst>
            <pc:docMk/>
            <pc:sldMk cId="1103795887" sldId="410"/>
            <ac:picMk id="4" creationId="{0483073F-1D0B-0B39-A326-A6218E566BB2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2:43.840" v="142"/>
          <ac:picMkLst>
            <pc:docMk/>
            <pc:sldMk cId="1103795887" sldId="410"/>
            <ac:picMk id="7" creationId="{9C3E642B-2260-BE8D-3FE6-F8867E71DD32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2:46.840" v="143"/>
          <ac:picMkLst>
            <pc:docMk/>
            <pc:sldMk cId="1103795887" sldId="410"/>
            <ac:picMk id="11" creationId="{CFE2D43A-4B54-79DF-E94E-A023DA87B30B}"/>
          </ac:picMkLst>
        </pc:picChg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3D6F4916-8156-FEB0-750D-175EA6DBDCA4}" dt="2023-08-12T04:59:26.801" v="682" actId="20577"/>
        <pc:sldMkLst>
          <pc:docMk/>
          <pc:sldMk cId="2631567035" sldId="411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4:59:26.801" v="682" actId="20577"/>
          <ac:spMkLst>
            <pc:docMk/>
            <pc:sldMk cId="2631567035" sldId="411"/>
            <ac:spMk id="5" creationId="{60950E4D-66A6-4585-8A76-EA8103F37B83}"/>
          </ac:spMkLst>
        </pc:spChg>
        <pc:spChg chg="add del mod">
          <ac:chgData name="Kotakonda, Srikanth                           Export License Required - US Collins" userId="S::e40052131@adxuser.com::b8f04a5f-76b7-4e00-93ae-f7fbe89668c6" providerId="AD" clId="Web-{3D6F4916-8156-FEB0-750D-175EA6DBDCA4}" dt="2023-08-12T04:57:49.362" v="669"/>
          <ac:spMkLst>
            <pc:docMk/>
            <pc:sldMk cId="2631567035" sldId="411"/>
            <ac:spMk id="8" creationId="{658487DD-642E-6269-E87C-C35B1641B44A}"/>
          </ac:spMkLst>
        </pc:spChg>
        <pc:spChg chg="del mod">
          <ac:chgData name="Kotakonda, Srikanth                           Export License Required - US Collins" userId="S::e40052131@adxuser.com::b8f04a5f-76b7-4e00-93ae-f7fbe89668c6" providerId="AD" clId="Web-{3D6F4916-8156-FEB0-750D-175EA6DBDCA4}" dt="2023-08-12T04:57:24.205" v="668"/>
          <ac:spMkLst>
            <pc:docMk/>
            <pc:sldMk cId="2631567035" sldId="411"/>
            <ac:spMk id="10" creationId="{6D809AD4-27E7-4A8E-B56B-71F41F91FDCC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4:04.638" v="156"/>
          <ac:picMkLst>
            <pc:docMk/>
            <pc:sldMk cId="2631567035" sldId="411"/>
            <ac:picMk id="3" creationId="{6FB08013-822E-06FA-6224-6498304F317E}"/>
          </ac:picMkLst>
        </pc:picChg>
        <pc:picChg chg="add del mod">
          <ac:chgData name="Kotakonda, Srikanth                           Export License Required - US Collins" userId="S::e40052131@adxuser.com::b8f04a5f-76b7-4e00-93ae-f7fbe89668c6" providerId="AD" clId="Web-{3D6F4916-8156-FEB0-750D-175EA6DBDCA4}" dt="2023-08-12T04:15:59.108" v="199"/>
          <ac:picMkLst>
            <pc:docMk/>
            <pc:sldMk cId="2631567035" sldId="411"/>
            <ac:picMk id="4" creationId="{492C6DC8-6CB2-4C84-8A23-F2F2B72D62D2}"/>
          </ac:picMkLst>
        </pc:picChg>
        <pc:picChg chg="add del mod">
          <ac:chgData name="Kotakonda, Srikanth                           Export License Required - US Collins" userId="S::e40052131@adxuser.com::b8f04a5f-76b7-4e00-93ae-f7fbe89668c6" providerId="AD" clId="Web-{3D6F4916-8156-FEB0-750D-175EA6DBDCA4}" dt="2023-08-12T04:57:14.611" v="665"/>
          <ac:picMkLst>
            <pc:docMk/>
            <pc:sldMk cId="2631567035" sldId="411"/>
            <ac:picMk id="6" creationId="{8F3A45ED-E2BF-CD2E-7573-22AE76E54EA1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3D6F4916-8156-FEB0-750D-175EA6DBDCA4}" dt="2023-08-12T04:58:08.206" v="676" actId="14100"/>
          <ac:picMkLst>
            <pc:docMk/>
            <pc:sldMk cId="2631567035" sldId="411"/>
            <ac:picMk id="9" creationId="{AEFAC831-CA8F-951E-BB36-0B3E2FAFDE5B}"/>
          </ac:picMkLst>
        </pc:picChg>
      </pc:sldChg>
      <pc:sldChg chg="addSp delSp modSp add ord replId">
        <pc:chgData name="Kotakonda, Srikanth                           Export License Required - US Collins" userId="S::e40052131@adxuser.com::b8f04a5f-76b7-4e00-93ae-f7fbe89668c6" providerId="AD" clId="Web-{3D6F4916-8156-FEB0-750D-175EA6DBDCA4}" dt="2023-08-12T05:00:04.801" v="694" actId="20577"/>
        <pc:sldMkLst>
          <pc:docMk/>
          <pc:sldMk cId="1205650979" sldId="412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5:00:04.801" v="694" actId="20577"/>
          <ac:spMkLst>
            <pc:docMk/>
            <pc:sldMk cId="1205650979" sldId="412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4:40:09.987" v="402" actId="20577"/>
          <ac:spMkLst>
            <pc:docMk/>
            <pc:sldMk cId="1205650979" sldId="412"/>
            <ac:spMk id="10" creationId="{6D809AD4-27E7-4A8E-B56B-71F41F91FDCC}"/>
          </ac:spMkLst>
        </pc:spChg>
        <pc:picChg chg="add mod">
          <ac:chgData name="Kotakonda, Srikanth                           Export License Required - US Collins" userId="S::e40052131@adxuser.com::b8f04a5f-76b7-4e00-93ae-f7fbe89668c6" providerId="AD" clId="Web-{3D6F4916-8156-FEB0-750D-175EA6DBDCA4}" dt="2023-08-12T04:39:44.752" v="379" actId="1076"/>
          <ac:picMkLst>
            <pc:docMk/>
            <pc:sldMk cId="1205650979" sldId="412"/>
            <ac:picMk id="3" creationId="{91255018-0354-86FA-7067-CF8F4BB28C7E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3D6F4916-8156-FEB0-750D-175EA6DBDCA4}" dt="2023-08-12T04:39:46.893" v="380" actId="1076"/>
          <ac:picMkLst>
            <pc:docMk/>
            <pc:sldMk cId="1205650979" sldId="412"/>
            <ac:picMk id="4" creationId="{27F7DB6D-1213-DFD4-6CEF-0D6422D9D8CD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7:53.735" v="231"/>
          <ac:picMkLst>
            <pc:docMk/>
            <pc:sldMk cId="1205650979" sldId="412"/>
            <ac:picMk id="6" creationId="{8F3A45ED-E2BF-CD2E-7573-22AE76E54EA1}"/>
          </ac:picMkLst>
        </pc:picChg>
      </pc:sldChg>
      <pc:sldChg chg="addSp delSp modSp add ord replId">
        <pc:chgData name="Kotakonda, Srikanth                           Export License Required - US Collins" userId="S::e40052131@adxuser.com::b8f04a5f-76b7-4e00-93ae-f7fbe89668c6" providerId="AD" clId="Web-{3D6F4916-8156-FEB0-750D-175EA6DBDCA4}" dt="2023-08-12T05:00:46.192" v="711" actId="20577"/>
        <pc:sldMkLst>
          <pc:docMk/>
          <pc:sldMk cId="3909606665" sldId="413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5:00:46.192" v="711" actId="20577"/>
          <ac:spMkLst>
            <pc:docMk/>
            <pc:sldMk cId="3909606665" sldId="413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4:23:39.757" v="334" actId="20577"/>
          <ac:spMkLst>
            <pc:docMk/>
            <pc:sldMk cId="3909606665" sldId="413"/>
            <ac:spMk id="10" creationId="{6D809AD4-27E7-4A8E-B56B-71F41F91FDCC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9:20.533" v="251"/>
          <ac:picMkLst>
            <pc:docMk/>
            <pc:sldMk cId="3909606665" sldId="413"/>
            <ac:picMk id="3" creationId="{91255018-0354-86FA-7067-CF8F4BB28C7E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9:22.705" v="252"/>
          <ac:picMkLst>
            <pc:docMk/>
            <pc:sldMk cId="3909606665" sldId="413"/>
            <ac:picMk id="4" creationId="{27F7DB6D-1213-DFD4-6CEF-0D6422D9D8CD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3D6F4916-8156-FEB0-750D-175EA6DBDCA4}" dt="2023-08-12T04:19:53.986" v="259" actId="14100"/>
          <ac:picMkLst>
            <pc:docMk/>
            <pc:sldMk cId="3909606665" sldId="413"/>
            <ac:picMk id="6" creationId="{0320B38B-1A86-DF4C-A311-C47B08D4A0B7}"/>
          </ac:picMkLst>
        </pc:picChg>
      </pc:sldChg>
      <pc:sldChg chg="modSp add replId">
        <pc:chgData name="Kotakonda, Srikanth                           Export License Required - US Collins" userId="S::e40052131@adxuser.com::b8f04a5f-76b7-4e00-93ae-f7fbe89668c6" providerId="AD" clId="Web-{3D6F4916-8156-FEB0-750D-175EA6DBDCA4}" dt="2023-08-12T05:05:26.838" v="767" actId="14100"/>
        <pc:sldMkLst>
          <pc:docMk/>
          <pc:sldMk cId="1574989723" sldId="414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5:02:53.086" v="742" actId="1076"/>
          <ac:spMkLst>
            <pc:docMk/>
            <pc:sldMk cId="1574989723" sldId="414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5:05:26.838" v="767" actId="14100"/>
          <ac:spMkLst>
            <pc:docMk/>
            <pc:sldMk cId="1574989723" sldId="414"/>
            <ac:spMk id="10" creationId="{6D809AD4-27E7-4A8E-B56B-71F41F91FDCC}"/>
          </ac:spMkLst>
        </pc:spChg>
      </pc:sldChg>
      <pc:sldChg chg="add ord replId">
        <pc:chgData name="Kotakonda, Srikanth                           Export License Required - US Collins" userId="S::e40052131@adxuser.com::b8f04a5f-76b7-4e00-93ae-f7fbe89668c6" providerId="AD" clId="Web-{3D6F4916-8156-FEB0-750D-175EA6DBDCA4}" dt="2023-08-12T04:59:01.597" v="678"/>
        <pc:sldMkLst>
          <pc:docMk/>
          <pc:sldMk cId="3904994696" sldId="415"/>
        </pc:sldMkLst>
      </pc:sldChg>
      <pc:sldChg chg="delSp modSp add replId">
        <pc:chgData name="Kotakonda, Srikanth                           Export License Required - US Collins" userId="S::e40052131@adxuser.com::b8f04a5f-76b7-4e00-93ae-f7fbe89668c6" providerId="AD" clId="Web-{3D6F4916-8156-FEB0-750D-175EA6DBDCA4}" dt="2023-08-12T06:15:44.931" v="1147" actId="20577"/>
        <pc:sldMkLst>
          <pc:docMk/>
          <pc:sldMk cId="1847115608" sldId="416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5:56:57.974" v="776" actId="20577"/>
          <ac:spMkLst>
            <pc:docMk/>
            <pc:sldMk cId="1847115608" sldId="416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6:15:44.931" v="1147" actId="20577"/>
          <ac:spMkLst>
            <pc:docMk/>
            <pc:sldMk cId="1847115608" sldId="416"/>
            <ac:spMk id="10" creationId="{6D809AD4-27E7-4A8E-B56B-71F41F91FDCC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5:56:50.661" v="769"/>
          <ac:picMkLst>
            <pc:docMk/>
            <pc:sldMk cId="1847115608" sldId="416"/>
            <ac:picMk id="6" creationId="{0320B38B-1A86-DF4C-A311-C47B08D4A0B7}"/>
          </ac:picMkLst>
        </pc:picChg>
      </pc:sldChg>
      <pc:sldChg chg="delSp modSp add replId">
        <pc:chgData name="Kotakonda, Srikanth                           Export License Required - US Collins" userId="S::e40052131@adxuser.com::b8f04a5f-76b7-4e00-93ae-f7fbe89668c6" providerId="AD" clId="Web-{3D6F4916-8156-FEB0-750D-175EA6DBDCA4}" dt="2023-08-12T06:48:35.141" v="1933" actId="20577"/>
        <pc:sldMkLst>
          <pc:docMk/>
          <pc:sldMk cId="3554737503" sldId="417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6:43:41.919" v="1860" actId="1076"/>
          <ac:spMkLst>
            <pc:docMk/>
            <pc:sldMk cId="3554737503" sldId="417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6:48:35.141" v="1933" actId="20577"/>
          <ac:spMkLst>
            <pc:docMk/>
            <pc:sldMk cId="3554737503" sldId="417"/>
            <ac:spMk id="10" creationId="{6D809AD4-27E7-4A8E-B56B-71F41F91FDCC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6:20:45.450" v="1149"/>
          <ac:picMkLst>
            <pc:docMk/>
            <pc:sldMk cId="3554737503" sldId="417"/>
            <ac:picMk id="6" creationId="{0320B38B-1A86-DF4C-A311-C47B08D4A0B7}"/>
          </ac:picMkLst>
        </pc:picChg>
      </pc:sldChg>
    </pc:docChg>
  </pc:docChgLst>
  <pc:docChgLst>
    <pc:chgData name="Kotakonda, Srikanth                           Export License Required - US Collins" userId="S::e40052131@adxuser.com::b8f04a5f-76b7-4e00-93ae-f7fbe89668c6" providerId="AD" clId="Web-{DCCA2981-BDAE-4121-AAFD-677FEB286A51}"/>
    <pc:docChg chg="modSld">
      <pc:chgData name="Kotakonda, Srikanth                           Export License Required - US Collins" userId="S::e40052131@adxuser.com::b8f04a5f-76b7-4e00-93ae-f7fbe89668c6" providerId="AD" clId="Web-{DCCA2981-BDAE-4121-AAFD-677FEB286A51}" dt="2023-08-13T06:01:45.082" v="40" actId="14100"/>
      <pc:docMkLst>
        <pc:docMk/>
      </pc:docMkLst>
      <pc:sldChg chg="addSp delSp modSp">
        <pc:chgData name="Kotakonda, Srikanth                           Export License Required - US Collins" userId="S::e40052131@adxuser.com::b8f04a5f-76b7-4e00-93ae-f7fbe89668c6" providerId="AD" clId="Web-{DCCA2981-BDAE-4121-AAFD-677FEB286A51}" dt="2023-08-13T06:01:45.082" v="40" actId="14100"/>
        <pc:sldMkLst>
          <pc:docMk/>
          <pc:sldMk cId="3909606665" sldId="413"/>
        </pc:sldMkLst>
        <pc:spChg chg="mod">
          <ac:chgData name="Kotakonda, Srikanth                           Export License Required - US Collins" userId="S::e40052131@adxuser.com::b8f04a5f-76b7-4e00-93ae-f7fbe89668c6" providerId="AD" clId="Web-{DCCA2981-BDAE-4121-AAFD-677FEB286A51}" dt="2023-08-13T05:58:07.120" v="26" actId="14100"/>
          <ac:spMkLst>
            <pc:docMk/>
            <pc:sldMk cId="3909606665" sldId="413"/>
            <ac:spMk id="10" creationId="{6D809AD4-27E7-4A8E-B56B-71F41F91FDCC}"/>
          </ac:spMkLst>
        </pc:spChg>
        <pc:picChg chg="add del mod">
          <ac:chgData name="Kotakonda, Srikanth                           Export License Required - US Collins" userId="S::e40052131@adxuser.com::b8f04a5f-76b7-4e00-93ae-f7fbe89668c6" providerId="AD" clId="Web-{DCCA2981-BDAE-4121-AAFD-677FEB286A51}" dt="2023-08-13T05:58:56.517" v="31"/>
          <ac:picMkLst>
            <pc:docMk/>
            <pc:sldMk cId="3909606665" sldId="413"/>
            <ac:picMk id="3" creationId="{1EB987AB-B651-B2EB-0A34-43EF0794F3AC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DCCA2981-BDAE-4121-AAFD-677FEB286A51}" dt="2023-08-13T06:01:45.082" v="40" actId="14100"/>
          <ac:picMkLst>
            <pc:docMk/>
            <pc:sldMk cId="3909606665" sldId="413"/>
            <ac:picMk id="4" creationId="{DD2C7D3E-850F-9312-B6AE-0E6EF973768E}"/>
          </ac:picMkLst>
        </pc:picChg>
        <pc:picChg chg="mod">
          <ac:chgData name="Kotakonda, Srikanth                           Export License Required - US Collins" userId="S::e40052131@adxuser.com::b8f04a5f-76b7-4e00-93ae-f7fbe89668c6" providerId="AD" clId="Web-{DCCA2981-BDAE-4121-AAFD-677FEB286A51}" dt="2023-08-13T06:01:39.269" v="39" actId="14100"/>
          <ac:picMkLst>
            <pc:docMk/>
            <pc:sldMk cId="3909606665" sldId="413"/>
            <ac:picMk id="6" creationId="{0320B38B-1A86-DF4C-A311-C47B08D4A0B7}"/>
          </ac:picMkLst>
        </pc:picChg>
      </pc:sldChg>
    </pc:docChg>
  </pc:docChgLst>
  <pc:docChgLst>
    <pc:chgData name="Venugopalan, Nandagopalan                           Export License Required - US Collins" userId="fd14e2d8-d994-4d19-a565-1af2e9c31a15" providerId="ADAL" clId="{A12D6722-6E59-4E18-B6AB-F08D0DB99E6C}"/>
    <pc:docChg chg="custSel modSld">
      <pc:chgData name="Venugopalan, Nandagopalan                           Export License Required - US Collins" userId="fd14e2d8-d994-4d19-a565-1af2e9c31a15" providerId="ADAL" clId="{A12D6722-6E59-4E18-B6AB-F08D0DB99E6C}" dt="2023-08-11T20:06:34.508" v="31" actId="20577"/>
      <pc:docMkLst>
        <pc:docMk/>
      </pc:docMkLst>
      <pc:sldChg chg="modSp mod">
        <pc:chgData name="Venugopalan, Nandagopalan                           Export License Required - US Collins" userId="fd14e2d8-d994-4d19-a565-1af2e9c31a15" providerId="ADAL" clId="{A12D6722-6E59-4E18-B6AB-F08D0DB99E6C}" dt="2023-08-11T20:06:34.508" v="31" actId="20577"/>
        <pc:sldMkLst>
          <pc:docMk/>
          <pc:sldMk cId="273808629" sldId="359"/>
        </pc:sldMkLst>
        <pc:spChg chg="mod">
          <ac:chgData name="Venugopalan, Nandagopalan                           Export License Required - US Collins" userId="fd14e2d8-d994-4d19-a565-1af2e9c31a15" providerId="ADAL" clId="{A12D6722-6E59-4E18-B6AB-F08D0DB99E6C}" dt="2023-08-11T20:06:21.795" v="10" actId="1076"/>
          <ac:spMkLst>
            <pc:docMk/>
            <pc:sldMk cId="273808629" sldId="359"/>
            <ac:spMk id="3" creationId="{795E3AC6-7717-1121-0C96-42F9382BF715}"/>
          </ac:spMkLst>
        </pc:spChg>
        <pc:spChg chg="mod">
          <ac:chgData name="Venugopalan, Nandagopalan                           Export License Required - US Collins" userId="fd14e2d8-d994-4d19-a565-1af2e9c31a15" providerId="ADAL" clId="{A12D6722-6E59-4E18-B6AB-F08D0DB99E6C}" dt="2023-08-11T20:06:00.495" v="9" actId="20577"/>
          <ac:spMkLst>
            <pc:docMk/>
            <pc:sldMk cId="273808629" sldId="359"/>
            <ac:spMk id="7" creationId="{AC2E9B30-29D4-4BAC-9166-36AB61982BD1}"/>
          </ac:spMkLst>
        </pc:spChg>
        <pc:spChg chg="mod">
          <ac:chgData name="Venugopalan, Nandagopalan                           Export License Required - US Collins" userId="fd14e2d8-d994-4d19-a565-1af2e9c31a15" providerId="ADAL" clId="{A12D6722-6E59-4E18-B6AB-F08D0DB99E6C}" dt="2023-08-11T20:06:34.508" v="31" actId="20577"/>
          <ac:spMkLst>
            <pc:docMk/>
            <pc:sldMk cId="273808629" sldId="359"/>
            <ac:spMk id="8" creationId="{0B5C7756-AA45-4B47-BAE6-6A8C8274628D}"/>
          </ac:spMkLst>
        </pc:spChg>
      </pc:sldChg>
    </pc:docChg>
  </pc:docChgLst>
  <pc:docChgLst>
    <pc:chgData name="Kotakonda, Srikanth                           Export License Required - US Collins" userId="b8f04a5f-76b7-4e00-93ae-f7fbe89668c6" providerId="ADAL" clId="{A964D7B3-70FA-432B-8C58-C6FFE3225CEF}"/>
    <pc:docChg chg="modSld">
      <pc:chgData name="Kotakonda, Srikanth                           Export License Required - US Collins" userId="b8f04a5f-76b7-4e00-93ae-f7fbe89668c6" providerId="ADAL" clId="{A964D7B3-70FA-432B-8C58-C6FFE3225CEF}" dt="2024-01-15T05:32:39.700" v="601" actId="20577"/>
      <pc:docMkLst>
        <pc:docMk/>
      </pc:docMkLst>
      <pc:sldChg chg="modSp mod">
        <pc:chgData name="Kotakonda, Srikanth                           Export License Required - US Collins" userId="b8f04a5f-76b7-4e00-93ae-f7fbe89668c6" providerId="ADAL" clId="{A964D7B3-70FA-432B-8C58-C6FFE3225CEF}" dt="2024-01-15T05:32:39.700" v="601" actId="20577"/>
        <pc:sldMkLst>
          <pc:docMk/>
          <pc:sldMk cId="3055240804" sldId="430"/>
        </pc:sldMkLst>
        <pc:spChg chg="mod">
          <ac:chgData name="Kotakonda, Srikanth                           Export License Required - US Collins" userId="b8f04a5f-76b7-4e00-93ae-f7fbe89668c6" providerId="ADAL" clId="{A964D7B3-70FA-432B-8C58-C6FFE3225CEF}" dt="2024-01-15T05:32:39.700" v="601" actId="20577"/>
          <ac:spMkLst>
            <pc:docMk/>
            <pc:sldMk cId="3055240804" sldId="430"/>
            <ac:spMk id="3" creationId="{5784C9F3-783D-ADD8-9DEB-A44988B19758}"/>
          </ac:spMkLst>
        </pc:spChg>
        <pc:spChg chg="mod">
          <ac:chgData name="Kotakonda, Srikanth                           Export License Required - US Collins" userId="b8f04a5f-76b7-4e00-93ae-f7fbe89668c6" providerId="ADAL" clId="{A964D7B3-70FA-432B-8C58-C6FFE3225CEF}" dt="2024-01-15T05:30:49.988" v="39" actId="20577"/>
          <ac:spMkLst>
            <pc:docMk/>
            <pc:sldMk cId="3055240804" sldId="430"/>
            <ac:spMk id="4" creationId="{C29891B3-F07C-B2D4-2844-F021C393C47B}"/>
          </ac:spMkLst>
        </pc:spChg>
      </pc:sldChg>
    </pc:docChg>
  </pc:docChgLst>
  <pc:docChgLst>
    <pc:chgData name="Kotakonda, Srikanth                           Export License Required - US Collins" userId="S::e40052131@adxuser.com::b8f04a5f-76b7-4e00-93ae-f7fbe89668c6" providerId="AD" clId="Web-{E282F98C-CD6F-B42D-6D75-197B9A690EEE}"/>
    <pc:docChg chg="addSld delSld modSld sldOrd">
      <pc:chgData name="Kotakonda, Srikanth                           Export License Required - US Collins" userId="S::e40052131@adxuser.com::b8f04a5f-76b7-4e00-93ae-f7fbe89668c6" providerId="AD" clId="Web-{E282F98C-CD6F-B42D-6D75-197B9A690EEE}" dt="2023-08-14T03:35:10.723" v="1003" actId="20577"/>
      <pc:docMkLst>
        <pc:docMk/>
      </pc:docMkLst>
      <pc:sldChg chg="modSp">
        <pc:chgData name="Kotakonda, Srikanth                           Export License Required - US Collins" userId="S::e40052131@adxuser.com::b8f04a5f-76b7-4e00-93ae-f7fbe89668c6" providerId="AD" clId="Web-{E282F98C-CD6F-B42D-6D75-197B9A690EEE}" dt="2023-08-14T02:49:18.044" v="744" actId="20577"/>
        <pc:sldMkLst>
          <pc:docMk/>
          <pc:sldMk cId="1103795887" sldId="410"/>
        </pc:sldMkLst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2:49:18.044" v="744" actId="20577"/>
          <ac:spMkLst>
            <pc:docMk/>
            <pc:sldMk cId="1103795887" sldId="410"/>
            <ac:spMk id="10" creationId="{6D809AD4-27E7-4A8E-B56B-71F41F91FDCC}"/>
          </ac:spMkLst>
        </pc:spChg>
      </pc:sldChg>
      <pc:sldChg chg="modSp ord">
        <pc:chgData name="Kotakonda, Srikanth                           Export License Required - US Collins" userId="S::e40052131@adxuser.com::b8f04a5f-76b7-4e00-93ae-f7fbe89668c6" providerId="AD" clId="Web-{E282F98C-CD6F-B42D-6D75-197B9A690EEE}" dt="2023-08-14T03:33:07.690" v="982"/>
        <pc:sldMkLst>
          <pc:docMk/>
          <pc:sldMk cId="3554737503" sldId="417"/>
        </pc:sldMkLst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2:51:57.233" v="875" actId="20577"/>
          <ac:spMkLst>
            <pc:docMk/>
            <pc:sldMk cId="3554737503" sldId="417"/>
            <ac:spMk id="10" creationId="{6D809AD4-27E7-4A8E-B56B-71F41F91FDCC}"/>
          </ac:spMkLst>
        </pc:spChg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E282F98C-CD6F-B42D-6D75-197B9A690EEE}" dt="2023-08-14T02:51:09.295" v="864" actId="20577"/>
        <pc:sldMkLst>
          <pc:docMk/>
          <pc:sldMk cId="187662544" sldId="418"/>
        </pc:sldMkLst>
        <pc:spChg chg="add del mod">
          <ac:chgData name="Kotakonda, Srikanth                           Export License Required - US Collins" userId="S::e40052131@adxuser.com::b8f04a5f-76b7-4e00-93ae-f7fbe89668c6" providerId="AD" clId="Web-{E282F98C-CD6F-B42D-6D75-197B9A690EEE}" dt="2023-08-14T02:46:47.199" v="659"/>
          <ac:spMkLst>
            <pc:docMk/>
            <pc:sldMk cId="187662544" sldId="418"/>
            <ac:spMk id="4" creationId="{CFC67412-40C3-5E4C-8BA6-58D7B6242FE3}"/>
          </ac:spMkLst>
        </pc:spChg>
        <pc:spChg chg="add del mod">
          <ac:chgData name="Kotakonda, Srikanth                           Export License Required - US Collins" userId="S::e40052131@adxuser.com::b8f04a5f-76b7-4e00-93ae-f7fbe89668c6" providerId="AD" clId="Web-{E282F98C-CD6F-B42D-6D75-197B9A690EEE}" dt="2023-08-14T02:46:58.058" v="674" actId="20577"/>
          <ac:spMkLst>
            <pc:docMk/>
            <pc:sldMk cId="187662544" sldId="418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2:51:09.295" v="864" actId="20577"/>
          <ac:spMkLst>
            <pc:docMk/>
            <pc:sldMk cId="187662544" sldId="418"/>
            <ac:spMk id="10" creationId="{6D809AD4-27E7-4A8E-B56B-71F41F91FDCC}"/>
          </ac:spMkLst>
        </pc:spChg>
      </pc:sldChg>
      <pc:sldChg chg="add del replId">
        <pc:chgData name="Kotakonda, Srikanth                           Export License Required - US Collins" userId="S::e40052131@adxuser.com::b8f04a5f-76b7-4e00-93ae-f7fbe89668c6" providerId="AD" clId="Web-{E282F98C-CD6F-B42D-6D75-197B9A690EEE}" dt="2023-08-14T02:53:52.031" v="877"/>
        <pc:sldMkLst>
          <pc:docMk/>
          <pc:sldMk cId="830521354" sldId="419"/>
        </pc:sldMkLst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E282F98C-CD6F-B42D-6D75-197B9A690EEE}" dt="2023-08-14T03:33:52.144" v="986" actId="14100"/>
        <pc:sldMkLst>
          <pc:docMk/>
          <pc:sldMk cId="2188739702" sldId="419"/>
        </pc:sldMkLst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2:54:45.219" v="892" actId="20577"/>
          <ac:spMkLst>
            <pc:docMk/>
            <pc:sldMk cId="2188739702" sldId="419"/>
            <ac:spMk id="5" creationId="{60950E4D-66A6-4585-8A76-EA8103F37B83}"/>
          </ac:spMkLst>
        </pc:spChg>
        <pc:spChg chg="add del mod">
          <ac:chgData name="Kotakonda, Srikanth                           Export License Required - US Collins" userId="S::e40052131@adxuser.com::b8f04a5f-76b7-4e00-93ae-f7fbe89668c6" providerId="AD" clId="Web-{E282F98C-CD6F-B42D-6D75-197B9A690EEE}" dt="2023-08-14T02:55:17.829" v="903"/>
          <ac:spMkLst>
            <pc:docMk/>
            <pc:sldMk cId="2188739702" sldId="419"/>
            <ac:spMk id="7" creationId="{D8D64BF0-553D-253E-6C8C-26D24A3FFA70}"/>
          </ac:spMkLst>
        </pc:spChg>
        <pc:spChg chg="del mod">
          <ac:chgData name="Kotakonda, Srikanth                           Export License Required - US Collins" userId="S::e40052131@adxuser.com::b8f04a5f-76b7-4e00-93ae-f7fbe89668c6" providerId="AD" clId="Web-{E282F98C-CD6F-B42D-6D75-197B9A690EEE}" dt="2023-08-14T02:55:10.438" v="902"/>
          <ac:spMkLst>
            <pc:docMk/>
            <pc:sldMk cId="2188739702" sldId="419"/>
            <ac:spMk id="10" creationId="{6D809AD4-27E7-4A8E-B56B-71F41F91FDCC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2:54:08.313" v="880"/>
          <ac:picMkLst>
            <pc:docMk/>
            <pc:sldMk cId="2188739702" sldId="419"/>
            <ac:picMk id="4" creationId="{DD2C7D3E-850F-9312-B6AE-0E6EF973768E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2:54:07.094" v="879"/>
          <ac:picMkLst>
            <pc:docMk/>
            <pc:sldMk cId="2188739702" sldId="419"/>
            <ac:picMk id="6" creationId="{0320B38B-1A86-DF4C-A311-C47B08D4A0B7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E282F98C-CD6F-B42D-6D75-197B9A690EEE}" dt="2023-08-14T03:33:45.191" v="984" actId="14100"/>
          <ac:picMkLst>
            <pc:docMk/>
            <pc:sldMk cId="2188739702" sldId="419"/>
            <ac:picMk id="8" creationId="{98FD29F0-7243-0C39-B7D7-9E8D3DF4F514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E282F98C-CD6F-B42D-6D75-197B9A690EEE}" dt="2023-08-14T03:33:52.144" v="986" actId="14100"/>
          <ac:picMkLst>
            <pc:docMk/>
            <pc:sldMk cId="2188739702" sldId="419"/>
            <ac:picMk id="9" creationId="{CAB6AD12-F117-64BB-4304-01E6D31ACC94}"/>
          </ac:picMkLst>
        </pc:picChg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E282F98C-CD6F-B42D-6D75-197B9A690EEE}" dt="2023-08-14T02:58:48.269" v="951" actId="14100"/>
        <pc:sldMkLst>
          <pc:docMk/>
          <pc:sldMk cId="3689145319" sldId="420"/>
        </pc:sldMkLst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2:57:33.096" v="939" actId="20577"/>
          <ac:spMkLst>
            <pc:docMk/>
            <pc:sldMk cId="3689145319" sldId="420"/>
            <ac:spMk id="5" creationId="{60950E4D-66A6-4585-8A76-EA8103F37B83}"/>
          </ac:spMkLst>
        </pc:spChg>
        <pc:picChg chg="add mod">
          <ac:chgData name="Kotakonda, Srikanth                           Export License Required - US Collins" userId="S::e40052131@adxuser.com::b8f04a5f-76b7-4e00-93ae-f7fbe89668c6" providerId="AD" clId="Web-{E282F98C-CD6F-B42D-6D75-197B9A690EEE}" dt="2023-08-14T02:58:48.269" v="951" actId="14100"/>
          <ac:picMkLst>
            <pc:docMk/>
            <pc:sldMk cId="3689145319" sldId="420"/>
            <ac:picMk id="3" creationId="{6264A177-3849-13C8-864A-DBB158F964CA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E282F98C-CD6F-B42D-6D75-197B9A690EEE}" dt="2023-08-14T02:58:45.519" v="950" actId="14100"/>
          <ac:picMkLst>
            <pc:docMk/>
            <pc:sldMk cId="3689145319" sldId="420"/>
            <ac:picMk id="4" creationId="{FC328804-4A8B-C79E-BA05-FE6B4BE4AB9E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2:57:18.487" v="921"/>
          <ac:picMkLst>
            <pc:docMk/>
            <pc:sldMk cId="3689145319" sldId="420"/>
            <ac:picMk id="8" creationId="{98FD29F0-7243-0C39-B7D7-9E8D3DF4F514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2:57:19.971" v="922"/>
          <ac:picMkLst>
            <pc:docMk/>
            <pc:sldMk cId="3689145319" sldId="420"/>
            <ac:picMk id="9" creationId="{CAB6AD12-F117-64BB-4304-01E6D31ACC94}"/>
          </ac:picMkLst>
        </pc:picChg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E282F98C-CD6F-B42D-6D75-197B9A690EEE}" dt="2023-08-14T03:31:24.329" v="978" actId="14100"/>
        <pc:sldMkLst>
          <pc:docMk/>
          <pc:sldMk cId="2158114493" sldId="421"/>
        </pc:sldMkLst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3:30:41.532" v="968" actId="20577"/>
          <ac:spMkLst>
            <pc:docMk/>
            <pc:sldMk cId="2158114493" sldId="421"/>
            <ac:spMk id="5" creationId="{60950E4D-66A6-4585-8A76-EA8103F37B83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3:30:24.844" v="953"/>
          <ac:picMkLst>
            <pc:docMk/>
            <pc:sldMk cId="2158114493" sldId="421"/>
            <ac:picMk id="3" creationId="{6264A177-3849-13C8-864A-DBB158F964CA}"/>
          </ac:picMkLst>
        </pc:picChg>
        <pc:picChg chg="del mod">
          <ac:chgData name="Kotakonda, Srikanth                           Export License Required - US Collins" userId="S::e40052131@adxuser.com::b8f04a5f-76b7-4e00-93ae-f7fbe89668c6" providerId="AD" clId="Web-{E282F98C-CD6F-B42D-6D75-197B9A690EEE}" dt="2023-08-14T03:30:26.344" v="955"/>
          <ac:picMkLst>
            <pc:docMk/>
            <pc:sldMk cId="2158114493" sldId="421"/>
            <ac:picMk id="4" creationId="{FC328804-4A8B-C79E-BA05-FE6B4BE4AB9E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E282F98C-CD6F-B42D-6D75-197B9A690EEE}" dt="2023-08-14T03:31:24.329" v="978" actId="14100"/>
          <ac:picMkLst>
            <pc:docMk/>
            <pc:sldMk cId="2158114493" sldId="421"/>
            <ac:picMk id="6" creationId="{FF975291-8EB8-89EE-2664-F06098145107}"/>
          </ac:picMkLst>
        </pc:picChg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E282F98C-CD6F-B42D-6D75-197B9A690EEE}" dt="2023-08-14T03:35:10.723" v="1003" actId="20577"/>
        <pc:sldMkLst>
          <pc:docMk/>
          <pc:sldMk cId="2049922639" sldId="422"/>
        </pc:sldMkLst>
        <pc:spChg chg="add del mod">
          <ac:chgData name="Kotakonda, Srikanth                           Export License Required - US Collins" userId="S::e40052131@adxuser.com::b8f04a5f-76b7-4e00-93ae-f7fbe89668c6" providerId="AD" clId="Web-{E282F98C-CD6F-B42D-6D75-197B9A690EEE}" dt="2023-08-14T03:35:00.285" v="1001"/>
          <ac:spMkLst>
            <pc:docMk/>
            <pc:sldMk cId="2049922639" sldId="422"/>
            <ac:spMk id="4" creationId="{E0F803E2-78DF-37E6-121A-9D9D84863144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3:35:10.723" v="1003" actId="20577"/>
          <ac:spMkLst>
            <pc:docMk/>
            <pc:sldMk cId="2049922639" sldId="422"/>
            <ac:spMk id="5" creationId="{60950E4D-66A6-4585-8A76-EA8103F37B83}"/>
          </ac:spMkLst>
        </pc:spChg>
        <pc:sp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3:34:27.644" v="988"/>
          <ac:spMkLst>
            <pc:docMk/>
            <pc:sldMk cId="2049922639" sldId="422"/>
            <ac:spMk id="10" creationId="{6D809AD4-27E7-4A8E-B56B-71F41F91FDCC}"/>
          </ac:spMkLst>
        </pc:spChg>
      </pc:sldChg>
    </pc:docChg>
  </pc:docChgLst>
  <pc:docChgLst>
    <pc:chgData name="Venugopalan, Nandagopalan                           Export License Required - US Collins" userId="S::e10688044@adxuser.com::fd14e2d8-d994-4d19-a565-1af2e9c31a15" providerId="AD" clId="Web-{C198B168-0D8A-BEB6-92FC-143A209034DE}"/>
    <pc:docChg chg="addSld delSld modSld">
      <pc:chgData name="Venugopalan, Nandagopalan                           Export License Required - US Collins" userId="S::e10688044@adxuser.com::fd14e2d8-d994-4d19-a565-1af2e9c31a15" providerId="AD" clId="Web-{C198B168-0D8A-BEB6-92FC-143A209034DE}" dt="2023-08-14T07:43:28.558" v="95" actId="20577"/>
      <pc:docMkLst>
        <pc:docMk/>
      </pc:docMkLst>
      <pc:sldChg chg="modSp">
        <pc:chgData name="Venugopalan, Nandagopalan                           Export License Required - US Collins" userId="S::e10688044@adxuser.com::fd14e2d8-d994-4d19-a565-1af2e9c31a15" providerId="AD" clId="Web-{C198B168-0D8A-BEB6-92FC-143A209034DE}" dt="2023-08-14T07:07:30.023" v="72" actId="1076"/>
        <pc:sldMkLst>
          <pc:docMk/>
          <pc:sldMk cId="3132327783" sldId="409"/>
        </pc:sldMkLst>
        <pc:sp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06:58.616" v="64" actId="20577"/>
          <ac:spMkLst>
            <pc:docMk/>
            <pc:sldMk cId="3132327783" sldId="409"/>
            <ac:spMk id="10" creationId="{6D809AD4-27E7-4A8E-B56B-71F41F91FDCC}"/>
          </ac:spMkLst>
        </pc:spChg>
        <pc:pic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07:26.851" v="70" actId="1076"/>
          <ac:picMkLst>
            <pc:docMk/>
            <pc:sldMk cId="3132327783" sldId="409"/>
            <ac:picMk id="4" creationId="{0483073F-1D0B-0B39-A326-A6218E566BB2}"/>
          </ac:picMkLst>
        </pc:picChg>
        <pc:pic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07:26.867" v="71" actId="1076"/>
          <ac:picMkLst>
            <pc:docMk/>
            <pc:sldMk cId="3132327783" sldId="409"/>
            <ac:picMk id="7" creationId="{9C3E642B-2260-BE8D-3FE6-F8867E71DD32}"/>
          </ac:picMkLst>
        </pc:picChg>
        <pc:pic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07:30.023" v="72" actId="1076"/>
          <ac:picMkLst>
            <pc:docMk/>
            <pc:sldMk cId="3132327783" sldId="409"/>
            <ac:picMk id="11" creationId="{CFE2D43A-4B54-79DF-E94E-A023DA87B30B}"/>
          </ac:picMkLst>
        </pc:picChg>
      </pc:sldChg>
      <pc:sldChg chg="modSp">
        <pc:chgData name="Venugopalan, Nandagopalan                           Export License Required - US Collins" userId="S::e10688044@adxuser.com::fd14e2d8-d994-4d19-a565-1af2e9c31a15" providerId="AD" clId="Web-{C198B168-0D8A-BEB6-92FC-143A209034DE}" dt="2023-08-14T07:39:08.100" v="76" actId="20577"/>
        <pc:sldMkLst>
          <pc:docMk/>
          <pc:sldMk cId="1103795887" sldId="410"/>
        </pc:sldMkLst>
        <pc:sp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39:08.100" v="76" actId="20577"/>
          <ac:spMkLst>
            <pc:docMk/>
            <pc:sldMk cId="1103795887" sldId="410"/>
            <ac:spMk id="10" creationId="{6D809AD4-27E7-4A8E-B56B-71F41F91FDCC}"/>
          </ac:spMkLst>
        </pc:spChg>
      </pc:sldChg>
      <pc:sldChg chg="new del">
        <pc:chgData name="Venugopalan, Nandagopalan                           Export License Required - US Collins" userId="S::e10688044@adxuser.com::fd14e2d8-d994-4d19-a565-1af2e9c31a15" providerId="AD" clId="Web-{C198B168-0D8A-BEB6-92FC-143A209034DE}" dt="2023-08-14T07:42:18.010" v="78"/>
        <pc:sldMkLst>
          <pc:docMk/>
          <pc:sldMk cId="1587390243" sldId="423"/>
        </pc:sldMkLst>
      </pc:sldChg>
      <pc:sldChg chg="modSp new">
        <pc:chgData name="Venugopalan, Nandagopalan                           Export License Required - US Collins" userId="S::e10688044@adxuser.com::fd14e2d8-d994-4d19-a565-1af2e9c31a15" providerId="AD" clId="Web-{C198B168-0D8A-BEB6-92FC-143A209034DE}" dt="2023-08-14T07:43:28.558" v="95" actId="20577"/>
        <pc:sldMkLst>
          <pc:docMk/>
          <pc:sldMk cId="2784766265" sldId="423"/>
        </pc:sldMkLst>
        <pc:sp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43:28.558" v="95" actId="20577"/>
          <ac:spMkLst>
            <pc:docMk/>
            <pc:sldMk cId="2784766265" sldId="423"/>
            <ac:spMk id="3" creationId="{5784C9F3-783D-ADD8-9DEB-A44988B19758}"/>
          </ac:spMkLst>
        </pc:spChg>
        <pc:sp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42:33.479" v="82" actId="20577"/>
          <ac:spMkLst>
            <pc:docMk/>
            <pc:sldMk cId="2784766265" sldId="423"/>
            <ac:spMk id="4" creationId="{C29891B3-F07C-B2D4-2844-F021C393C47B}"/>
          </ac:spMkLst>
        </pc:spChg>
      </pc:sldChg>
    </pc:docChg>
  </pc:docChgLst>
  <pc:docChgLst>
    <pc:chgData name="Kotakonda, Srikanth                           Export License Required - US Collins" userId="S::e40052131@adxuser.com::b8f04a5f-76b7-4e00-93ae-f7fbe89668c6" providerId="AD" clId="Web-{400E63F4-E629-B78A-2B21-06BDF855E5E5}"/>
    <pc:docChg chg="addSld delSld modSld">
      <pc:chgData name="Kotakonda, Srikanth                           Export License Required - US Collins" userId="S::e40052131@adxuser.com::b8f04a5f-76b7-4e00-93ae-f7fbe89668c6" providerId="AD" clId="Web-{400E63F4-E629-B78A-2B21-06BDF855E5E5}" dt="2023-08-14T14:57:56.054" v="8" actId="20577"/>
      <pc:docMkLst>
        <pc:docMk/>
      </pc:docMkLst>
      <pc:sldChg chg="add del">
        <pc:chgData name="Kotakonda, Srikanth                           Export License Required - US Collins" userId="S::e40052131@adxuser.com::b8f04a5f-76b7-4e00-93ae-f7fbe89668c6" providerId="AD" clId="Web-{400E63F4-E629-B78A-2B21-06BDF855E5E5}" dt="2023-08-14T14:55:29.146" v="2"/>
        <pc:sldMkLst>
          <pc:docMk/>
          <pc:sldMk cId="1103795887" sldId="410"/>
        </pc:sldMkLst>
      </pc:sldChg>
      <pc:sldChg chg="modSp">
        <pc:chgData name="Kotakonda, Srikanth                           Export License Required - US Collins" userId="S::e40052131@adxuser.com::b8f04a5f-76b7-4e00-93ae-f7fbe89668c6" providerId="AD" clId="Web-{400E63F4-E629-B78A-2B21-06BDF855E5E5}" dt="2023-08-14T14:57:56.054" v="8" actId="20577"/>
        <pc:sldMkLst>
          <pc:docMk/>
          <pc:sldMk cId="1574989723" sldId="414"/>
        </pc:sldMkLst>
        <pc:spChg chg="mod">
          <ac:chgData name="Kotakonda, Srikanth                           Export License Required - US Collins" userId="S::e40052131@adxuser.com::b8f04a5f-76b7-4e00-93ae-f7fbe89668c6" providerId="AD" clId="Web-{400E63F4-E629-B78A-2B21-06BDF855E5E5}" dt="2023-08-14T14:57:56.054" v="8" actId="20577"/>
          <ac:spMkLst>
            <pc:docMk/>
            <pc:sldMk cId="1574989723" sldId="414"/>
            <ac:spMk id="10" creationId="{6D809AD4-27E7-4A8E-B56B-71F41F91FDCC}"/>
          </ac:spMkLst>
        </pc:spChg>
      </pc:sldChg>
      <pc:sldChg chg="del">
        <pc:chgData name="Kotakonda, Srikanth                           Export License Required - US Collins" userId="S::e40052131@adxuser.com::b8f04a5f-76b7-4e00-93ae-f7fbe89668c6" providerId="AD" clId="Web-{400E63F4-E629-B78A-2B21-06BDF855E5E5}" dt="2023-08-14T14:55:31.364" v="3"/>
        <pc:sldMkLst>
          <pc:docMk/>
          <pc:sldMk cId="3554737503" sldId="417"/>
        </pc:sldMkLst>
      </pc:sldChg>
      <pc:sldChg chg="del">
        <pc:chgData name="Kotakonda, Srikanth                           Export License Required - US Collins" userId="S::e40052131@adxuser.com::b8f04a5f-76b7-4e00-93ae-f7fbe89668c6" providerId="AD" clId="Web-{400E63F4-E629-B78A-2B21-06BDF855E5E5}" dt="2023-08-14T14:56:19.381" v="4"/>
        <pc:sldMkLst>
          <pc:docMk/>
          <pc:sldMk cId="187662544" sldId="418"/>
        </pc:sldMkLst>
      </pc:sldChg>
    </pc:docChg>
  </pc:docChgLst>
  <pc:docChgLst>
    <pc:chgData name="Kotakonda, Srikanth                           Export License Required - US Collins" userId="S::e40052131@adxuser.com::b8f04a5f-76b7-4e00-93ae-f7fbe89668c6" providerId="AD" clId="Web-{F86B87BE-A5ED-69F0-23E7-44F1755C9CEC}"/>
    <pc:docChg chg="addSld delSld modSld">
      <pc:chgData name="Kotakonda, Srikanth                           Export License Required - US Collins" userId="S::e40052131@adxuser.com::b8f04a5f-76b7-4e00-93ae-f7fbe89668c6" providerId="AD" clId="Web-{F86B87BE-A5ED-69F0-23E7-44F1755C9CEC}" dt="2024-01-22T05:52:41.980" v="725" actId="20577"/>
      <pc:docMkLst>
        <pc:docMk/>
      </pc:docMkLst>
      <pc:sldChg chg="modSp add replId">
        <pc:chgData name="Kotakonda, Srikanth                           Export License Required - US Collins" userId="S::e40052131@adxuser.com::b8f04a5f-76b7-4e00-93ae-f7fbe89668c6" providerId="AD" clId="Web-{F86B87BE-A5ED-69F0-23E7-44F1755C9CEC}" dt="2024-01-22T05:52:41.980" v="725" actId="20577"/>
        <pc:sldMkLst>
          <pc:docMk/>
          <pc:sldMk cId="2517008721" sldId="431"/>
        </pc:sldMkLst>
        <pc:spChg chg="mod">
          <ac:chgData name="Kotakonda, Srikanth                           Export License Required - US Collins" userId="S::e40052131@adxuser.com::b8f04a5f-76b7-4e00-93ae-f7fbe89668c6" providerId="AD" clId="Web-{F86B87BE-A5ED-69F0-23E7-44F1755C9CEC}" dt="2024-01-22T05:52:41.980" v="725" actId="20577"/>
          <ac:spMkLst>
            <pc:docMk/>
            <pc:sldMk cId="2517008721" sldId="431"/>
            <ac:spMk id="3" creationId="{EA69E7FE-581F-257C-2A28-C41C637E5656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F86B87BE-A5ED-69F0-23E7-44F1755C9CEC}" dt="2024-01-22T05:52:22.839" v="717" actId="1076"/>
          <ac:spMkLst>
            <pc:docMk/>
            <pc:sldMk cId="2517008721" sldId="431"/>
            <ac:spMk id="4" creationId="{AF944E42-99DC-AA96-A7C7-610767532720}"/>
          </ac:spMkLst>
        </pc:spChg>
      </pc:sldChg>
      <pc:sldChg chg="delSp modSp add del replId">
        <pc:chgData name="Kotakonda, Srikanth                           Export License Required - US Collins" userId="S::e40052131@adxuser.com::b8f04a5f-76b7-4e00-93ae-f7fbe89668c6" providerId="AD" clId="Web-{F86B87BE-A5ED-69F0-23E7-44F1755C9CEC}" dt="2024-01-22T04:54:10.663" v="11"/>
        <pc:sldMkLst>
          <pc:docMk/>
          <pc:sldMk cId="3215455164" sldId="431"/>
        </pc:sldMkLst>
        <pc:spChg chg="mod">
          <ac:chgData name="Kotakonda, Srikanth                           Export License Required - US Collins" userId="S::e40052131@adxuser.com::b8f04a5f-76b7-4e00-93ae-f7fbe89668c6" providerId="AD" clId="Web-{F86B87BE-A5ED-69F0-23E7-44F1755C9CEC}" dt="2024-01-22T04:53:59.616" v="10" actId="20577"/>
          <ac:spMkLst>
            <pc:docMk/>
            <pc:sldMk cId="3215455164" sldId="431"/>
            <ac:spMk id="4" creationId="{13E13783-8950-8669-68F0-F65773AFF483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F86B87BE-A5ED-69F0-23E7-44F1755C9CEC}" dt="2024-01-22T04:53:49.866" v="1"/>
          <ac:picMkLst>
            <pc:docMk/>
            <pc:sldMk cId="3215455164" sldId="431"/>
            <ac:picMk id="3" creationId="{E880F137-13E7-6CFD-CB30-7FA11B1EAB8C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F86B87BE-A5ED-69F0-23E7-44F1755C9CEC}" dt="2024-01-22T04:53:52.772" v="2"/>
          <ac:picMkLst>
            <pc:docMk/>
            <pc:sldMk cId="3215455164" sldId="431"/>
            <ac:picMk id="6" creationId="{C401838B-C86A-7BA7-6BF9-F7B69AF8D8C0}"/>
          </ac:picMkLst>
        </pc:picChg>
      </pc:sldChg>
      <pc:sldChg chg="addSp delSp modSp add del mod replId modClrScheme chgLayout">
        <pc:chgData name="Kotakonda, Srikanth                           Export License Required - US Collins" userId="S::e40052131@adxuser.com::b8f04a5f-76b7-4e00-93ae-f7fbe89668c6" providerId="AD" clId="Web-{F86B87BE-A5ED-69F0-23E7-44F1755C9CEC}" dt="2024-01-22T04:55:20.383" v="84"/>
        <pc:sldMkLst>
          <pc:docMk/>
          <pc:sldMk cId="3667840678" sldId="431"/>
        </pc:sldMkLst>
        <pc:spChg chg="mod ord">
          <ac:chgData name="Kotakonda, Srikanth                           Export License Required - US Collins" userId="S::e40052131@adxuser.com::b8f04a5f-76b7-4e00-93ae-f7fbe89668c6" providerId="AD" clId="Web-{F86B87BE-A5ED-69F0-23E7-44F1755C9CEC}" dt="2024-01-22T04:55:13.977" v="83"/>
          <ac:spMkLst>
            <pc:docMk/>
            <pc:sldMk cId="3667840678" sldId="431"/>
            <ac:spMk id="3" creationId="{D465C245-90C7-2492-35C3-294154D84BD1}"/>
          </ac:spMkLst>
        </pc:spChg>
        <pc:spChg chg="del">
          <ac:chgData name="Kotakonda, Srikanth                           Export License Required - US Collins" userId="S::e40052131@adxuser.com::b8f04a5f-76b7-4e00-93ae-f7fbe89668c6" providerId="AD" clId="Web-{F86B87BE-A5ED-69F0-23E7-44F1755C9CEC}" dt="2024-01-22T04:54:20.882" v="13"/>
          <ac:spMkLst>
            <pc:docMk/>
            <pc:sldMk cId="3667840678" sldId="431"/>
            <ac:spMk id="4" creationId="{B71DBE5C-7D34-7719-6A24-032B633F16BF}"/>
          </ac:spMkLst>
        </pc:spChg>
        <pc:spChg chg="add mod ord">
          <ac:chgData name="Kotakonda, Srikanth                           Export License Required - US Collins" userId="S::e40052131@adxuser.com::b8f04a5f-76b7-4e00-93ae-f7fbe89668c6" providerId="AD" clId="Web-{F86B87BE-A5ED-69F0-23E7-44F1755C9CEC}" dt="2024-01-22T04:55:13.977" v="83"/>
          <ac:spMkLst>
            <pc:docMk/>
            <pc:sldMk cId="3667840678" sldId="431"/>
            <ac:spMk id="5" creationId="{2FE51995-44E8-5C68-DC62-BEB6E85AE628}"/>
          </ac:spMkLst>
        </pc:spChg>
      </pc:sldChg>
    </pc:docChg>
  </pc:docChgLst>
  <pc:docChgLst>
    <pc:chgData name="Kotakonda, Srikanth                           Export License Required - US Collins" userId="S::e40052131@adxuser.com::b8f04a5f-76b7-4e00-93ae-f7fbe89668c6" providerId="AD" clId="Web-{BCEDE0EC-6A8B-5146-3E39-B65F8357B904}"/>
    <pc:docChg chg="modSld">
      <pc:chgData name="Kotakonda, Srikanth                           Export License Required - US Collins" userId="S::e40052131@adxuser.com::b8f04a5f-76b7-4e00-93ae-f7fbe89668c6" providerId="AD" clId="Web-{BCEDE0EC-6A8B-5146-3E39-B65F8357B904}" dt="2023-08-16T04:55:56.124" v="1" actId="20577"/>
      <pc:docMkLst>
        <pc:docMk/>
      </pc:docMkLst>
      <pc:sldChg chg="modSp">
        <pc:chgData name="Kotakonda, Srikanth                           Export License Required - US Collins" userId="S::e40052131@adxuser.com::b8f04a5f-76b7-4e00-93ae-f7fbe89668c6" providerId="AD" clId="Web-{BCEDE0EC-6A8B-5146-3E39-B65F8357B904}" dt="2023-08-16T04:55:56.124" v="1" actId="20577"/>
        <pc:sldMkLst>
          <pc:docMk/>
          <pc:sldMk cId="2631567035" sldId="411"/>
        </pc:sldMkLst>
        <pc:spChg chg="mod">
          <ac:chgData name="Kotakonda, Srikanth                           Export License Required - US Collins" userId="S::e40052131@adxuser.com::b8f04a5f-76b7-4e00-93ae-f7fbe89668c6" providerId="AD" clId="Web-{BCEDE0EC-6A8B-5146-3E39-B65F8357B904}" dt="2023-08-16T04:55:56.124" v="1" actId="20577"/>
          <ac:spMkLst>
            <pc:docMk/>
            <pc:sldMk cId="2631567035" sldId="411"/>
            <ac:spMk id="5" creationId="{60950E4D-66A6-4585-8A76-EA8103F37B83}"/>
          </ac:spMkLst>
        </pc:spChg>
      </pc:sldChg>
    </pc:docChg>
  </pc:docChgLst>
  <pc:docChgLst>
    <pc:chgData name="Kotakonda, Srikanth                           Export License Required - US Collins" userId="S::e40052131@adxuser.com::b8f04a5f-76b7-4e00-93ae-f7fbe89668c6" providerId="AD" clId="Web-{4F4F15F2-D2EC-79B6-61F9-129042A8EDE1}"/>
    <pc:docChg chg="delSld modSld">
      <pc:chgData name="Kotakonda, Srikanth                           Export License Required - US Collins" userId="S::e40052131@adxuser.com::b8f04a5f-76b7-4e00-93ae-f7fbe89668c6" providerId="AD" clId="Web-{4F4F15F2-D2EC-79B6-61F9-129042A8EDE1}" dt="2023-08-15T07:09:48.384" v="113" actId="1076"/>
      <pc:docMkLst>
        <pc:docMk/>
      </pc:docMkLst>
      <pc:sldChg chg="addSp modSp">
        <pc:chgData name="Kotakonda, Srikanth                           Export License Required - US Collins" userId="S::e40052131@adxuser.com::b8f04a5f-76b7-4e00-93ae-f7fbe89668c6" providerId="AD" clId="Web-{4F4F15F2-D2EC-79B6-61F9-129042A8EDE1}" dt="2023-08-15T07:03:24.691" v="37" actId="14100"/>
        <pc:sldMkLst>
          <pc:docMk/>
          <pc:sldMk cId="2631567035" sldId="411"/>
        </pc:sldMkLst>
        <pc:spChg chg="mod">
          <ac:chgData name="Kotakonda, Srikanth                           Export License Required - US Collins" userId="S::e40052131@adxuser.com::b8f04a5f-76b7-4e00-93ae-f7fbe89668c6" providerId="AD" clId="Web-{4F4F15F2-D2EC-79B6-61F9-129042A8EDE1}" dt="2023-08-15T07:03:01.565" v="31" actId="20577"/>
          <ac:spMkLst>
            <pc:docMk/>
            <pc:sldMk cId="2631567035" sldId="411"/>
            <ac:spMk id="5" creationId="{60950E4D-66A6-4585-8A76-EA8103F37B83}"/>
          </ac:spMkLst>
        </pc:spChg>
        <pc:picChg chg="add mod">
          <ac:chgData name="Kotakonda, Srikanth                           Export License Required - US Collins" userId="S::e40052131@adxuser.com::b8f04a5f-76b7-4e00-93ae-f7fbe89668c6" providerId="AD" clId="Web-{4F4F15F2-D2EC-79B6-61F9-129042A8EDE1}" dt="2023-08-15T07:03:21.941" v="36" actId="1076"/>
          <ac:picMkLst>
            <pc:docMk/>
            <pc:sldMk cId="2631567035" sldId="411"/>
            <ac:picMk id="4" creationId="{91C9DA51-2FEE-0F88-BCCD-69845F935653}"/>
          </ac:picMkLst>
        </pc:picChg>
        <pc:picChg chg="mod">
          <ac:chgData name="Kotakonda, Srikanth                           Export License Required - US Collins" userId="S::e40052131@adxuser.com::b8f04a5f-76b7-4e00-93ae-f7fbe89668c6" providerId="AD" clId="Web-{4F4F15F2-D2EC-79B6-61F9-129042A8EDE1}" dt="2023-08-15T07:03:24.691" v="37" actId="14100"/>
          <ac:picMkLst>
            <pc:docMk/>
            <pc:sldMk cId="2631567035" sldId="411"/>
            <ac:picMk id="9" creationId="{AEFAC831-CA8F-951E-BB36-0B3E2FAFDE5B}"/>
          </ac:picMkLst>
        </pc:picChg>
      </pc:sldChg>
      <pc:sldChg chg="modSp">
        <pc:chgData name="Kotakonda, Srikanth                           Export License Required - US Collins" userId="S::e40052131@adxuser.com::b8f04a5f-76b7-4e00-93ae-f7fbe89668c6" providerId="AD" clId="Web-{4F4F15F2-D2EC-79B6-61F9-129042A8EDE1}" dt="2023-08-15T07:09:48.384" v="113" actId="1076"/>
        <pc:sldMkLst>
          <pc:docMk/>
          <pc:sldMk cId="1574989723" sldId="414"/>
        </pc:sldMkLst>
        <pc:spChg chg="mod">
          <ac:chgData name="Kotakonda, Srikanth                           Export License Required - US Collins" userId="S::e40052131@adxuser.com::b8f04a5f-76b7-4e00-93ae-f7fbe89668c6" providerId="AD" clId="Web-{4F4F15F2-D2EC-79B6-61F9-129042A8EDE1}" dt="2023-08-15T07:09:42.602" v="112" actId="14100"/>
          <ac:spMkLst>
            <pc:docMk/>
            <pc:sldMk cId="1574989723" sldId="414"/>
            <ac:spMk id="10" creationId="{6D809AD4-27E7-4A8E-B56B-71F41F91FDCC}"/>
          </ac:spMkLst>
        </pc:spChg>
        <pc:picChg chg="mod">
          <ac:chgData name="Kotakonda, Srikanth                           Export License Required - US Collins" userId="S::e40052131@adxuser.com::b8f04a5f-76b7-4e00-93ae-f7fbe89668c6" providerId="AD" clId="Web-{4F4F15F2-D2EC-79B6-61F9-129042A8EDE1}" dt="2023-08-15T07:09:48.384" v="113" actId="1076"/>
          <ac:picMkLst>
            <pc:docMk/>
            <pc:sldMk cId="1574989723" sldId="414"/>
            <ac:picMk id="3" creationId="{6FB08013-822E-06FA-6224-6498304F317E}"/>
          </ac:picMkLst>
        </pc:picChg>
      </pc:sldChg>
      <pc:sldChg chg="del">
        <pc:chgData name="Kotakonda, Srikanth                           Export License Required - US Collins" userId="S::e40052131@adxuser.com::b8f04a5f-76b7-4e00-93ae-f7fbe89668c6" providerId="AD" clId="Web-{4F4F15F2-D2EC-79B6-61F9-129042A8EDE1}" dt="2023-08-15T07:03:10.284" v="32"/>
        <pc:sldMkLst>
          <pc:docMk/>
          <pc:sldMk cId="3904994696" sldId="4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49D2D5C-5099-6840-9993-0DB5894D7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3810" y="2579326"/>
            <a:ext cx="7761201" cy="13134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EA3825-3564-6247-895B-B0B7ED3761B6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274189-EC72-6748-B5E6-F9DEE34AF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1 column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CC1998-8757-C840-AADE-7B8BA99317B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3" name="Subhead1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rgbClr val="CE112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5" name="Body">
            <a:extLst>
              <a:ext uri="{FF2B5EF4-FFF2-40B4-BE49-F238E27FC236}">
                <a16:creationId xmlns:a16="http://schemas.microsoft.com/office/drawing/2014/main" id="{0DE266AD-78E5-4D5A-B25C-844958695D7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5800" y="2008188"/>
            <a:ext cx="10829925" cy="3783012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Main bullet. 22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1C86D5-FAD5-0C48-B07B-53F7036D5DF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 spc="300"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  <p:sp>
        <p:nvSpPr>
          <p:cNvPr id="13" name="Body1">
            <a:extLst>
              <a:ext uri="{FF2B5EF4-FFF2-40B4-BE49-F238E27FC236}">
                <a16:creationId xmlns:a16="http://schemas.microsoft.com/office/drawing/2014/main" id="{62E3D089-68B7-4822-83BC-A3AB43C943B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5325" y="2259013"/>
            <a:ext cx="3417888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14" name="Subhead1">
            <a:extLst>
              <a:ext uri="{FF2B5EF4-FFF2-40B4-BE49-F238E27FC236}">
                <a16:creationId xmlns:a16="http://schemas.microsoft.com/office/drawing/2014/main" id="{F579EC20-F4D4-4102-932C-DDE7FC33EB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054B65-0620-854F-BFAF-B71F0AF716D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CE5A0B61-2E74-4DCF-A089-4B28CB5CEC6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48400" y="2041525"/>
            <a:ext cx="5267325" cy="37226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8D572E75-F16E-465B-810F-8CDC10E16AAA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95325" y="2068513"/>
            <a:ext cx="5246688" cy="37226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2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25C011-809B-F142-87DD-B50CF52804E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8" name="Body3">
            <a:extLst>
              <a:ext uri="{FF2B5EF4-FFF2-40B4-BE49-F238E27FC236}">
                <a16:creationId xmlns:a16="http://schemas.microsoft.com/office/drawing/2014/main" id="{A3D382C2-293B-4490-AE51-4E1CD94BA47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059738" y="2259013"/>
            <a:ext cx="3455987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CB45F684-2379-4650-9BC3-F6532116FE5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64038" y="2259013"/>
            <a:ext cx="3446462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506B5483-5F87-4B37-8B61-92E335D4AC6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5325" y="2259013"/>
            <a:ext cx="3417888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16" name="Subhead3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5" name="Subhead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4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FFE885-255A-DE4B-B7E6-9A98CEBD81F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312494"/>
            <a:ext cx="3429000" cy="1829708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312493"/>
            <a:ext cx="3429000" cy="1829709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312494"/>
            <a:ext cx="3429000" cy="1829708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  <p:sp>
        <p:nvSpPr>
          <p:cNvPr id="15" name="Takeaway bar">
            <a:extLst>
              <a:ext uri="{FF2B5EF4-FFF2-40B4-BE49-F238E27FC236}">
                <a16:creationId xmlns:a16="http://schemas.microsoft.com/office/drawing/2014/main" id="{473C7BBC-8A21-4A44-B2F3-EFACF76871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16" name="Body3">
            <a:extLst>
              <a:ext uri="{FF2B5EF4-FFF2-40B4-BE49-F238E27FC236}">
                <a16:creationId xmlns:a16="http://schemas.microsoft.com/office/drawing/2014/main" id="{B8F3E842-5D73-4C37-B25F-F5A68959E20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041069" y="4022764"/>
            <a:ext cx="3455987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Subhead3">
            <a:extLst>
              <a:ext uri="{FF2B5EF4-FFF2-40B4-BE49-F238E27FC236}">
                <a16:creationId xmlns:a16="http://schemas.microsoft.com/office/drawing/2014/main" id="{10F7AD7C-A7AC-4B6C-B516-7C8605B120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33145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7" name="Body2">
            <a:extLst>
              <a:ext uri="{FF2B5EF4-FFF2-40B4-BE49-F238E27FC236}">
                <a16:creationId xmlns:a16="http://schemas.microsoft.com/office/drawing/2014/main" id="{782F5A16-B3C3-4474-8D84-8FFE53621B0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45369" y="4022764"/>
            <a:ext cx="3446462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ubhead2">
            <a:extLst>
              <a:ext uri="{FF2B5EF4-FFF2-40B4-BE49-F238E27FC236}">
                <a16:creationId xmlns:a16="http://schemas.microsoft.com/office/drawing/2014/main" id="{AAE5DB7E-D84E-4D2F-860A-9C2F8150C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40969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9" name="Body1">
            <a:extLst>
              <a:ext uri="{FF2B5EF4-FFF2-40B4-BE49-F238E27FC236}">
                <a16:creationId xmlns:a16="http://schemas.microsoft.com/office/drawing/2014/main" id="{F58EE0DE-BE84-4A9F-A349-A400BBD9007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76656" y="4022764"/>
            <a:ext cx="3417888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Subhead1">
            <a:extLst>
              <a:ext uri="{FF2B5EF4-FFF2-40B4-BE49-F238E27FC236}">
                <a16:creationId xmlns:a16="http://schemas.microsoft.com/office/drawing/2014/main" id="{FDB5A404-7DB4-4DC7-BC95-8CD6FF0A3B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6656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211ECA-3F10-BA4A-9903-326CCDC7326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2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2568"/>
            <a:ext cx="10820399" cy="273280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24" name="Body4">
            <a:extLst>
              <a:ext uri="{FF2B5EF4-FFF2-40B4-BE49-F238E27FC236}">
                <a16:creationId xmlns:a16="http://schemas.microsoft.com/office/drawing/2014/main" id="{EFBD0647-D555-4E72-BD0C-D7C31163DE48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285898" y="4082550"/>
            <a:ext cx="5257800" cy="145891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Subhead4"/>
          <p:cNvSpPr>
            <a:spLocks noGrp="1"/>
          </p:cNvSpPr>
          <p:nvPr>
            <p:ph type="body" sz="quarter" idx="27" hasCustomPrompt="1"/>
          </p:nvPr>
        </p:nvSpPr>
        <p:spPr>
          <a:xfrm>
            <a:off x="6292877" y="3723131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8" name="Body3">
            <a:extLst>
              <a:ext uri="{FF2B5EF4-FFF2-40B4-BE49-F238E27FC236}">
                <a16:creationId xmlns:a16="http://schemas.microsoft.com/office/drawing/2014/main" id="{79CF69DF-EFCD-41D8-9992-E41641193E44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710241" y="4078027"/>
            <a:ext cx="5240337" cy="14366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Sub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715878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1C66D4F2-6ADE-445D-B545-81F44821A59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253163" y="1925638"/>
            <a:ext cx="5262562" cy="1422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841248" indent="0">
              <a:buNone/>
              <a:defRPr/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ubhead2"/>
          <p:cNvSpPr>
            <a:spLocks noGrp="1"/>
          </p:cNvSpPr>
          <p:nvPr>
            <p:ph type="body" sz="quarter" idx="25" hasCustomPrompt="1"/>
          </p:nvPr>
        </p:nvSpPr>
        <p:spPr>
          <a:xfrm>
            <a:off x="6249401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13618A41-9235-4A1A-90C9-9833408FBD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95325" y="1922463"/>
            <a:ext cx="5240338" cy="1425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841248" indent="0">
              <a:buNone/>
              <a:defRPr/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182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206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3200" b="0"/>
            </a:lvl1pPr>
          </a:lstStyle>
          <a:p>
            <a:r>
              <a:rPr lang="en-US" dirty="0"/>
              <a:t>Title. 32 pt. black. UPPER case. Two lines max.</a:t>
            </a:r>
          </a:p>
        </p:txBody>
      </p:sp>
      <p:sp>
        <p:nvSpPr>
          <p:cNvPr id="5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7B83AA-E296-8443-804F-04A7F4C116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usto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2ADE7C4-C9D6-C340-9D31-184D270C1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9568-C04F-4FC0-9F37-DB741B6B8CD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6B38C-CF04-4F32-B219-4E6897BCEC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7730A198-60A6-4683-BC20-14E81E22C99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6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AB634BC7-2D07-6C4F-AC68-902D1C49E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38" y="2575915"/>
            <a:ext cx="5392162" cy="902816"/>
          </a:xfrm>
          <a:prstGeom prst="rect">
            <a:avLst/>
          </a:prstGeom>
        </p:spPr>
      </p:pic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7290486" y="4235572"/>
            <a:ext cx="4215715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18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290486" y="2414671"/>
            <a:ext cx="4215715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3200" spc="300" baseline="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32 PT. BLACK. REGULAR. UPPERCASE.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53567C-9997-D34B-8327-05DCB0239D55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2505-B409-704A-AC88-1EFFAEA715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B64CAF4-449E-4DF9-B990-C06E5C7A51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290486" y="5262727"/>
            <a:ext cx="2653615" cy="274298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Boeing 7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544F40-B15B-9347-A626-CCC3B42174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63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2ADE7C4-C9D6-C340-9D31-184D270C18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7AB0E-0F4E-1947-B8B6-7C262AFC57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91D9C732-02B9-43DD-804C-67E9914A7B2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Military JT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F0772C-4F06-5740-8477-5DD44F33AC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4AAEFDDF-E94C-534C-B962-F365766464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38D9C-104A-C24D-AB2E-5EAAFDCF97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53246AEB-63B4-4B15-AC5A-81ADDDAD5BF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78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8376E2-3CB4-9045-8931-A3609F0A1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2CC691F9-2696-8A42-9AE2-E828441D09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C4F7-4602-644E-8974-9A2BD1FBE3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05875C39-33FA-4D75-B72E-4F508CA7E1F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UH-60 Blackhaw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93502-0A19-3C4D-8E40-85252E84B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A787AB98-5F2A-FF41-A513-9AE47180BD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A6B71-801B-4548-95BF-EFDC7CD731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F4F1C7AA-9F26-4054-A4F3-21ED1E379BD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6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Text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59C32A5-B4BB-BB4B-AE67-DCED005C6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bg2"/>
          </a:solidFill>
        </p:spPr>
        <p:txBody>
          <a:bodyPr tIns="365760"/>
          <a:lstStyle>
            <a:lvl1pPr marL="285750" indent="0" algn="l">
              <a:buNone/>
              <a:tabLst>
                <a:tab pos="225425" algn="l"/>
              </a:tabLst>
              <a:defRPr lang="en-US" b="0" dirty="0"/>
            </a:lvl1pPr>
            <a:lvl2pPr marL="40005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/>
              <a:defRPr b="0">
                <a:solidFill>
                  <a:schemeClr val="tx1"/>
                </a:solidFill>
              </a:defRPr>
            </a:lvl2pPr>
          </a:lstStyle>
          <a:p>
            <a:pPr marL="285750" marR="0" lvl="0" indent="-28575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5000"/>
              <a:tabLst>
                <a:tab pos="225425" algn="l"/>
              </a:tabLst>
              <a:defRPr/>
            </a:pPr>
            <a:r>
              <a:rPr lang="en-US" dirty="0"/>
              <a:t>To add a new cover image to your presentation, use the following steps: 1 -  Select the Photo placeholder and insert your image. 2 – From the Collins tab on the ribbon, in the Collins Elements group, select Shapes and then select Cover Line Link.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50E0E-E97D-0A43-A395-AC30E466A0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50007201-001E-44BC-B65E-D0A46B577A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694943" y="5387546"/>
            <a:ext cx="8980931" cy="380208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07B205E-F640-7242-8F99-8DBCDE90BFA9}"/>
              </a:ext>
            </a:extLst>
          </p:cNvPr>
          <p:cNvSpPr/>
          <p:nvPr userDrawn="1"/>
        </p:nvSpPr>
        <p:spPr>
          <a:xfrm>
            <a:off x="358346" y="345295"/>
            <a:ext cx="11479427" cy="5598305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9050">
            <a:solidFill>
              <a:srgbClr val="CE1126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Section title">
            <a:extLst>
              <a:ext uri="{FF2B5EF4-FFF2-40B4-BE49-F238E27FC236}">
                <a16:creationId xmlns:a16="http://schemas.microsoft.com/office/drawing/2014/main" id="{FB96A9C0-602E-4E40-BB2F-1E0A929E9E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944" y="2854411"/>
            <a:ext cx="8980931" cy="2533135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4500" b="0" cap="all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45 PT. BLACK. REGULAR. UPPERCASE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D75C1-9F8C-0245-BAA7-15A97DC4E1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2987A25-04E0-42F0-A5A6-144DC2FDA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69" y="6282751"/>
            <a:ext cx="1307035" cy="2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0EDAC1-8055-B14A-90F8-71A97F17FF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4" name="Body">
            <a:extLst>
              <a:ext uri="{FF2B5EF4-FFF2-40B4-BE49-F238E27FC236}">
                <a16:creationId xmlns:a16="http://schemas.microsoft.com/office/drawing/2014/main" id="{D00119A4-DE1F-4380-90A7-FA0A9C7D458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85800" y="1476375"/>
            <a:ext cx="10829925" cy="37814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Main bullet. 22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179859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8B6C8E1-5162-A049-A9C3-1F56E4D8CBF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9469" y="6282751"/>
            <a:ext cx="1307035" cy="216396"/>
          </a:xfrm>
          <a:prstGeom prst="rect">
            <a:avLst/>
          </a:prstGeom>
        </p:spPr>
      </p:pic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465711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92841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6676FC-D680-2646-8177-363F9684694B}"/>
              </a:ext>
            </a:extLst>
          </p:cNvPr>
          <p:cNvCxnSpPr>
            <a:cxnSpLocks/>
          </p:cNvCxnSpPr>
          <p:nvPr userDrawn="1"/>
        </p:nvCxnSpPr>
        <p:spPr>
          <a:xfrm>
            <a:off x="752528" y="27537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BE96872-F016-3945-917E-2289792C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293" y="6583702"/>
            <a:ext cx="10072498" cy="27429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FC5ED-8E49-43F4-AC11-0F643E32B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4762" y="5855050"/>
            <a:ext cx="1020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5" r:id="rId3"/>
    <p:sldLayoutId id="2147483684" r:id="rId4"/>
    <p:sldLayoutId id="2147483693" r:id="rId5"/>
    <p:sldLayoutId id="2147483694" r:id="rId6"/>
    <p:sldLayoutId id="2147483675" r:id="rId7"/>
    <p:sldLayoutId id="2147483686" r:id="rId8"/>
    <p:sldLayoutId id="2147483691" r:id="rId9"/>
    <p:sldLayoutId id="2147483650" r:id="rId10"/>
    <p:sldLayoutId id="2147483669" r:id="rId11"/>
    <p:sldLayoutId id="2147483664" r:id="rId12"/>
    <p:sldLayoutId id="2147483665" r:id="rId13"/>
    <p:sldLayoutId id="2147483678" r:id="rId14"/>
    <p:sldLayoutId id="2147483666" r:id="rId15"/>
    <p:sldLayoutId id="2147483708" r:id="rId16"/>
    <p:sldLayoutId id="2147483699" r:id="rId17"/>
  </p:sldLayoutIdLst>
  <p:hf sldNum="0" hdr="0" ftr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0" kern="1200" cap="all" spc="3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D456-06F4-2740-AAB9-3701EC38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180" y="5293607"/>
            <a:ext cx="7105927" cy="5668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Self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2E9B30-29D4-4BAC-9166-36AB61982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Srikanth Kotakonda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5C7756-AA45-4B47-BAE6-6A8C8274628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12 Aug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E3AC6-7717-1121-0C96-42F9382BF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4789" y="6618948"/>
            <a:ext cx="10072498" cy="274298"/>
          </a:xfrm>
        </p:spPr>
        <p:txBody>
          <a:bodyPr/>
          <a:lstStyle/>
          <a:p>
            <a:r>
              <a:rPr lang="en-US" dirty="0"/>
              <a:t>© 2023 Collins Aerospace  |  This document contains no export controlled technical data.</a:t>
            </a:r>
          </a:p>
        </p:txBody>
      </p:sp>
    </p:spTree>
    <p:extLst>
      <p:ext uri="{BB962C8B-B14F-4D97-AF65-F5344CB8AC3E}">
        <p14:creationId xmlns:p14="http://schemas.microsoft.com/office/powerpoint/2010/main" val="27380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809AD4-27E7-4A8E-B56B-71F41F91FDC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800" y="904568"/>
            <a:ext cx="10829925" cy="5381933"/>
          </a:xfrm>
        </p:spPr>
        <p:txBody>
          <a:bodyPr vert="horz" lIns="0" tIns="0" rIns="0" bIns="0" rtlCol="0" anchor="t">
            <a:noAutofit/>
          </a:bodyPr>
          <a:lstStyle/>
          <a:p>
            <a:pPr marL="219075" indent="-219075"/>
            <a:r>
              <a:rPr lang="en-US" b="1" dirty="0">
                <a:latin typeface="Arial"/>
                <a:cs typeface="Arial"/>
              </a:rPr>
              <a:t>EDUCATION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	MTech in Advanced Communication Systems, NIT Warangal.</a:t>
            </a:r>
          </a:p>
          <a:p>
            <a:pPr marL="219075" indent="-219075"/>
            <a:r>
              <a:rPr lang="en-US" b="1" dirty="0">
                <a:latin typeface="Arial"/>
                <a:cs typeface="Arial"/>
              </a:rPr>
              <a:t>SKILLS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	&gt; Python, C, C++, Robot framework, Linux, Networking Tools - Nmap, 	Wireshark, </a:t>
            </a:r>
            <a:r>
              <a:rPr lang="en-US" dirty="0" err="1">
                <a:latin typeface="Arial"/>
                <a:cs typeface="Arial"/>
              </a:rPr>
              <a:t>Scapy</a:t>
            </a:r>
            <a:r>
              <a:rPr lang="en-US" dirty="0">
                <a:latin typeface="Arial"/>
                <a:cs typeface="Arial"/>
              </a:rPr>
              <a:t> etc.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	&gt; Certification courses done: Python, Cyber Security and CNN.</a:t>
            </a:r>
            <a:endParaRPr lang="en-US" sz="2000" dirty="0">
              <a:latin typeface="Arial"/>
              <a:cs typeface="Arial"/>
            </a:endParaRPr>
          </a:p>
          <a:p>
            <a:pPr marL="219075" indent="-219075"/>
            <a:r>
              <a:rPr lang="en-US" b="1" dirty="0">
                <a:latin typeface="Arial"/>
                <a:cs typeface="Arial"/>
              </a:rPr>
              <a:t>EXPERIENCE</a:t>
            </a: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	</a:t>
            </a:r>
            <a:r>
              <a:rPr lang="en-US" dirty="0">
                <a:latin typeface="Arial"/>
                <a:cs typeface="Arial"/>
              </a:rPr>
              <a:t>&gt;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Worked as Telecom Engineer in BSNL (A Telecom PSU in India) for about 10 	years before joining Collins.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	&gt; Presently working in Cabin Systems.</a:t>
            </a:r>
          </a:p>
          <a:p>
            <a:r>
              <a:rPr lang="en-US" b="1" dirty="0">
                <a:latin typeface="Arial"/>
                <a:cs typeface="Arial"/>
              </a:rPr>
              <a:t>HOBBIES</a:t>
            </a: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	</a:t>
            </a:r>
            <a:r>
              <a:rPr lang="en-US" dirty="0">
                <a:latin typeface="Arial"/>
                <a:cs typeface="Arial"/>
              </a:rPr>
              <a:t>&gt; Creative Writing</a:t>
            </a: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	</a:t>
            </a:r>
            <a:r>
              <a:rPr lang="en-US" dirty="0">
                <a:latin typeface="Arial"/>
                <a:cs typeface="Arial"/>
              </a:rPr>
              <a:t>&gt; Electronics and IOT hobby projects.</a:t>
            </a:r>
            <a:endParaRPr lang="en-US" b="1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	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219075" indent="-219075"/>
            <a:endParaRPr lang="en-US" dirty="0">
              <a:cs typeface="Arial" panose="020B0604020202020204" pitchFamily="34" charset="0"/>
            </a:endParaRPr>
          </a:p>
          <a:p>
            <a:pPr marL="219075" indent="-219075"/>
            <a:endParaRPr lang="en-US" dirty="0">
              <a:cs typeface="Arial" panose="020B0604020202020204" pitchFamily="34" charset="0"/>
            </a:endParaRPr>
          </a:p>
          <a:p>
            <a:pPr marL="219075" indent="-219075"/>
            <a:endParaRPr lang="en-US" dirty="0">
              <a:cs typeface="Arial" panose="020B0604020202020204" pitchFamily="34" charset="0"/>
            </a:endParaRPr>
          </a:p>
          <a:p>
            <a:pPr marL="219075" indent="-219075"/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19" y="381123"/>
            <a:ext cx="10830306" cy="47662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BRIEF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1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719" y="2362323"/>
            <a:ext cx="7334631" cy="476628"/>
          </a:xfrm>
        </p:spPr>
        <p:txBody>
          <a:bodyPr/>
          <a:lstStyle/>
          <a:p>
            <a:pPr algn="ctr"/>
            <a:r>
              <a:rPr lang="en-US" b="1" dirty="0">
                <a:latin typeface="Arial"/>
                <a:cs typeface="Arial"/>
              </a:rPr>
              <a:t>THANK YOU</a:t>
            </a:r>
            <a:endParaRPr 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2639"/>
      </p:ext>
    </p:extLst>
  </p:cSld>
  <p:clrMapOvr>
    <a:masterClrMapping/>
  </p:clrMapOvr>
</p:sld>
</file>

<file path=ppt/theme/theme1.xml><?xml version="1.0" encoding="utf-8"?>
<a:theme xmlns:a="http://schemas.openxmlformats.org/drawingml/2006/main" name="Collins Masters: Content">
  <a:themeElements>
    <a:clrScheme name="Collins Color Pallet">
      <a:dk1>
        <a:srgbClr val="000000"/>
      </a:dk1>
      <a:lt1>
        <a:srgbClr val="FFFFFF"/>
      </a:lt1>
      <a:dk2>
        <a:srgbClr val="CE1126"/>
      </a:dk2>
      <a:lt2>
        <a:srgbClr val="D9D9D6"/>
      </a:lt2>
      <a:accent1>
        <a:srgbClr val="63666A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_PPT_2021" id="{4D5F7AD5-2D59-4141-B649-919E47179B19}" vid="{E58D9106-2E53-413F-B17F-E65CD8BA7FE0}"/>
    </a:ext>
  </a:extLst>
</a:theme>
</file>

<file path=ppt/theme/theme2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+VVNcbnJwMDI0MTU4MjwvVXNlck5hbWU+PERhdGVUaW1lPjIvMTIvMjAyMCAyOjQ5OjE3IFBNPC9EYXRlVGltZT48TGFiZWxTdHJpbmc+T3JpZ2luIEp1cmlzZGljdGlvbjogVVMgPC9MYWJlbFN0cmluZz48L2l0ZW0+PGl0ZW0+PHNpc2wgc2lzbFZlcnNpb249IjAiIHBvbGljeT0iY2RlNTNhYzEtYmY1Zi00YWFlLTljZjEtMDc1MDllMjNhNGIwIiBvcmlnaW49InVzZXJTZWxlY3RlZCI+PGVsZW1lbnQgdWlkPSJiYmE5NGM2NS1hYzNkLTRmMzQtYjJlMS04ZGUxMWVmNmYwMWMiIHZhbHVlPSIiIHhtbG5zPSJodHRwOi8vd3d3LmJvbGRvbmphbWVzLmNvbS8yMDA4LzAxL3NpZS9pbnRlcm5hbC9sYWJlbCIgLz48ZWxlbWVudCB1aWQ9IjU5OGNmYzI4LTVkZmQtNGYwNi04YzAxLWM3NTg4ZmQzOTRmMCIgdmFsdWU9IiIgeG1sbnM9Imh0dHA6Ly93d3cuYm9sZG9uamFtZXMuY29tLzIwMDgvMDEvc2llL2ludGVybmFsL2xhYmVsIiAvPjxlbGVtZW50IHVpZD0iYWFmYzlhOTUtZWU1ZC00ODdjLTljNGUtNjdhNTM4MGYyOTkxIiB2YWx1ZT0iIiB4bWxucz0iaHR0cDovL3d3dy5ib2xkb25qYW1lcy5jb20vMjAwOC8wMS9zaWUvaW50ZXJuYWwvbGFiZWwiIC8+PGVsZW1lbnQgdWlkPSJkNzU5Y2Q3YS1iNTdjLTQyZTQtOWE0OS05YjgyYTIzMzc1NzkiIHZhbHVlPSIiIHhtbG5zPSJodHRwOi8vd3d3LmJvbGRvbmphbWVzLmNvbS8yMDA4LzAxL3NpZS9pbnRlcm5hbC9sYWJlbCIgLz48ZWxlbWVudCB1aWQ9ImMyMDZkNWZhLWFlZTEtNGY2NC04OWQ5LWY4MWU0ZDdiM2FjYyIgdmFsdWU9IiIgeG1sbnM9Imh0dHA6Ly93d3cuYm9sZG9uamFtZXMuY29tLzIwMDgvMDEvc2llL2ludGVybmFsL2xhYmVsIiAvPjwvc2lzbD48VXNlck5hbWU+VVNcbnJwMDI0MTU4MjwvVXNlck5hbWU+PERhdGVUaW1lPjIvMTIvMjAyMCAzOjAzOjA5IFBNPC9EYXRlVGltZT48TGFiZWxTdHJpbmc+T3JpZ2luIEp1cmlzZGljdGlvbjogVVMgIHwgUmF5dGhlb24gQ29tcGV0aXRpb24gU2Vuc2l0aXZlIHwgUGVyIEN1cnJlbnQgUmF5dGhlb24gUG9saWN5IChSUC1PR0MtMDM1KSB8IE5vbi1FeHBvcnQgQ29udHJvbGxlZCBUZWNobmljYWwgSW5mb3JtYXRpb24gKEVYSU0gRGV0ZXJtaW5lZCBPbmx5KS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2FlMTFhNmItMjFiMS00OWQ4LTk5ZDgtZWQzMDY4NTEzODRhIiB2YWx1ZT0iIiB4bWxucz0iaHR0cDovL3d3dy5ib2xkb25qYW1lcy5jb20vMjAwOC8wMS9zaWUvaW50ZXJuYWwvbGFiZWwiIC8+PGVsZW1lbnQgdWlkPSJjMjA2ZDVmYS1hZWUxLTRmNjQtODlkOS1mODFlNGQ3YjNhY2MiIHZhbHVlPSIiIHhtbG5zPSJodHRwOi8vd3d3LmJvbGRvbmphbWVzLmNvbS8yMDA4LzAxL3NpZS9pbnRlcm5hbC9sYWJlbCIgLz48L3Npc2w+PFVzZXJOYW1lPlVTXG5ycDAyNDE1ODI8L1VzZXJOYW1lPjxEYXRlVGltZT4yLzEyLzIwMjAgMzoyODo1NyBQTTwvRGF0ZVRpbWU+PExhYmVsU3RyaW5nPk9yaWdpbiBKdXJpc2RpY3Rpb246IFVTICB8IFJheXRoZW9uIFByb3ByaWV0YXJ5IHwgUGVyIEN1cnJlbnQgUmF5dGhlb24gUG9saWN5IChSUC1PR0MtMDM1KSB8IFVTLUlUQVIgQ29udHJvbGxlZC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wMTJlYjIyYy03NmNhLTRlNGYtOGFiOS1mYWJiMDU0YWUx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yLzE0LzIwMjAgNDo0Mjo0NCBQTTwvRGF0ZVRpbWU+PExhYmVsU3RyaW5nPk9yaWdpbiBKdXJpc2RpY3Rpb246IFVTICB8IFJheXRoZW9uIE1vc3QgUHJpdmF0ZSB8IFBlciBDdXJyZW50IFJheXRoZW9uIFBvbGljeSAoUlAtT0dDLTAzNSkgfCBPdGhlciBJbmZvcm1hdGlvbiAoTm90IFJlcXVpcmluZyBhbiBFeHBvcnQgQ29udHJvbCBNYXJraW5nKSB8IE5vIG1hcmtpbmcgYXBwbGllZCBieSB0aGUgdG9vbD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ZmI5OTEzMDgtYTNkZS00MGE4LTk2N2ItMDkyMjMzNDI0MWJhIiB2YWx1ZT0iIiB4bWxucz0iaHR0cDovL3d3dy5ib2xkb25qYW1lcy5jb20vMjAwOC8wMS9zaWUvaW50ZXJuYWwvbGFiZWwiIC8+PGVsZW1lbnQgdWlkPSJjMjA2ZDVmYS1hZWUxLTRmNjQtODlkOS1mODFlNGQ3YjNhY2MiIHZhbHVlPSIiIHhtbG5zPSJodHRwOi8vd3d3LmJvbGRvbmphbWVzLmNvbS8yMDA4LzAxL3NpZS9pbnRlcm5hbC9sYWJlbCIgLz48L3Npc2w+PFVzZXJOYW1lPlVTXG5ycDAyNDE1ODI8L1VzZXJOYW1lPjxEYXRlVGltZT4yLzE0LzIwMjAgNjoyOTozNCBQTTwvRGF0ZVRpbWU+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YWNmOWVjYzMtMGY0NS00MjM0LWE5MGQtZTQzNjhmYWNkOTgx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i8xNy8yMDIwIDg6Mjg6MzE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+PGl0ZW0+PHNpc2wgc2lzbFZlcnNpb249IjAiIHBvbGljeT0iY2RlNTNhYzEtYmY1Zi00YWFlLTljZjEtMDc1MDllMjNhNGIwIiBvcmlnaW49InVzZXJTZWxlY3RlZCI+PGVsZW1lbnQgdWlkPSJiYmE5NGM2NS1hYzNkLTRmMzQtYjJlMS04ZGUxMWVmNmYwMWMiIHZhbHVlPSIiIHhtbG5zPSJodHRwOi8vd3d3LmJvbGRvbmphbWVzLmNvbS8yMDA4LzAxL3NpZS9pbnRlcm5hbC9sYWJlbCIgLz48ZWxlbWVudCB1aWQ9Ijk5N2E3MTZlLWMwM2YtNDNiMS1hNWIwLWQ2Y2QwNGU5YmE0MCIgdmFsdWU9IiIgeG1sbnM9Imh0dHA6Ly93d3cuYm9sZG9uamFtZXMuY29tLzIwMDgvMDEvc2llL2ludGVybmFsL2xhYmVsIiAvPjxlbGVtZW50IHVpZD0iYWFmYzlhOTUtZWU1ZC00ODdjLTljNGUtNjdhNTM4MGYyOTkxIiB2YWx1ZT0iIiB4bWxucz0iaHR0cDovL3d3dy5ib2xkb25qYW1lcy5jb20vMjAwOC8wMS9zaWUvaW50ZXJuYWwvbGFiZWwiIC8+PGVsZW1lbnQgdWlkPSJiYzJiN2MwMS02ZGIxLTRlN2QtODhkMS1mYzYxNjc0Zjg2ZmQiIHZhbHVlPSIiIHhtbG5zPSJodHRwOi8vd3d3LmJvbGRvbmphbWVzLmNvbS8yMDA4LzAxL3NpZS9pbnRlcm5hbC9sYWJlbCIgLz48ZWxlbWVudCB1aWQ9IjkyZTk5M2EzLWFmMzItNGFmYi1hYTE5LTNhNDljZGI4MmM3YSIgdmFsdWU9IiIgeG1sbnM9Imh0dHA6Ly93d3cuYm9sZG9uamFtZXMuY29tLzIwMDgvMDEvc2llL2ludGVybmFsL2xhYmVsIiAvPjwvc2lzbD48VXNlck5hbWU+VVNcbnJwMDI0MTU4MjwvVXNlck5hbWU+PERhdGVUaW1lPjIvMTgvMjAyMCA0OjU4OjI4IFBNPC9EYXRlVGltZT48TGFiZWxTdHJpbmc+T3JpZ2luIEp1cmlzZGljdGlvbjogVVMgIHwgUmF5dGhlb24gUHJvcHJpZXRhcn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MDEyZWIyMmMtNzZjYS00ZTRmLThhYjktZmFiYjA1NGFlMTQw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i8xOC8yMDIwIDU6MDA6MTYgUE08L0RhdGVUaW1lPjxMYWJlbFN0cmluZz5PcmlnaW4gSnVyaXNkaWN0aW9uOiBVUyAgfCBSYXl0aGVvbiBNb3N0IFByaXZhdGUgfCBQZXIgQ3VycmVudCBSYXl0aGVvbiBQb2xpY3kgKFJQLU9HQy0wMzUpIHwgVVMtRXhwb3J0IENvbnRyb2xsZWQgSnVyaXNkaWN0aW9uIFVuZGV0ZXJtaW5lZC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JhY2Y5ZWNjMy0wZjQ1LTQyMzQtYTkwZC1lNDM2OGZhY2Q5ODE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zLzcvMjAyMCA4OjIzOjM2IFBNPC9EYXRlVGltZT48TGFiZWxTdHJpbmc+T3JpZ2luIEp1cmlzZGljdGlvbjogVVMgIHwgSW50ZXJuYWwgVXNlIE9ubH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OTk3YTcxNmUtYzAzZi00M2IxLWE1YjAtZDZjZDA0ZTliYTQw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y83LzIwMjAgODoyNDo0OSBQTTwvRGF0ZVRpbWU+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ZmI5OTEzMDgtYTNkZS00MGE4LTk2N2ItMDkyMjMzNDI0MWJhIiB2YWx1ZT0iIiB4bWxucz0iaHR0cDovL3d3dy5ib2xkb25qYW1lcy5jb20vMjAwOC8wMS9zaWUvaW50ZXJuYWwvbGFiZWwiIC8+PGVsZW1lbnQgdWlkPSJjMjA2ZDVmYS1hZWUxLTRmNjQtODlkOS1mODFlNGQ3YjNhY2MiIHZhbHVlPSIiIHhtbG5zPSJodHRwOi8vd3d3LmJvbGRvbmphbWVzLmNvbS8yMDA4LzAxL3NpZS9pbnRlcm5hbC9sYWJlbCIgLz48ZWxlbWVudCB1aWQ9ImFjZjllY2MzLTBmNDUtNDIzNC1hOTBkLWU0MzY4ZmFjZDk4MSIgdmFsdWU9IiIgeG1sbnM9Imh0dHA6Ly93d3cuYm9sZG9uamFtZXMuY29tLzIwMDgvMDEvc2llL2ludGVybmFsL2xhYmVsIiAvPjxlbGVtZW50IHVpZD0iYWFmYzlhOTUtZWU1ZC00ODdjLTljNGUtNjdhNTM4MGYyOTkxIiB2YWx1ZT0iIiB4bWxucz0iaHR0cDovL3d3dy5ib2xkb25qYW1lcy5jb20vMjAwOC8wMS9zaWUvaW50ZXJuYWwvbGFiZWwiIC8+PC9zaXNsPjxVc2VyTmFtZT5VU1wxMTAzMDg1PC9Vc2VyTmFtZT48RGF0ZVRpbWU+My8xMi8yMDIwIDY6MjM6MjM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+PGl0ZW0+PHNpc2wgc2lzbFZlcnNpb249IjAiIHBvbGljeT0iY2RlNTNhYzEtYmY1Zi00YWFlLTljZjEtMDc1MDllMjNhNGIwIiBvcmlnaW49InVzZXJTZWxlY3RlZCIgLz48VXNlck5hbWU+VVNcMTEwMzA4NTwvVXNlck5hbWU+PERhdGVUaW1lPjMvMTMvMjAyMCAxMDowMjo0NCBQTTwvRGF0ZVRpbWU+PExhYmVsU3RyaW5nPlRoaXMgYXJ0aWZhY3QgaGFzIG5vIGNsYXNzaWZpY2F0aW9uLjwvTGFiZWxTdHJpbmc+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DExMDMwODU8L1VzZXJOYW1lPjxEYXRlVGltZT4zLzEzLzIwMjAgMTA6MDU6NDQgUE08L0RhdGVUaW1lPjxMYWJlbFN0cmluZz5PcmlnaW4gSnVyaXNkaWN0aW9uOiBVUyAgfCBUaGlyZCBQYXJ0eSBQcm9wcmlldGFyeSAtIE5lZWQgdG8gS25vdyB8IFBlciBDdXJyZW50IFJheXRoZW9uIFBvbGljeSAoUlAtT0dDLTAzNSkgfCBPdGhlciBJbmZvcm1hdGlvbiAoTm90IFJlcXVpcmluZyBhbiBFeHBvcnQgQ29udHJvbCBNYXJraW5nKSB8IE5vIG1hcmtpbmcgYXBwbGllZCBieSB0aGUgdG9vbDwvTGFiZWxTdHJpbmc+PC9pdGVtPjxpdGVtPjxzaXNsIHNpc2xWZXJzaW9uPSIwIiBwb2xpY3k9ImNkZTUzYWMxLWJmNWYtNGFhZS05Y2YxLTA3NTA5ZTIzYTRiMCIgb3JpZ2luPSJ1c2VyU2VsZWN0ZWQiIC8+PFVzZXJOYW1lPlVTXG5ycDAyNDE1ODI8L1VzZXJOYW1lPjxEYXRlVGltZT4zLzMwLzIwMjAgMTo1MzoxNyBQTTwvRGF0ZVRpbWU+PExhYmVsU3RyaW5nPlRoaXMgYXJ0aWZhY3QgaGFzIG5vIGNsYXNzaWZpY2F0aW9uLjwvTGFiZWxTdHJpbmc+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+PGVsZW1lbnQgdWlkPSJhMDZkYTRkYS1hMjYzLTQxMzYtYjRmZC1mMjhhMTdkMzAxODg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40LzIvMjAyMCAzOjQ5OjE3IFBNPC9EYXRlVGltZT48TGFiZWxTdHJpbmc+T3JpZ2luIEp1cmlzZGljdGlvbjogVVMgIHwgVGhpcmQgUGFydHkgUHJvcHJpZXRhcnkgLSBOZWVkIHRvIEtub3cgfCBVc2UgUHJlZXhpc3RpbmcgTWFya2luZyAobm90IGFwcGxpZWQgYnkgdGhpcyB0b29sKSB8IE90aGVyIEluZm9ybWF0aW9uIChOb3QgUmVxdWlyaW5nIGFuIEV4cG9ydCBDb250cm9sIE1hcmtpbmcpIHwgTm8gbWFya2luZyBhcHBsaWVkIGJ5IHRoZSB0b29sPC9MYWJlbFN0cmluZz48L2l0ZW0+PGl0ZW0+PHNpc2wgc2lzbFZlcnNpb249IjAiIHBvbGljeT0iY2RlNTNhYzEtYmY1Zi00YWFlLTljZjEtMDc1MDllMjNhNGIwIiBvcmlnaW49InVzZXJTZWxlY3RlZCIgLz48VXNlck5hbWU+VVNcMTEwMzA4NTwvVXNlck5hbWU+PERhdGVUaW1lPjQvMjAvMjAyMCA2OjI2OjU0IFBNPC9EYXRlVGltZT48TGFiZWxTdHJpbmc+VGhpcyBhcnRpZmFjdCBoYXMgbm8gY2xhc3NpZmljYXRpb24uPC9MYWJlbFN0cmluZz48L2l0ZW0+PGl0ZW0+PHNpc2wgc2lzbFZlcnNpb249IjAiIHBvbGljeT0iY2RlNTNhYzEtYmY1Zi00YWFlLTljZjEtMDc1MDllMjNhNGIwIiBvcmlnaW49ImRlZmF1bHRWYWx1ZSI+PGVsZW1lbnQgdWlkPSJiYmE5NGM2NS1hYzNkLTRmMzQtYjJlMS04ZGUxMWVmNmYwMWMiIHZhbHVlPSIiIHhtbG5zPSJodHRwOi8vd3d3LmJvbGRvbmphbWVzLmNvbS8yMDA4LzAxL3NpZS9pbnRlcm5hbC9sYWJlbCIgLz48L3Npc2w+PFVzZXJOYW1lPlVTXG5ycDAyNDE1ODI8L1VzZXJOYW1lPjxEYXRlVGltZT4xMC83LzIwMjAgNDowMjo0NSBQTTwvRGF0ZVRpbWU+PExhYmVsU3RyaW5nPk9yaWdpbiBKdXJpc2RpY3Rpb246IFVTID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defaultValue">
  <element uid="bba94c65-ac3d-4f34-b2e1-8de11ef6f01c" value=""/>
</sisl>
</file>

<file path=customXml/itemProps1.xml><?xml version="1.0" encoding="utf-8"?>
<ds:datastoreItem xmlns:ds="http://schemas.openxmlformats.org/officeDocument/2006/customXml" ds:itemID="{45F20A76-F421-4C7E-9FA5-EB9918BB68FF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5489B1DF-446C-4290-BB79-EA688A1291AC}">
  <ds:schemaRefs>
    <ds:schemaRef ds:uri="http://www.w3.org/2001/XMLSchema"/>
    <ds:schemaRef ds:uri="http://www.boldonjames.com/2008/01/sie/internal/label"/>
  </ds:schemaRefs>
</ds:datastoreItem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Collins_New_W</Template>
  <TotalTime>209</TotalTime>
  <Words>150</Words>
  <Application>Microsoft Office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Collins Masters: Content</vt:lpstr>
      <vt:lpstr> Self INTRODUCTION</vt:lpstr>
      <vt:lpstr>BRIEF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[rtnipcontrolcode:rtnipcontrolcodenone||rtnexportcontrolcountry:usa|rtnexportcontrolcode:rtnexportcontrolcodenone||]</dc:subject>
  <dc:creator>Beth Melton</dc:creator>
  <cp:keywords>AM Template</cp:keywords>
  <dc:description>AM Template;</dc:description>
  <cp:lastModifiedBy>Kotakonda, Srikanth                           Export License Required - US Collins</cp:lastModifiedBy>
  <cp:revision>893</cp:revision>
  <dcterms:created xsi:type="dcterms:W3CDTF">2022-02-05T00:06:20Z</dcterms:created>
  <dcterms:modified xsi:type="dcterms:W3CDTF">2024-02-23T12:52:58Z</dcterms:modified>
  <cp:category>AM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Size">
    <vt:lpwstr>W</vt:lpwstr>
  </property>
</Properties>
</file>