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3"/>
  </p:sldMasterIdLst>
  <p:notesMasterIdLst>
    <p:notesMasterId r:id="rId16"/>
  </p:notesMasterIdLst>
  <p:handoutMasterIdLst>
    <p:handoutMasterId r:id="rId17"/>
  </p:handoutMasterIdLst>
  <p:sldIdLst>
    <p:sldId id="359" r:id="rId4"/>
    <p:sldId id="409" r:id="rId5"/>
    <p:sldId id="414" r:id="rId6"/>
    <p:sldId id="411" r:id="rId7"/>
    <p:sldId id="412" r:id="rId8"/>
    <p:sldId id="413" r:id="rId9"/>
    <p:sldId id="419" r:id="rId10"/>
    <p:sldId id="420" r:id="rId11"/>
    <p:sldId id="421" r:id="rId12"/>
    <p:sldId id="416" r:id="rId13"/>
    <p:sldId id="423" r:id="rId14"/>
    <p:sldId id="42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8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y Avitabile" initials="AA" lastIdx="1" clrIdx="0">
    <p:extLst>
      <p:ext uri="{19B8F6BF-5375-455C-9EA6-DF929625EA0E}">
        <p15:presenceInfo xmlns:p15="http://schemas.microsoft.com/office/powerpoint/2012/main" userId="S-1-5-21-1214440339-861567501-682003330-13659481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AE29"/>
    <a:srgbClr val="F2F2F2"/>
    <a:srgbClr val="63666A"/>
    <a:srgbClr val="BFC1C2"/>
    <a:srgbClr val="B1B3B3"/>
    <a:srgbClr val="DFE0E0"/>
    <a:srgbClr val="CE1126"/>
    <a:srgbClr val="D9D9D6"/>
    <a:srgbClr val="9ABEAA"/>
    <a:srgbClr val="908C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6F4916-8156-FEB0-750D-175EA6DBDCA4}" v="1964" dt="2023-08-12T06:48:35.141"/>
    <p1510:client id="{400E63F4-E629-B78A-2B21-06BDF855E5E5}" v="10" dt="2023-08-14T14:57:56.054"/>
    <p1510:client id="{4F4F15F2-D2EC-79B6-61F9-129042A8EDE1}" v="116" dt="2023-08-15T07:09:48.384"/>
    <p1510:client id="{BCEDE0EC-6A8B-5146-3E39-B65F8357B904}" v="2" dt="2023-08-16T04:55:56.124"/>
    <p1510:client id="{C198B168-0D8A-BEB6-92FC-143A209034DE}" v="97" dt="2023-08-14T07:43:28.558"/>
    <p1510:client id="{DCCA2981-BDAE-4121-AAFD-677FEB286A51}" v="41" dt="2023-08-13T06:01:45.082"/>
    <p1510:client id="{E282F98C-CD6F-B42D-6D75-197B9A690EEE}" v="1013" dt="2023-08-14T03:35:10.723"/>
  </p1510:revLst>
</p1510:revInfo>
</file>

<file path=ppt/tableStyles.xml><?xml version="1.0" encoding="utf-8"?>
<a:tblStyleLst xmlns:a="http://schemas.openxmlformats.org/drawingml/2006/main" def="{3B4B98B0-60AC-42C2-AFA5-B58CD77FA1E5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9" autoAdjust="0"/>
    <p:restoredTop sz="96405" autoAdjust="0"/>
  </p:normalViewPr>
  <p:slideViewPr>
    <p:cSldViewPr snapToGrid="0">
      <p:cViewPr varScale="1">
        <p:scale>
          <a:sx n="78" d="100"/>
          <a:sy n="78" d="100"/>
        </p:scale>
        <p:origin x="806" y="67"/>
      </p:cViewPr>
      <p:guideLst>
        <p:guide orient="horz" pos="4080"/>
        <p:guide pos="3840"/>
      </p:guideLst>
    </p:cSldViewPr>
  </p:slideViewPr>
  <p:outlineViewPr>
    <p:cViewPr>
      <p:scale>
        <a:sx n="33" d="100"/>
        <a:sy n="33" d="100"/>
      </p:scale>
      <p:origin x="0" y="-168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 varScale="1">
      <p:scale>
        <a:sx n="1" d="1"/>
        <a:sy n="1" d="1"/>
      </p:scale>
      <p:origin x="0" y="-1290"/>
    </p:cViewPr>
  </p:sorterViewPr>
  <p:notesViewPr>
    <p:cSldViewPr snapToGrid="0" showGuides="1">
      <p:cViewPr>
        <p:scale>
          <a:sx n="70" d="100"/>
          <a:sy n="70" d="100"/>
        </p:scale>
        <p:origin x="4434" y="142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1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takonda, Srikanth                           Export License Required - US Collins" userId="S::e40052131@adxuser.com::b8f04a5f-76b7-4e00-93ae-f7fbe89668c6" providerId="AD" clId="Web-{3D6F4916-8156-FEB0-750D-175EA6DBDCA4}"/>
    <pc:docChg chg="addSld modSld sldOrd">
      <pc:chgData name="Kotakonda, Srikanth                           Export License Required - US Collins" userId="S::e40052131@adxuser.com::b8f04a5f-76b7-4e00-93ae-f7fbe89668c6" providerId="AD" clId="Web-{3D6F4916-8156-FEB0-750D-175EA6DBDCA4}" dt="2023-08-12T06:48:35.141" v="1933" actId="20577"/>
      <pc:docMkLst>
        <pc:docMk/>
      </pc:docMkLst>
      <pc:sldChg chg="addSp delSp modSp add replId">
        <pc:chgData name="Kotakonda, Srikanth                           Export License Required - US Collins" userId="S::e40052131@adxuser.com::b8f04a5f-76b7-4e00-93ae-f7fbe89668c6" providerId="AD" clId="Web-{3D6F4916-8156-FEB0-750D-175EA6DBDCA4}" dt="2023-08-12T04:48:33.995" v="607" actId="20577"/>
        <pc:sldMkLst>
          <pc:docMk/>
          <pc:sldMk cId="1103795887" sldId="410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4:48:33.995" v="607" actId="20577"/>
          <ac:spMkLst>
            <pc:docMk/>
            <pc:sldMk cId="1103795887" sldId="410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4:48:14.073" v="600" actId="14100"/>
          <ac:spMkLst>
            <pc:docMk/>
            <pc:sldMk cId="1103795887" sldId="410"/>
            <ac:spMk id="10" creationId="{6D809AD4-27E7-4A8E-B56B-71F41F91FDCC}"/>
          </ac:spMkLst>
        </pc:spChg>
        <pc:picChg chg="add del mod">
          <ac:chgData name="Kotakonda, Srikanth                           Export License Required - US Collins" userId="S::e40052131@adxuser.com::b8f04a5f-76b7-4e00-93ae-f7fbe89668c6" providerId="AD" clId="Web-{3D6F4916-8156-FEB0-750D-175EA6DBDCA4}" dt="2023-08-12T04:42:15.114" v="404"/>
          <ac:picMkLst>
            <pc:docMk/>
            <pc:sldMk cId="1103795887" sldId="410"/>
            <ac:picMk id="3" creationId="{6FB08013-822E-06FA-6224-6498304F317E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2:41.840" v="141"/>
          <ac:picMkLst>
            <pc:docMk/>
            <pc:sldMk cId="1103795887" sldId="410"/>
            <ac:picMk id="4" creationId="{0483073F-1D0B-0B39-A326-A6218E566BB2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2:43.840" v="142"/>
          <ac:picMkLst>
            <pc:docMk/>
            <pc:sldMk cId="1103795887" sldId="410"/>
            <ac:picMk id="7" creationId="{9C3E642B-2260-BE8D-3FE6-F8867E71DD32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2:46.840" v="143"/>
          <ac:picMkLst>
            <pc:docMk/>
            <pc:sldMk cId="1103795887" sldId="410"/>
            <ac:picMk id="11" creationId="{CFE2D43A-4B54-79DF-E94E-A023DA87B30B}"/>
          </ac:picMkLst>
        </pc:picChg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3D6F4916-8156-FEB0-750D-175EA6DBDCA4}" dt="2023-08-12T04:59:26.801" v="682" actId="20577"/>
        <pc:sldMkLst>
          <pc:docMk/>
          <pc:sldMk cId="2631567035" sldId="411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4:59:26.801" v="682" actId="20577"/>
          <ac:spMkLst>
            <pc:docMk/>
            <pc:sldMk cId="2631567035" sldId="411"/>
            <ac:spMk id="5" creationId="{60950E4D-66A6-4585-8A76-EA8103F37B83}"/>
          </ac:spMkLst>
        </pc:spChg>
        <pc:spChg chg="add del mod">
          <ac:chgData name="Kotakonda, Srikanth                           Export License Required - US Collins" userId="S::e40052131@adxuser.com::b8f04a5f-76b7-4e00-93ae-f7fbe89668c6" providerId="AD" clId="Web-{3D6F4916-8156-FEB0-750D-175EA6DBDCA4}" dt="2023-08-12T04:57:49.362" v="669"/>
          <ac:spMkLst>
            <pc:docMk/>
            <pc:sldMk cId="2631567035" sldId="411"/>
            <ac:spMk id="8" creationId="{658487DD-642E-6269-E87C-C35B1641B44A}"/>
          </ac:spMkLst>
        </pc:spChg>
        <pc:spChg chg="del mod">
          <ac:chgData name="Kotakonda, Srikanth                           Export License Required - US Collins" userId="S::e40052131@adxuser.com::b8f04a5f-76b7-4e00-93ae-f7fbe89668c6" providerId="AD" clId="Web-{3D6F4916-8156-FEB0-750D-175EA6DBDCA4}" dt="2023-08-12T04:57:24.205" v="668"/>
          <ac:spMkLst>
            <pc:docMk/>
            <pc:sldMk cId="2631567035" sldId="411"/>
            <ac:spMk id="10" creationId="{6D809AD4-27E7-4A8E-B56B-71F41F91FDCC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4:04.638" v="156"/>
          <ac:picMkLst>
            <pc:docMk/>
            <pc:sldMk cId="2631567035" sldId="411"/>
            <ac:picMk id="3" creationId="{6FB08013-822E-06FA-6224-6498304F317E}"/>
          </ac:picMkLst>
        </pc:picChg>
        <pc:picChg chg="add del mod">
          <ac:chgData name="Kotakonda, Srikanth                           Export License Required - US Collins" userId="S::e40052131@adxuser.com::b8f04a5f-76b7-4e00-93ae-f7fbe89668c6" providerId="AD" clId="Web-{3D6F4916-8156-FEB0-750D-175EA6DBDCA4}" dt="2023-08-12T04:15:59.108" v="199"/>
          <ac:picMkLst>
            <pc:docMk/>
            <pc:sldMk cId="2631567035" sldId="411"/>
            <ac:picMk id="4" creationId="{492C6DC8-6CB2-4C84-8A23-F2F2B72D62D2}"/>
          </ac:picMkLst>
        </pc:picChg>
        <pc:picChg chg="add del mod">
          <ac:chgData name="Kotakonda, Srikanth                           Export License Required - US Collins" userId="S::e40052131@adxuser.com::b8f04a5f-76b7-4e00-93ae-f7fbe89668c6" providerId="AD" clId="Web-{3D6F4916-8156-FEB0-750D-175EA6DBDCA4}" dt="2023-08-12T04:57:14.611" v="665"/>
          <ac:picMkLst>
            <pc:docMk/>
            <pc:sldMk cId="2631567035" sldId="411"/>
            <ac:picMk id="6" creationId="{8F3A45ED-E2BF-CD2E-7573-22AE76E54EA1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3D6F4916-8156-FEB0-750D-175EA6DBDCA4}" dt="2023-08-12T04:58:08.206" v="676" actId="14100"/>
          <ac:picMkLst>
            <pc:docMk/>
            <pc:sldMk cId="2631567035" sldId="411"/>
            <ac:picMk id="9" creationId="{AEFAC831-CA8F-951E-BB36-0B3E2FAFDE5B}"/>
          </ac:picMkLst>
        </pc:picChg>
      </pc:sldChg>
      <pc:sldChg chg="addSp delSp modSp add ord replId">
        <pc:chgData name="Kotakonda, Srikanth                           Export License Required - US Collins" userId="S::e40052131@adxuser.com::b8f04a5f-76b7-4e00-93ae-f7fbe89668c6" providerId="AD" clId="Web-{3D6F4916-8156-FEB0-750D-175EA6DBDCA4}" dt="2023-08-12T05:00:04.801" v="694" actId="20577"/>
        <pc:sldMkLst>
          <pc:docMk/>
          <pc:sldMk cId="1205650979" sldId="412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5:00:04.801" v="694" actId="20577"/>
          <ac:spMkLst>
            <pc:docMk/>
            <pc:sldMk cId="1205650979" sldId="412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4:40:09.987" v="402" actId="20577"/>
          <ac:spMkLst>
            <pc:docMk/>
            <pc:sldMk cId="1205650979" sldId="412"/>
            <ac:spMk id="10" creationId="{6D809AD4-27E7-4A8E-B56B-71F41F91FDCC}"/>
          </ac:spMkLst>
        </pc:spChg>
        <pc:picChg chg="add mod">
          <ac:chgData name="Kotakonda, Srikanth                           Export License Required - US Collins" userId="S::e40052131@adxuser.com::b8f04a5f-76b7-4e00-93ae-f7fbe89668c6" providerId="AD" clId="Web-{3D6F4916-8156-FEB0-750D-175EA6DBDCA4}" dt="2023-08-12T04:39:44.752" v="379" actId="1076"/>
          <ac:picMkLst>
            <pc:docMk/>
            <pc:sldMk cId="1205650979" sldId="412"/>
            <ac:picMk id="3" creationId="{91255018-0354-86FA-7067-CF8F4BB28C7E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3D6F4916-8156-FEB0-750D-175EA6DBDCA4}" dt="2023-08-12T04:39:46.893" v="380" actId="1076"/>
          <ac:picMkLst>
            <pc:docMk/>
            <pc:sldMk cId="1205650979" sldId="412"/>
            <ac:picMk id="4" creationId="{27F7DB6D-1213-DFD4-6CEF-0D6422D9D8CD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7:53.735" v="231"/>
          <ac:picMkLst>
            <pc:docMk/>
            <pc:sldMk cId="1205650979" sldId="412"/>
            <ac:picMk id="6" creationId="{8F3A45ED-E2BF-CD2E-7573-22AE76E54EA1}"/>
          </ac:picMkLst>
        </pc:picChg>
      </pc:sldChg>
      <pc:sldChg chg="addSp delSp modSp add ord replId">
        <pc:chgData name="Kotakonda, Srikanth                           Export License Required - US Collins" userId="S::e40052131@adxuser.com::b8f04a5f-76b7-4e00-93ae-f7fbe89668c6" providerId="AD" clId="Web-{3D6F4916-8156-FEB0-750D-175EA6DBDCA4}" dt="2023-08-12T05:00:46.192" v="711" actId="20577"/>
        <pc:sldMkLst>
          <pc:docMk/>
          <pc:sldMk cId="3909606665" sldId="413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5:00:46.192" v="711" actId="20577"/>
          <ac:spMkLst>
            <pc:docMk/>
            <pc:sldMk cId="3909606665" sldId="413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4:23:39.757" v="334" actId="20577"/>
          <ac:spMkLst>
            <pc:docMk/>
            <pc:sldMk cId="3909606665" sldId="413"/>
            <ac:spMk id="10" creationId="{6D809AD4-27E7-4A8E-B56B-71F41F91FDCC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9:20.533" v="251"/>
          <ac:picMkLst>
            <pc:docMk/>
            <pc:sldMk cId="3909606665" sldId="413"/>
            <ac:picMk id="3" creationId="{91255018-0354-86FA-7067-CF8F4BB28C7E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4:19:22.705" v="252"/>
          <ac:picMkLst>
            <pc:docMk/>
            <pc:sldMk cId="3909606665" sldId="413"/>
            <ac:picMk id="4" creationId="{27F7DB6D-1213-DFD4-6CEF-0D6422D9D8CD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3D6F4916-8156-FEB0-750D-175EA6DBDCA4}" dt="2023-08-12T04:19:53.986" v="259" actId="14100"/>
          <ac:picMkLst>
            <pc:docMk/>
            <pc:sldMk cId="3909606665" sldId="413"/>
            <ac:picMk id="6" creationId="{0320B38B-1A86-DF4C-A311-C47B08D4A0B7}"/>
          </ac:picMkLst>
        </pc:picChg>
      </pc:sldChg>
      <pc:sldChg chg="modSp add replId">
        <pc:chgData name="Kotakonda, Srikanth                           Export License Required - US Collins" userId="S::e40052131@adxuser.com::b8f04a5f-76b7-4e00-93ae-f7fbe89668c6" providerId="AD" clId="Web-{3D6F4916-8156-FEB0-750D-175EA6DBDCA4}" dt="2023-08-12T05:05:26.838" v="767" actId="14100"/>
        <pc:sldMkLst>
          <pc:docMk/>
          <pc:sldMk cId="1574989723" sldId="414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5:02:53.086" v="742" actId="1076"/>
          <ac:spMkLst>
            <pc:docMk/>
            <pc:sldMk cId="1574989723" sldId="414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5:05:26.838" v="767" actId="14100"/>
          <ac:spMkLst>
            <pc:docMk/>
            <pc:sldMk cId="1574989723" sldId="414"/>
            <ac:spMk id="10" creationId="{6D809AD4-27E7-4A8E-B56B-71F41F91FDCC}"/>
          </ac:spMkLst>
        </pc:spChg>
      </pc:sldChg>
      <pc:sldChg chg="add ord replId">
        <pc:chgData name="Kotakonda, Srikanth                           Export License Required - US Collins" userId="S::e40052131@adxuser.com::b8f04a5f-76b7-4e00-93ae-f7fbe89668c6" providerId="AD" clId="Web-{3D6F4916-8156-FEB0-750D-175EA6DBDCA4}" dt="2023-08-12T04:59:01.597" v="678"/>
        <pc:sldMkLst>
          <pc:docMk/>
          <pc:sldMk cId="3904994696" sldId="415"/>
        </pc:sldMkLst>
      </pc:sldChg>
      <pc:sldChg chg="delSp modSp add replId">
        <pc:chgData name="Kotakonda, Srikanth                           Export License Required - US Collins" userId="S::e40052131@adxuser.com::b8f04a5f-76b7-4e00-93ae-f7fbe89668c6" providerId="AD" clId="Web-{3D6F4916-8156-FEB0-750D-175EA6DBDCA4}" dt="2023-08-12T06:15:44.931" v="1147" actId="20577"/>
        <pc:sldMkLst>
          <pc:docMk/>
          <pc:sldMk cId="1847115608" sldId="416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5:56:57.974" v="776" actId="20577"/>
          <ac:spMkLst>
            <pc:docMk/>
            <pc:sldMk cId="1847115608" sldId="416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6:15:44.931" v="1147" actId="20577"/>
          <ac:spMkLst>
            <pc:docMk/>
            <pc:sldMk cId="1847115608" sldId="416"/>
            <ac:spMk id="10" creationId="{6D809AD4-27E7-4A8E-B56B-71F41F91FDCC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5:56:50.661" v="769"/>
          <ac:picMkLst>
            <pc:docMk/>
            <pc:sldMk cId="1847115608" sldId="416"/>
            <ac:picMk id="6" creationId="{0320B38B-1A86-DF4C-A311-C47B08D4A0B7}"/>
          </ac:picMkLst>
        </pc:picChg>
      </pc:sldChg>
      <pc:sldChg chg="delSp modSp add replId">
        <pc:chgData name="Kotakonda, Srikanth                           Export License Required - US Collins" userId="S::e40052131@adxuser.com::b8f04a5f-76b7-4e00-93ae-f7fbe89668c6" providerId="AD" clId="Web-{3D6F4916-8156-FEB0-750D-175EA6DBDCA4}" dt="2023-08-12T06:48:35.141" v="1933" actId="20577"/>
        <pc:sldMkLst>
          <pc:docMk/>
          <pc:sldMk cId="3554737503" sldId="417"/>
        </pc:sldMkLst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6:43:41.919" v="1860" actId="1076"/>
          <ac:spMkLst>
            <pc:docMk/>
            <pc:sldMk cId="3554737503" sldId="417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3D6F4916-8156-FEB0-750D-175EA6DBDCA4}" dt="2023-08-12T06:48:35.141" v="1933" actId="20577"/>
          <ac:spMkLst>
            <pc:docMk/>
            <pc:sldMk cId="3554737503" sldId="417"/>
            <ac:spMk id="10" creationId="{6D809AD4-27E7-4A8E-B56B-71F41F91FDCC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3D6F4916-8156-FEB0-750D-175EA6DBDCA4}" dt="2023-08-12T06:20:45.450" v="1149"/>
          <ac:picMkLst>
            <pc:docMk/>
            <pc:sldMk cId="3554737503" sldId="417"/>
            <ac:picMk id="6" creationId="{0320B38B-1A86-DF4C-A311-C47B08D4A0B7}"/>
          </ac:picMkLst>
        </pc:picChg>
      </pc:sldChg>
    </pc:docChg>
  </pc:docChgLst>
  <pc:docChgLst>
    <pc:chgData name="Kotakonda, Srikanth                           Export License Required - US Collins" userId="S::e40052131@adxuser.com::b8f04a5f-76b7-4e00-93ae-f7fbe89668c6" providerId="AD" clId="Web-{DCCA2981-BDAE-4121-AAFD-677FEB286A51}"/>
    <pc:docChg chg="modSld">
      <pc:chgData name="Kotakonda, Srikanth                           Export License Required - US Collins" userId="S::e40052131@adxuser.com::b8f04a5f-76b7-4e00-93ae-f7fbe89668c6" providerId="AD" clId="Web-{DCCA2981-BDAE-4121-AAFD-677FEB286A51}" dt="2023-08-13T06:01:45.082" v="40" actId="14100"/>
      <pc:docMkLst>
        <pc:docMk/>
      </pc:docMkLst>
      <pc:sldChg chg="addSp delSp modSp">
        <pc:chgData name="Kotakonda, Srikanth                           Export License Required - US Collins" userId="S::e40052131@adxuser.com::b8f04a5f-76b7-4e00-93ae-f7fbe89668c6" providerId="AD" clId="Web-{DCCA2981-BDAE-4121-AAFD-677FEB286A51}" dt="2023-08-13T06:01:45.082" v="40" actId="14100"/>
        <pc:sldMkLst>
          <pc:docMk/>
          <pc:sldMk cId="3909606665" sldId="413"/>
        </pc:sldMkLst>
        <pc:spChg chg="mod">
          <ac:chgData name="Kotakonda, Srikanth                           Export License Required - US Collins" userId="S::e40052131@adxuser.com::b8f04a5f-76b7-4e00-93ae-f7fbe89668c6" providerId="AD" clId="Web-{DCCA2981-BDAE-4121-AAFD-677FEB286A51}" dt="2023-08-13T05:58:07.120" v="26" actId="14100"/>
          <ac:spMkLst>
            <pc:docMk/>
            <pc:sldMk cId="3909606665" sldId="413"/>
            <ac:spMk id="10" creationId="{6D809AD4-27E7-4A8E-B56B-71F41F91FDCC}"/>
          </ac:spMkLst>
        </pc:spChg>
        <pc:picChg chg="add del mod">
          <ac:chgData name="Kotakonda, Srikanth                           Export License Required - US Collins" userId="S::e40052131@adxuser.com::b8f04a5f-76b7-4e00-93ae-f7fbe89668c6" providerId="AD" clId="Web-{DCCA2981-BDAE-4121-AAFD-677FEB286A51}" dt="2023-08-13T05:58:56.517" v="31"/>
          <ac:picMkLst>
            <pc:docMk/>
            <pc:sldMk cId="3909606665" sldId="413"/>
            <ac:picMk id="3" creationId="{1EB987AB-B651-B2EB-0A34-43EF0794F3AC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DCCA2981-BDAE-4121-AAFD-677FEB286A51}" dt="2023-08-13T06:01:45.082" v="40" actId="14100"/>
          <ac:picMkLst>
            <pc:docMk/>
            <pc:sldMk cId="3909606665" sldId="413"/>
            <ac:picMk id="4" creationId="{DD2C7D3E-850F-9312-B6AE-0E6EF973768E}"/>
          </ac:picMkLst>
        </pc:picChg>
        <pc:picChg chg="mod">
          <ac:chgData name="Kotakonda, Srikanth                           Export License Required - US Collins" userId="S::e40052131@adxuser.com::b8f04a5f-76b7-4e00-93ae-f7fbe89668c6" providerId="AD" clId="Web-{DCCA2981-BDAE-4121-AAFD-677FEB286A51}" dt="2023-08-13T06:01:39.269" v="39" actId="14100"/>
          <ac:picMkLst>
            <pc:docMk/>
            <pc:sldMk cId="3909606665" sldId="413"/>
            <ac:picMk id="6" creationId="{0320B38B-1A86-DF4C-A311-C47B08D4A0B7}"/>
          </ac:picMkLst>
        </pc:picChg>
      </pc:sldChg>
    </pc:docChg>
  </pc:docChgLst>
  <pc:docChgLst>
    <pc:chgData name="Venugopalan, Nandagopalan                           Export License Required - US Collins" userId="fd14e2d8-d994-4d19-a565-1af2e9c31a15" providerId="ADAL" clId="{A12D6722-6E59-4E18-B6AB-F08D0DB99E6C}"/>
    <pc:docChg chg="custSel modSld">
      <pc:chgData name="Venugopalan, Nandagopalan                           Export License Required - US Collins" userId="fd14e2d8-d994-4d19-a565-1af2e9c31a15" providerId="ADAL" clId="{A12D6722-6E59-4E18-B6AB-F08D0DB99E6C}" dt="2023-08-11T20:06:34.508" v="31" actId="20577"/>
      <pc:docMkLst>
        <pc:docMk/>
      </pc:docMkLst>
      <pc:sldChg chg="modSp mod">
        <pc:chgData name="Venugopalan, Nandagopalan                           Export License Required - US Collins" userId="fd14e2d8-d994-4d19-a565-1af2e9c31a15" providerId="ADAL" clId="{A12D6722-6E59-4E18-B6AB-F08D0DB99E6C}" dt="2023-08-11T20:06:34.508" v="31" actId="20577"/>
        <pc:sldMkLst>
          <pc:docMk/>
          <pc:sldMk cId="273808629" sldId="359"/>
        </pc:sldMkLst>
        <pc:spChg chg="mod">
          <ac:chgData name="Venugopalan, Nandagopalan                           Export License Required - US Collins" userId="fd14e2d8-d994-4d19-a565-1af2e9c31a15" providerId="ADAL" clId="{A12D6722-6E59-4E18-B6AB-F08D0DB99E6C}" dt="2023-08-11T20:06:21.795" v="10" actId="1076"/>
          <ac:spMkLst>
            <pc:docMk/>
            <pc:sldMk cId="273808629" sldId="359"/>
            <ac:spMk id="3" creationId="{795E3AC6-7717-1121-0C96-42F9382BF715}"/>
          </ac:spMkLst>
        </pc:spChg>
        <pc:spChg chg="mod">
          <ac:chgData name="Venugopalan, Nandagopalan                           Export License Required - US Collins" userId="fd14e2d8-d994-4d19-a565-1af2e9c31a15" providerId="ADAL" clId="{A12D6722-6E59-4E18-B6AB-F08D0DB99E6C}" dt="2023-08-11T20:06:00.495" v="9" actId="20577"/>
          <ac:spMkLst>
            <pc:docMk/>
            <pc:sldMk cId="273808629" sldId="359"/>
            <ac:spMk id="7" creationId="{AC2E9B30-29D4-4BAC-9166-36AB61982BD1}"/>
          </ac:spMkLst>
        </pc:spChg>
        <pc:spChg chg="mod">
          <ac:chgData name="Venugopalan, Nandagopalan                           Export License Required - US Collins" userId="fd14e2d8-d994-4d19-a565-1af2e9c31a15" providerId="ADAL" clId="{A12D6722-6E59-4E18-B6AB-F08D0DB99E6C}" dt="2023-08-11T20:06:34.508" v="31" actId="20577"/>
          <ac:spMkLst>
            <pc:docMk/>
            <pc:sldMk cId="273808629" sldId="359"/>
            <ac:spMk id="8" creationId="{0B5C7756-AA45-4B47-BAE6-6A8C8274628D}"/>
          </ac:spMkLst>
        </pc:spChg>
      </pc:sldChg>
    </pc:docChg>
  </pc:docChgLst>
  <pc:docChgLst>
    <pc:chgData name="Kotakonda, Srikanth                           Export License Required - US Collins" userId="S::e40052131@adxuser.com::b8f04a5f-76b7-4e00-93ae-f7fbe89668c6" providerId="AD" clId="Web-{E282F98C-CD6F-B42D-6D75-197B9A690EEE}"/>
    <pc:docChg chg="addSld delSld modSld sldOrd">
      <pc:chgData name="Kotakonda, Srikanth                           Export License Required - US Collins" userId="S::e40052131@adxuser.com::b8f04a5f-76b7-4e00-93ae-f7fbe89668c6" providerId="AD" clId="Web-{E282F98C-CD6F-B42D-6D75-197B9A690EEE}" dt="2023-08-14T03:35:10.723" v="1003" actId="20577"/>
      <pc:docMkLst>
        <pc:docMk/>
      </pc:docMkLst>
      <pc:sldChg chg="modSp">
        <pc:chgData name="Kotakonda, Srikanth                           Export License Required - US Collins" userId="S::e40052131@adxuser.com::b8f04a5f-76b7-4e00-93ae-f7fbe89668c6" providerId="AD" clId="Web-{E282F98C-CD6F-B42D-6D75-197B9A690EEE}" dt="2023-08-14T02:49:18.044" v="744" actId="20577"/>
        <pc:sldMkLst>
          <pc:docMk/>
          <pc:sldMk cId="1103795887" sldId="410"/>
        </pc:sldMkLst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2:49:18.044" v="744" actId="20577"/>
          <ac:spMkLst>
            <pc:docMk/>
            <pc:sldMk cId="1103795887" sldId="410"/>
            <ac:spMk id="10" creationId="{6D809AD4-27E7-4A8E-B56B-71F41F91FDCC}"/>
          </ac:spMkLst>
        </pc:spChg>
      </pc:sldChg>
      <pc:sldChg chg="modSp ord">
        <pc:chgData name="Kotakonda, Srikanth                           Export License Required - US Collins" userId="S::e40052131@adxuser.com::b8f04a5f-76b7-4e00-93ae-f7fbe89668c6" providerId="AD" clId="Web-{E282F98C-CD6F-B42D-6D75-197B9A690EEE}" dt="2023-08-14T03:33:07.690" v="982"/>
        <pc:sldMkLst>
          <pc:docMk/>
          <pc:sldMk cId="3554737503" sldId="417"/>
        </pc:sldMkLst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2:51:57.233" v="875" actId="20577"/>
          <ac:spMkLst>
            <pc:docMk/>
            <pc:sldMk cId="3554737503" sldId="417"/>
            <ac:spMk id="10" creationId="{6D809AD4-27E7-4A8E-B56B-71F41F91FDCC}"/>
          </ac:spMkLst>
        </pc:spChg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E282F98C-CD6F-B42D-6D75-197B9A690EEE}" dt="2023-08-14T02:51:09.295" v="864" actId="20577"/>
        <pc:sldMkLst>
          <pc:docMk/>
          <pc:sldMk cId="187662544" sldId="418"/>
        </pc:sldMkLst>
        <pc:spChg chg="add del mod">
          <ac:chgData name="Kotakonda, Srikanth                           Export License Required - US Collins" userId="S::e40052131@adxuser.com::b8f04a5f-76b7-4e00-93ae-f7fbe89668c6" providerId="AD" clId="Web-{E282F98C-CD6F-B42D-6D75-197B9A690EEE}" dt="2023-08-14T02:46:47.199" v="659"/>
          <ac:spMkLst>
            <pc:docMk/>
            <pc:sldMk cId="187662544" sldId="418"/>
            <ac:spMk id="4" creationId="{CFC67412-40C3-5E4C-8BA6-58D7B6242FE3}"/>
          </ac:spMkLst>
        </pc:spChg>
        <pc:spChg chg="add del mod">
          <ac:chgData name="Kotakonda, Srikanth                           Export License Required - US Collins" userId="S::e40052131@adxuser.com::b8f04a5f-76b7-4e00-93ae-f7fbe89668c6" providerId="AD" clId="Web-{E282F98C-CD6F-B42D-6D75-197B9A690EEE}" dt="2023-08-14T02:46:58.058" v="674" actId="20577"/>
          <ac:spMkLst>
            <pc:docMk/>
            <pc:sldMk cId="187662544" sldId="418"/>
            <ac:spMk id="5" creationId="{60950E4D-66A6-4585-8A76-EA8103F37B83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2:51:09.295" v="864" actId="20577"/>
          <ac:spMkLst>
            <pc:docMk/>
            <pc:sldMk cId="187662544" sldId="418"/>
            <ac:spMk id="10" creationId="{6D809AD4-27E7-4A8E-B56B-71F41F91FDCC}"/>
          </ac:spMkLst>
        </pc:spChg>
      </pc:sldChg>
      <pc:sldChg chg="add del replId">
        <pc:chgData name="Kotakonda, Srikanth                           Export License Required - US Collins" userId="S::e40052131@adxuser.com::b8f04a5f-76b7-4e00-93ae-f7fbe89668c6" providerId="AD" clId="Web-{E282F98C-CD6F-B42D-6D75-197B9A690EEE}" dt="2023-08-14T02:53:52.031" v="877"/>
        <pc:sldMkLst>
          <pc:docMk/>
          <pc:sldMk cId="830521354" sldId="419"/>
        </pc:sldMkLst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E282F98C-CD6F-B42D-6D75-197B9A690EEE}" dt="2023-08-14T03:33:52.144" v="986" actId="14100"/>
        <pc:sldMkLst>
          <pc:docMk/>
          <pc:sldMk cId="2188739702" sldId="419"/>
        </pc:sldMkLst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2:54:45.219" v="892" actId="20577"/>
          <ac:spMkLst>
            <pc:docMk/>
            <pc:sldMk cId="2188739702" sldId="419"/>
            <ac:spMk id="5" creationId="{60950E4D-66A6-4585-8A76-EA8103F37B83}"/>
          </ac:spMkLst>
        </pc:spChg>
        <pc:spChg chg="add del mod">
          <ac:chgData name="Kotakonda, Srikanth                           Export License Required - US Collins" userId="S::e40052131@adxuser.com::b8f04a5f-76b7-4e00-93ae-f7fbe89668c6" providerId="AD" clId="Web-{E282F98C-CD6F-B42D-6D75-197B9A690EEE}" dt="2023-08-14T02:55:17.829" v="903"/>
          <ac:spMkLst>
            <pc:docMk/>
            <pc:sldMk cId="2188739702" sldId="419"/>
            <ac:spMk id="7" creationId="{D8D64BF0-553D-253E-6C8C-26D24A3FFA70}"/>
          </ac:spMkLst>
        </pc:spChg>
        <pc:spChg chg="del mod">
          <ac:chgData name="Kotakonda, Srikanth                           Export License Required - US Collins" userId="S::e40052131@adxuser.com::b8f04a5f-76b7-4e00-93ae-f7fbe89668c6" providerId="AD" clId="Web-{E282F98C-CD6F-B42D-6D75-197B9A690EEE}" dt="2023-08-14T02:55:10.438" v="902"/>
          <ac:spMkLst>
            <pc:docMk/>
            <pc:sldMk cId="2188739702" sldId="419"/>
            <ac:spMk id="10" creationId="{6D809AD4-27E7-4A8E-B56B-71F41F91FDCC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2:54:08.313" v="880"/>
          <ac:picMkLst>
            <pc:docMk/>
            <pc:sldMk cId="2188739702" sldId="419"/>
            <ac:picMk id="4" creationId="{DD2C7D3E-850F-9312-B6AE-0E6EF973768E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2:54:07.094" v="879"/>
          <ac:picMkLst>
            <pc:docMk/>
            <pc:sldMk cId="2188739702" sldId="419"/>
            <ac:picMk id="6" creationId="{0320B38B-1A86-DF4C-A311-C47B08D4A0B7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E282F98C-CD6F-B42D-6D75-197B9A690EEE}" dt="2023-08-14T03:33:45.191" v="984" actId="14100"/>
          <ac:picMkLst>
            <pc:docMk/>
            <pc:sldMk cId="2188739702" sldId="419"/>
            <ac:picMk id="8" creationId="{98FD29F0-7243-0C39-B7D7-9E8D3DF4F514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E282F98C-CD6F-B42D-6D75-197B9A690EEE}" dt="2023-08-14T03:33:52.144" v="986" actId="14100"/>
          <ac:picMkLst>
            <pc:docMk/>
            <pc:sldMk cId="2188739702" sldId="419"/>
            <ac:picMk id="9" creationId="{CAB6AD12-F117-64BB-4304-01E6D31ACC94}"/>
          </ac:picMkLst>
        </pc:picChg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E282F98C-CD6F-B42D-6D75-197B9A690EEE}" dt="2023-08-14T02:58:48.269" v="951" actId="14100"/>
        <pc:sldMkLst>
          <pc:docMk/>
          <pc:sldMk cId="3689145319" sldId="420"/>
        </pc:sldMkLst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2:57:33.096" v="939" actId="20577"/>
          <ac:spMkLst>
            <pc:docMk/>
            <pc:sldMk cId="3689145319" sldId="420"/>
            <ac:spMk id="5" creationId="{60950E4D-66A6-4585-8A76-EA8103F37B83}"/>
          </ac:spMkLst>
        </pc:spChg>
        <pc:picChg chg="add mod">
          <ac:chgData name="Kotakonda, Srikanth                           Export License Required - US Collins" userId="S::e40052131@adxuser.com::b8f04a5f-76b7-4e00-93ae-f7fbe89668c6" providerId="AD" clId="Web-{E282F98C-CD6F-B42D-6D75-197B9A690EEE}" dt="2023-08-14T02:58:48.269" v="951" actId="14100"/>
          <ac:picMkLst>
            <pc:docMk/>
            <pc:sldMk cId="3689145319" sldId="420"/>
            <ac:picMk id="3" creationId="{6264A177-3849-13C8-864A-DBB158F964CA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E282F98C-CD6F-B42D-6D75-197B9A690EEE}" dt="2023-08-14T02:58:45.519" v="950" actId="14100"/>
          <ac:picMkLst>
            <pc:docMk/>
            <pc:sldMk cId="3689145319" sldId="420"/>
            <ac:picMk id="4" creationId="{FC328804-4A8B-C79E-BA05-FE6B4BE4AB9E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2:57:18.487" v="921"/>
          <ac:picMkLst>
            <pc:docMk/>
            <pc:sldMk cId="3689145319" sldId="420"/>
            <ac:picMk id="8" creationId="{98FD29F0-7243-0C39-B7D7-9E8D3DF4F514}"/>
          </ac:picMkLst>
        </pc:picChg>
        <pc:pic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2:57:19.971" v="922"/>
          <ac:picMkLst>
            <pc:docMk/>
            <pc:sldMk cId="3689145319" sldId="420"/>
            <ac:picMk id="9" creationId="{CAB6AD12-F117-64BB-4304-01E6D31ACC94}"/>
          </ac:picMkLst>
        </pc:picChg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E282F98C-CD6F-B42D-6D75-197B9A690EEE}" dt="2023-08-14T03:31:24.329" v="978" actId="14100"/>
        <pc:sldMkLst>
          <pc:docMk/>
          <pc:sldMk cId="2158114493" sldId="421"/>
        </pc:sldMkLst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3:30:41.532" v="968" actId="20577"/>
          <ac:spMkLst>
            <pc:docMk/>
            <pc:sldMk cId="2158114493" sldId="421"/>
            <ac:spMk id="5" creationId="{60950E4D-66A6-4585-8A76-EA8103F37B83}"/>
          </ac:spMkLst>
        </pc:spChg>
        <pc:pic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3:30:24.844" v="953"/>
          <ac:picMkLst>
            <pc:docMk/>
            <pc:sldMk cId="2158114493" sldId="421"/>
            <ac:picMk id="3" creationId="{6264A177-3849-13C8-864A-DBB158F964CA}"/>
          </ac:picMkLst>
        </pc:picChg>
        <pc:picChg chg="del mod">
          <ac:chgData name="Kotakonda, Srikanth                           Export License Required - US Collins" userId="S::e40052131@adxuser.com::b8f04a5f-76b7-4e00-93ae-f7fbe89668c6" providerId="AD" clId="Web-{E282F98C-CD6F-B42D-6D75-197B9A690EEE}" dt="2023-08-14T03:30:26.344" v="955"/>
          <ac:picMkLst>
            <pc:docMk/>
            <pc:sldMk cId="2158114493" sldId="421"/>
            <ac:picMk id="4" creationId="{FC328804-4A8B-C79E-BA05-FE6B4BE4AB9E}"/>
          </ac:picMkLst>
        </pc:picChg>
        <pc:picChg chg="add mod">
          <ac:chgData name="Kotakonda, Srikanth                           Export License Required - US Collins" userId="S::e40052131@adxuser.com::b8f04a5f-76b7-4e00-93ae-f7fbe89668c6" providerId="AD" clId="Web-{E282F98C-CD6F-B42D-6D75-197B9A690EEE}" dt="2023-08-14T03:31:24.329" v="978" actId="14100"/>
          <ac:picMkLst>
            <pc:docMk/>
            <pc:sldMk cId="2158114493" sldId="421"/>
            <ac:picMk id="6" creationId="{FF975291-8EB8-89EE-2664-F06098145107}"/>
          </ac:picMkLst>
        </pc:picChg>
      </pc:sldChg>
      <pc:sldChg chg="addSp delSp modSp add replId">
        <pc:chgData name="Kotakonda, Srikanth                           Export License Required - US Collins" userId="S::e40052131@adxuser.com::b8f04a5f-76b7-4e00-93ae-f7fbe89668c6" providerId="AD" clId="Web-{E282F98C-CD6F-B42D-6D75-197B9A690EEE}" dt="2023-08-14T03:35:10.723" v="1003" actId="20577"/>
        <pc:sldMkLst>
          <pc:docMk/>
          <pc:sldMk cId="2049922639" sldId="422"/>
        </pc:sldMkLst>
        <pc:spChg chg="add del mod">
          <ac:chgData name="Kotakonda, Srikanth                           Export License Required - US Collins" userId="S::e40052131@adxuser.com::b8f04a5f-76b7-4e00-93ae-f7fbe89668c6" providerId="AD" clId="Web-{E282F98C-CD6F-B42D-6D75-197B9A690EEE}" dt="2023-08-14T03:35:00.285" v="1001"/>
          <ac:spMkLst>
            <pc:docMk/>
            <pc:sldMk cId="2049922639" sldId="422"/>
            <ac:spMk id="4" creationId="{E0F803E2-78DF-37E6-121A-9D9D84863144}"/>
          </ac:spMkLst>
        </pc:spChg>
        <pc:spChg chg="mod">
          <ac:chgData name="Kotakonda, Srikanth                           Export License Required - US Collins" userId="S::e40052131@adxuser.com::b8f04a5f-76b7-4e00-93ae-f7fbe89668c6" providerId="AD" clId="Web-{E282F98C-CD6F-B42D-6D75-197B9A690EEE}" dt="2023-08-14T03:35:10.723" v="1003" actId="20577"/>
          <ac:spMkLst>
            <pc:docMk/>
            <pc:sldMk cId="2049922639" sldId="422"/>
            <ac:spMk id="5" creationId="{60950E4D-66A6-4585-8A76-EA8103F37B83}"/>
          </ac:spMkLst>
        </pc:spChg>
        <pc:spChg chg="del">
          <ac:chgData name="Kotakonda, Srikanth                           Export License Required - US Collins" userId="S::e40052131@adxuser.com::b8f04a5f-76b7-4e00-93ae-f7fbe89668c6" providerId="AD" clId="Web-{E282F98C-CD6F-B42D-6D75-197B9A690EEE}" dt="2023-08-14T03:34:27.644" v="988"/>
          <ac:spMkLst>
            <pc:docMk/>
            <pc:sldMk cId="2049922639" sldId="422"/>
            <ac:spMk id="10" creationId="{6D809AD4-27E7-4A8E-B56B-71F41F91FDCC}"/>
          </ac:spMkLst>
        </pc:spChg>
      </pc:sldChg>
    </pc:docChg>
  </pc:docChgLst>
  <pc:docChgLst>
    <pc:chgData name="Venugopalan, Nandagopalan                           Export License Required - US Collins" userId="S::e10688044@adxuser.com::fd14e2d8-d994-4d19-a565-1af2e9c31a15" providerId="AD" clId="Web-{C198B168-0D8A-BEB6-92FC-143A209034DE}"/>
    <pc:docChg chg="addSld delSld modSld">
      <pc:chgData name="Venugopalan, Nandagopalan                           Export License Required - US Collins" userId="S::e10688044@adxuser.com::fd14e2d8-d994-4d19-a565-1af2e9c31a15" providerId="AD" clId="Web-{C198B168-0D8A-BEB6-92FC-143A209034DE}" dt="2023-08-14T07:43:28.558" v="95" actId="20577"/>
      <pc:docMkLst>
        <pc:docMk/>
      </pc:docMkLst>
      <pc:sldChg chg="modSp">
        <pc:chgData name="Venugopalan, Nandagopalan                           Export License Required - US Collins" userId="S::e10688044@adxuser.com::fd14e2d8-d994-4d19-a565-1af2e9c31a15" providerId="AD" clId="Web-{C198B168-0D8A-BEB6-92FC-143A209034DE}" dt="2023-08-14T07:07:30.023" v="72" actId="1076"/>
        <pc:sldMkLst>
          <pc:docMk/>
          <pc:sldMk cId="3132327783" sldId="409"/>
        </pc:sldMkLst>
        <pc:sp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06:58.616" v="64" actId="20577"/>
          <ac:spMkLst>
            <pc:docMk/>
            <pc:sldMk cId="3132327783" sldId="409"/>
            <ac:spMk id="10" creationId="{6D809AD4-27E7-4A8E-B56B-71F41F91FDCC}"/>
          </ac:spMkLst>
        </pc:spChg>
        <pc:pic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07:26.851" v="70" actId="1076"/>
          <ac:picMkLst>
            <pc:docMk/>
            <pc:sldMk cId="3132327783" sldId="409"/>
            <ac:picMk id="4" creationId="{0483073F-1D0B-0B39-A326-A6218E566BB2}"/>
          </ac:picMkLst>
        </pc:picChg>
        <pc:pic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07:26.867" v="71" actId="1076"/>
          <ac:picMkLst>
            <pc:docMk/>
            <pc:sldMk cId="3132327783" sldId="409"/>
            <ac:picMk id="7" creationId="{9C3E642B-2260-BE8D-3FE6-F8867E71DD32}"/>
          </ac:picMkLst>
        </pc:picChg>
        <pc:pic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07:30.023" v="72" actId="1076"/>
          <ac:picMkLst>
            <pc:docMk/>
            <pc:sldMk cId="3132327783" sldId="409"/>
            <ac:picMk id="11" creationId="{CFE2D43A-4B54-79DF-E94E-A023DA87B30B}"/>
          </ac:picMkLst>
        </pc:picChg>
      </pc:sldChg>
      <pc:sldChg chg="modSp">
        <pc:chgData name="Venugopalan, Nandagopalan                           Export License Required - US Collins" userId="S::e10688044@adxuser.com::fd14e2d8-d994-4d19-a565-1af2e9c31a15" providerId="AD" clId="Web-{C198B168-0D8A-BEB6-92FC-143A209034DE}" dt="2023-08-14T07:39:08.100" v="76" actId="20577"/>
        <pc:sldMkLst>
          <pc:docMk/>
          <pc:sldMk cId="1103795887" sldId="410"/>
        </pc:sldMkLst>
        <pc:sp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39:08.100" v="76" actId="20577"/>
          <ac:spMkLst>
            <pc:docMk/>
            <pc:sldMk cId="1103795887" sldId="410"/>
            <ac:spMk id="10" creationId="{6D809AD4-27E7-4A8E-B56B-71F41F91FDCC}"/>
          </ac:spMkLst>
        </pc:spChg>
      </pc:sldChg>
      <pc:sldChg chg="new del">
        <pc:chgData name="Venugopalan, Nandagopalan                           Export License Required - US Collins" userId="S::e10688044@adxuser.com::fd14e2d8-d994-4d19-a565-1af2e9c31a15" providerId="AD" clId="Web-{C198B168-0D8A-BEB6-92FC-143A209034DE}" dt="2023-08-14T07:42:18.010" v="78"/>
        <pc:sldMkLst>
          <pc:docMk/>
          <pc:sldMk cId="1587390243" sldId="423"/>
        </pc:sldMkLst>
      </pc:sldChg>
      <pc:sldChg chg="modSp new">
        <pc:chgData name="Venugopalan, Nandagopalan                           Export License Required - US Collins" userId="S::e10688044@adxuser.com::fd14e2d8-d994-4d19-a565-1af2e9c31a15" providerId="AD" clId="Web-{C198B168-0D8A-BEB6-92FC-143A209034DE}" dt="2023-08-14T07:43:28.558" v="95" actId="20577"/>
        <pc:sldMkLst>
          <pc:docMk/>
          <pc:sldMk cId="2784766265" sldId="423"/>
        </pc:sldMkLst>
        <pc:sp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43:28.558" v="95" actId="20577"/>
          <ac:spMkLst>
            <pc:docMk/>
            <pc:sldMk cId="2784766265" sldId="423"/>
            <ac:spMk id="3" creationId="{5784C9F3-783D-ADD8-9DEB-A44988B19758}"/>
          </ac:spMkLst>
        </pc:spChg>
        <pc:spChg chg="mod">
          <ac:chgData name="Venugopalan, Nandagopalan                           Export License Required - US Collins" userId="S::e10688044@adxuser.com::fd14e2d8-d994-4d19-a565-1af2e9c31a15" providerId="AD" clId="Web-{C198B168-0D8A-BEB6-92FC-143A209034DE}" dt="2023-08-14T07:42:33.479" v="82" actId="20577"/>
          <ac:spMkLst>
            <pc:docMk/>
            <pc:sldMk cId="2784766265" sldId="423"/>
            <ac:spMk id="4" creationId="{C29891B3-F07C-B2D4-2844-F021C393C47B}"/>
          </ac:spMkLst>
        </pc:spChg>
      </pc:sldChg>
    </pc:docChg>
  </pc:docChgLst>
  <pc:docChgLst>
    <pc:chgData name="Kotakonda, Srikanth                           Export License Required - US Collins" userId="S::e40052131@adxuser.com::b8f04a5f-76b7-4e00-93ae-f7fbe89668c6" providerId="AD" clId="Web-{400E63F4-E629-B78A-2B21-06BDF855E5E5}"/>
    <pc:docChg chg="addSld delSld modSld">
      <pc:chgData name="Kotakonda, Srikanth                           Export License Required - US Collins" userId="S::e40052131@adxuser.com::b8f04a5f-76b7-4e00-93ae-f7fbe89668c6" providerId="AD" clId="Web-{400E63F4-E629-B78A-2B21-06BDF855E5E5}" dt="2023-08-14T14:57:56.054" v="8" actId="20577"/>
      <pc:docMkLst>
        <pc:docMk/>
      </pc:docMkLst>
      <pc:sldChg chg="add del">
        <pc:chgData name="Kotakonda, Srikanth                           Export License Required - US Collins" userId="S::e40052131@adxuser.com::b8f04a5f-76b7-4e00-93ae-f7fbe89668c6" providerId="AD" clId="Web-{400E63F4-E629-B78A-2B21-06BDF855E5E5}" dt="2023-08-14T14:55:29.146" v="2"/>
        <pc:sldMkLst>
          <pc:docMk/>
          <pc:sldMk cId="1103795887" sldId="410"/>
        </pc:sldMkLst>
      </pc:sldChg>
      <pc:sldChg chg="modSp">
        <pc:chgData name="Kotakonda, Srikanth                           Export License Required - US Collins" userId="S::e40052131@adxuser.com::b8f04a5f-76b7-4e00-93ae-f7fbe89668c6" providerId="AD" clId="Web-{400E63F4-E629-B78A-2B21-06BDF855E5E5}" dt="2023-08-14T14:57:56.054" v="8" actId="20577"/>
        <pc:sldMkLst>
          <pc:docMk/>
          <pc:sldMk cId="1574989723" sldId="414"/>
        </pc:sldMkLst>
        <pc:spChg chg="mod">
          <ac:chgData name="Kotakonda, Srikanth                           Export License Required - US Collins" userId="S::e40052131@adxuser.com::b8f04a5f-76b7-4e00-93ae-f7fbe89668c6" providerId="AD" clId="Web-{400E63F4-E629-B78A-2B21-06BDF855E5E5}" dt="2023-08-14T14:57:56.054" v="8" actId="20577"/>
          <ac:spMkLst>
            <pc:docMk/>
            <pc:sldMk cId="1574989723" sldId="414"/>
            <ac:spMk id="10" creationId="{6D809AD4-27E7-4A8E-B56B-71F41F91FDCC}"/>
          </ac:spMkLst>
        </pc:spChg>
      </pc:sldChg>
      <pc:sldChg chg="del">
        <pc:chgData name="Kotakonda, Srikanth                           Export License Required - US Collins" userId="S::e40052131@adxuser.com::b8f04a5f-76b7-4e00-93ae-f7fbe89668c6" providerId="AD" clId="Web-{400E63F4-E629-B78A-2B21-06BDF855E5E5}" dt="2023-08-14T14:55:31.364" v="3"/>
        <pc:sldMkLst>
          <pc:docMk/>
          <pc:sldMk cId="3554737503" sldId="417"/>
        </pc:sldMkLst>
      </pc:sldChg>
      <pc:sldChg chg="del">
        <pc:chgData name="Kotakonda, Srikanth                           Export License Required - US Collins" userId="S::e40052131@adxuser.com::b8f04a5f-76b7-4e00-93ae-f7fbe89668c6" providerId="AD" clId="Web-{400E63F4-E629-B78A-2B21-06BDF855E5E5}" dt="2023-08-14T14:56:19.381" v="4"/>
        <pc:sldMkLst>
          <pc:docMk/>
          <pc:sldMk cId="187662544" sldId="418"/>
        </pc:sldMkLst>
      </pc:sldChg>
    </pc:docChg>
  </pc:docChgLst>
  <pc:docChgLst>
    <pc:chgData name="Kotakonda, Srikanth                           Export License Required - US Collins" userId="S::e40052131@adxuser.com::b8f04a5f-76b7-4e00-93ae-f7fbe89668c6" providerId="AD" clId="Web-{BCEDE0EC-6A8B-5146-3E39-B65F8357B904}"/>
    <pc:docChg chg="modSld">
      <pc:chgData name="Kotakonda, Srikanth                           Export License Required - US Collins" userId="S::e40052131@adxuser.com::b8f04a5f-76b7-4e00-93ae-f7fbe89668c6" providerId="AD" clId="Web-{BCEDE0EC-6A8B-5146-3E39-B65F8357B904}" dt="2023-08-16T04:55:56.124" v="1" actId="20577"/>
      <pc:docMkLst>
        <pc:docMk/>
      </pc:docMkLst>
      <pc:sldChg chg="modSp">
        <pc:chgData name="Kotakonda, Srikanth                           Export License Required - US Collins" userId="S::e40052131@adxuser.com::b8f04a5f-76b7-4e00-93ae-f7fbe89668c6" providerId="AD" clId="Web-{BCEDE0EC-6A8B-5146-3E39-B65F8357B904}" dt="2023-08-16T04:55:56.124" v="1" actId="20577"/>
        <pc:sldMkLst>
          <pc:docMk/>
          <pc:sldMk cId="2631567035" sldId="411"/>
        </pc:sldMkLst>
        <pc:spChg chg="mod">
          <ac:chgData name="Kotakonda, Srikanth                           Export License Required - US Collins" userId="S::e40052131@adxuser.com::b8f04a5f-76b7-4e00-93ae-f7fbe89668c6" providerId="AD" clId="Web-{BCEDE0EC-6A8B-5146-3E39-B65F8357B904}" dt="2023-08-16T04:55:56.124" v="1" actId="20577"/>
          <ac:spMkLst>
            <pc:docMk/>
            <pc:sldMk cId="2631567035" sldId="411"/>
            <ac:spMk id="5" creationId="{60950E4D-66A6-4585-8A76-EA8103F37B83}"/>
          </ac:spMkLst>
        </pc:spChg>
      </pc:sldChg>
    </pc:docChg>
  </pc:docChgLst>
  <pc:docChgLst>
    <pc:chgData name="Kotakonda, Srikanth                           Export License Required - US Collins" userId="S::e40052131@adxuser.com::b8f04a5f-76b7-4e00-93ae-f7fbe89668c6" providerId="AD" clId="Web-{4F4F15F2-D2EC-79B6-61F9-129042A8EDE1}"/>
    <pc:docChg chg="delSld modSld">
      <pc:chgData name="Kotakonda, Srikanth                           Export License Required - US Collins" userId="S::e40052131@adxuser.com::b8f04a5f-76b7-4e00-93ae-f7fbe89668c6" providerId="AD" clId="Web-{4F4F15F2-D2EC-79B6-61F9-129042A8EDE1}" dt="2023-08-15T07:09:48.384" v="113" actId="1076"/>
      <pc:docMkLst>
        <pc:docMk/>
      </pc:docMkLst>
      <pc:sldChg chg="addSp modSp">
        <pc:chgData name="Kotakonda, Srikanth                           Export License Required - US Collins" userId="S::e40052131@adxuser.com::b8f04a5f-76b7-4e00-93ae-f7fbe89668c6" providerId="AD" clId="Web-{4F4F15F2-D2EC-79B6-61F9-129042A8EDE1}" dt="2023-08-15T07:03:24.691" v="37" actId="14100"/>
        <pc:sldMkLst>
          <pc:docMk/>
          <pc:sldMk cId="2631567035" sldId="411"/>
        </pc:sldMkLst>
        <pc:spChg chg="mod">
          <ac:chgData name="Kotakonda, Srikanth                           Export License Required - US Collins" userId="S::e40052131@adxuser.com::b8f04a5f-76b7-4e00-93ae-f7fbe89668c6" providerId="AD" clId="Web-{4F4F15F2-D2EC-79B6-61F9-129042A8EDE1}" dt="2023-08-15T07:03:01.565" v="31" actId="20577"/>
          <ac:spMkLst>
            <pc:docMk/>
            <pc:sldMk cId="2631567035" sldId="411"/>
            <ac:spMk id="5" creationId="{60950E4D-66A6-4585-8A76-EA8103F37B83}"/>
          </ac:spMkLst>
        </pc:spChg>
        <pc:picChg chg="add mod">
          <ac:chgData name="Kotakonda, Srikanth                           Export License Required - US Collins" userId="S::e40052131@adxuser.com::b8f04a5f-76b7-4e00-93ae-f7fbe89668c6" providerId="AD" clId="Web-{4F4F15F2-D2EC-79B6-61F9-129042A8EDE1}" dt="2023-08-15T07:03:21.941" v="36" actId="1076"/>
          <ac:picMkLst>
            <pc:docMk/>
            <pc:sldMk cId="2631567035" sldId="411"/>
            <ac:picMk id="4" creationId="{91C9DA51-2FEE-0F88-BCCD-69845F935653}"/>
          </ac:picMkLst>
        </pc:picChg>
        <pc:picChg chg="mod">
          <ac:chgData name="Kotakonda, Srikanth                           Export License Required - US Collins" userId="S::e40052131@adxuser.com::b8f04a5f-76b7-4e00-93ae-f7fbe89668c6" providerId="AD" clId="Web-{4F4F15F2-D2EC-79B6-61F9-129042A8EDE1}" dt="2023-08-15T07:03:24.691" v="37" actId="14100"/>
          <ac:picMkLst>
            <pc:docMk/>
            <pc:sldMk cId="2631567035" sldId="411"/>
            <ac:picMk id="9" creationId="{AEFAC831-CA8F-951E-BB36-0B3E2FAFDE5B}"/>
          </ac:picMkLst>
        </pc:picChg>
      </pc:sldChg>
      <pc:sldChg chg="modSp">
        <pc:chgData name="Kotakonda, Srikanth                           Export License Required - US Collins" userId="S::e40052131@adxuser.com::b8f04a5f-76b7-4e00-93ae-f7fbe89668c6" providerId="AD" clId="Web-{4F4F15F2-D2EC-79B6-61F9-129042A8EDE1}" dt="2023-08-15T07:09:48.384" v="113" actId="1076"/>
        <pc:sldMkLst>
          <pc:docMk/>
          <pc:sldMk cId="1574989723" sldId="414"/>
        </pc:sldMkLst>
        <pc:spChg chg="mod">
          <ac:chgData name="Kotakonda, Srikanth                           Export License Required - US Collins" userId="S::e40052131@adxuser.com::b8f04a5f-76b7-4e00-93ae-f7fbe89668c6" providerId="AD" clId="Web-{4F4F15F2-D2EC-79B6-61F9-129042A8EDE1}" dt="2023-08-15T07:09:42.602" v="112" actId="14100"/>
          <ac:spMkLst>
            <pc:docMk/>
            <pc:sldMk cId="1574989723" sldId="414"/>
            <ac:spMk id="10" creationId="{6D809AD4-27E7-4A8E-B56B-71F41F91FDCC}"/>
          </ac:spMkLst>
        </pc:spChg>
        <pc:picChg chg="mod">
          <ac:chgData name="Kotakonda, Srikanth                           Export License Required - US Collins" userId="S::e40052131@adxuser.com::b8f04a5f-76b7-4e00-93ae-f7fbe89668c6" providerId="AD" clId="Web-{4F4F15F2-D2EC-79B6-61F9-129042A8EDE1}" dt="2023-08-15T07:09:48.384" v="113" actId="1076"/>
          <ac:picMkLst>
            <pc:docMk/>
            <pc:sldMk cId="1574989723" sldId="414"/>
            <ac:picMk id="3" creationId="{6FB08013-822E-06FA-6224-6498304F317E}"/>
          </ac:picMkLst>
        </pc:picChg>
      </pc:sldChg>
      <pc:sldChg chg="del">
        <pc:chgData name="Kotakonda, Srikanth                           Export License Required - US Collins" userId="S::e40052131@adxuser.com::b8f04a5f-76b7-4e00-93ae-f7fbe89668c6" providerId="AD" clId="Web-{4F4F15F2-D2EC-79B6-61F9-129042A8EDE1}" dt="2023-08-15T07:03:10.284" v="32"/>
        <pc:sldMkLst>
          <pc:docMk/>
          <pc:sldMk cId="3904994696" sldId="41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Placeholder 11"/>
          <p:cNvSpPr>
            <a:spLocks noGrp="1"/>
          </p:cNvSpPr>
          <p:nvPr>
            <p:ph type="ftr" sz="quarter" idx="2"/>
          </p:nvPr>
        </p:nvSpPr>
        <p:spPr>
          <a:xfrm>
            <a:off x="0" y="8855038"/>
            <a:ext cx="6858000" cy="276999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l">
              <a:defRPr sz="1200"/>
            </a:lvl1pPr>
          </a:lstStyle>
          <a:p>
            <a:pPr algn="ctr"/>
            <a:endParaRPr lang="en-US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3"/>
          </p:nvPr>
        </p:nvSpPr>
        <p:spPr>
          <a:xfrm>
            <a:off x="3886200" y="0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8C58B0-FFE9-437E-B2CB-216DAFA841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966732"/>
      </p:ext>
    </p:extLst>
  </p:cSld>
  <p:clrMap bg1="lt1" tx1="dk1" bg2="lt2" tx2="dk2" accent1="accent1" accent2="accent2" accent3="accent3" accent4="accent4" accent5="accent5" accent6="accent6" hlink="hlink" folHlink="folHlink"/>
  <p:hf hdr="0" dt="0"/>
  <p:extLst>
    <p:ext uri="{56416CCD-93CA-4268-BC5B-53C4BB910035}">
      <p15:sldGuideLst xmlns:p15="http://schemas.microsoft.com/office/powerpoint/2012/main">
        <p15:guide id="2" pos="288" userDrawn="1">
          <p15:clr>
            <a:srgbClr val="F26B43"/>
          </p15:clr>
        </p15:guide>
        <p15:guide id="3" pos="4032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92624" y="692622"/>
            <a:ext cx="5517676" cy="310369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012556"/>
            <a:ext cx="5524500" cy="4094214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4"/>
          </p:nvPr>
        </p:nvSpPr>
        <p:spPr>
          <a:xfrm>
            <a:off x="0" y="8774668"/>
            <a:ext cx="6858000" cy="369332"/>
          </a:xfrm>
          <a:prstGeom prst="rect">
            <a:avLst/>
          </a:prstGeom>
        </p:spPr>
        <p:txBody>
          <a:bodyPr vert="horz" lIns="91440" tIns="45720" rIns="91440" bIns="45720" rtlCol="0" anchor="b">
            <a:spAutoFit/>
          </a:bodyPr>
          <a:lstStyle>
            <a:lvl1pPr algn="ctr">
              <a:defRPr lang="en-US"/>
            </a:lvl1pPr>
          </a:lstStyle>
          <a:p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5"/>
          </p:nvPr>
        </p:nvSpPr>
        <p:spPr>
          <a:xfrm>
            <a:off x="3886200" y="918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AF3A09-0EB5-429E-B7D0-FB28A7726D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1913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115888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87338" indent="-117475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457200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627063" indent="-115888" algn="l" defTabSz="914400" rtl="0" eaLnBrk="1" latinLnBrk="0" hangingPunct="1">
      <a:spcBef>
        <a:spcPts val="200"/>
      </a:spcBef>
      <a:buFont typeface="Arial" panose="020B0604020202020204" pitchFamily="34" charset="0"/>
      <a:buChar char="–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860425" indent="-171450" algn="l" defTabSz="914400" rtl="0" eaLnBrk="1" latinLnBrk="0" hangingPunct="1">
      <a:spcBef>
        <a:spcPts val="200"/>
      </a:spcBef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pos="432" userDrawn="1">
          <p15:clr>
            <a:srgbClr val="F26B43"/>
          </p15:clr>
        </p15:guide>
        <p15:guide id="2" pos="3912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349D2D5C-5099-6840-9993-0DB5894D75B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13810" y="2579326"/>
            <a:ext cx="7761201" cy="131343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4EA3825-3564-6247-895B-B0B7ED3761B6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274189-EC72-6748-B5E6-F9DEE34AF2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631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1 column/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8CC1998-8757-C840-AADE-7B8BA99317B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3" name="Subhead1"/>
          <p:cNvSpPr>
            <a:spLocks noGrp="1"/>
          </p:cNvSpPr>
          <p:nvPr>
            <p:ph type="body" sz="quarter" idx="17" hasCustomPrompt="1"/>
          </p:nvPr>
        </p:nvSpPr>
        <p:spPr>
          <a:xfrm>
            <a:off x="685800" y="1572733"/>
            <a:ext cx="10820400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rgbClr val="CE1126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5" name="Body">
            <a:extLst>
              <a:ext uri="{FF2B5EF4-FFF2-40B4-BE49-F238E27FC236}">
                <a16:creationId xmlns:a16="http://schemas.microsoft.com/office/drawing/2014/main" id="{0DE266AD-78E5-4D5A-B25C-844958695D79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85800" y="2008188"/>
            <a:ext cx="10829925" cy="3783012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/>
              <a:t>Main bullet. 22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 anchor="t" anchorCtr="0"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163833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1 column/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C1C86D5-FAD5-0C48-B07B-53F7036D5DF0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7" hasCustomPrompt="1"/>
          </p:nvPr>
        </p:nvSpPr>
        <p:spPr>
          <a:xfrm>
            <a:off x="4381500" y="1572733"/>
            <a:ext cx="7124700" cy="4218468"/>
          </a:xfrm>
          <a:solidFill>
            <a:schemeClr val="bg2"/>
          </a:solidFill>
        </p:spPr>
        <p:txBody>
          <a:bodyPr tIns="118872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10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0" spc="300"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  <p:sp>
        <p:nvSpPr>
          <p:cNvPr id="13" name="Body1">
            <a:extLst>
              <a:ext uri="{FF2B5EF4-FFF2-40B4-BE49-F238E27FC236}">
                <a16:creationId xmlns:a16="http://schemas.microsoft.com/office/drawing/2014/main" id="{62E3D089-68B7-4822-83BC-A3AB43C943B9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5325" y="2259013"/>
            <a:ext cx="3417888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14" name="Subhead1">
            <a:extLst>
              <a:ext uri="{FF2B5EF4-FFF2-40B4-BE49-F238E27FC236}">
                <a16:creationId xmlns:a16="http://schemas.microsoft.com/office/drawing/2014/main" id="{F579EC20-F4D4-4102-932C-DDE7FC33EB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3883582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054B65-0620-854F-BFAF-B71F0AF716DE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9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CE5A0B61-2E74-4DCF-A089-4B28CB5CEC6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6248400" y="2041525"/>
            <a:ext cx="5267325" cy="372268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8D572E75-F16E-465B-810F-8CDC10E16AAA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95325" y="2068513"/>
            <a:ext cx="5246688" cy="37226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ubhead2"/>
          <p:cNvSpPr>
            <a:spLocks noGrp="1"/>
          </p:cNvSpPr>
          <p:nvPr>
            <p:ph type="body" sz="quarter" idx="22" hasCustomPrompt="1"/>
          </p:nvPr>
        </p:nvSpPr>
        <p:spPr>
          <a:xfrm>
            <a:off x="6248400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2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5248274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5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3301670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9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25C011-809B-F142-87DD-B50CF52804EA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8" name="Body3">
            <a:extLst>
              <a:ext uri="{FF2B5EF4-FFF2-40B4-BE49-F238E27FC236}">
                <a16:creationId xmlns:a16="http://schemas.microsoft.com/office/drawing/2014/main" id="{A3D382C2-293B-4490-AE51-4E1CD94BA47F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8059738" y="2259013"/>
            <a:ext cx="3455987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CB45F684-2379-4650-9BC3-F6532116FE5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64038" y="2259013"/>
            <a:ext cx="3446462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506B5483-5F87-4B37-8B61-92E335D4AC6C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95325" y="2259013"/>
            <a:ext cx="3417888" cy="3532187"/>
          </a:xfrm>
        </p:spPr>
        <p:txBody>
          <a:bodyPr/>
          <a:lstStyle>
            <a:lvl1pPr>
              <a:defRPr sz="1800"/>
            </a:lvl1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4"/>
            <a:endParaRPr lang="en-US" dirty="0"/>
          </a:p>
        </p:txBody>
      </p:sp>
      <p:sp>
        <p:nvSpPr>
          <p:cNvPr id="16" name="Subhead3"/>
          <p:cNvSpPr>
            <a:spLocks noGrp="1"/>
          </p:cNvSpPr>
          <p:nvPr>
            <p:ph type="body" sz="quarter" idx="24" hasCustomPrompt="1"/>
          </p:nvPr>
        </p:nvSpPr>
        <p:spPr>
          <a:xfrm>
            <a:off x="8077200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5" name="Subhead2"/>
          <p:cNvSpPr>
            <a:spLocks noGrp="1"/>
          </p:cNvSpPr>
          <p:nvPr>
            <p:ph type="body" sz="quarter" idx="23" hasCustomPrompt="1"/>
          </p:nvPr>
        </p:nvSpPr>
        <p:spPr>
          <a:xfrm>
            <a:off x="4364234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4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5325" y="157273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7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36766627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16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3 columns/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2FFE885-255A-DE4B-B7E6-9A98CEBD81FA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2" hasCustomPrompt="1"/>
          </p:nvPr>
        </p:nvSpPr>
        <p:spPr>
          <a:xfrm>
            <a:off x="685800" y="1312494"/>
            <a:ext cx="3429000" cy="1829708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0" name="Picture Placeholder 2"/>
          <p:cNvSpPr>
            <a:spLocks noGrp="1"/>
          </p:cNvSpPr>
          <p:nvPr>
            <p:ph type="pic" sz="quarter" idx="23" hasCustomPrompt="1"/>
          </p:nvPr>
        </p:nvSpPr>
        <p:spPr>
          <a:xfrm>
            <a:off x="4381500" y="1312493"/>
            <a:ext cx="3429000" cy="1829709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21" name="Picture Placeholder 2"/>
          <p:cNvSpPr>
            <a:spLocks noGrp="1"/>
          </p:cNvSpPr>
          <p:nvPr>
            <p:ph type="pic" sz="quarter" idx="24" hasCustomPrompt="1"/>
          </p:nvPr>
        </p:nvSpPr>
        <p:spPr>
          <a:xfrm>
            <a:off x="8077200" y="1312494"/>
            <a:ext cx="3429000" cy="1829708"/>
          </a:xfrm>
          <a:solidFill>
            <a:schemeClr val="bg2"/>
          </a:solidFill>
        </p:spPr>
        <p:txBody>
          <a:bodyPr tIns="365760"/>
          <a:lstStyle>
            <a:lvl1pPr marL="0" indent="0" algn="ctr">
              <a:buNone/>
              <a:defRPr sz="1800" baseline="0"/>
            </a:lvl1pPr>
          </a:lstStyle>
          <a:p>
            <a:r>
              <a:rPr lang="en-US" dirty="0"/>
              <a:t>Click to insert photo</a:t>
            </a:r>
          </a:p>
        </p:txBody>
      </p:sp>
      <p:sp>
        <p:nvSpPr>
          <p:cNvPr id="3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  <p:sp>
        <p:nvSpPr>
          <p:cNvPr id="15" name="Takeaway bar">
            <a:extLst>
              <a:ext uri="{FF2B5EF4-FFF2-40B4-BE49-F238E27FC236}">
                <a16:creationId xmlns:a16="http://schemas.microsoft.com/office/drawing/2014/main" id="{473C7BBC-8A21-4A44-B2F3-EFACF76871B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16" name="Body3">
            <a:extLst>
              <a:ext uri="{FF2B5EF4-FFF2-40B4-BE49-F238E27FC236}">
                <a16:creationId xmlns:a16="http://schemas.microsoft.com/office/drawing/2014/main" id="{B8F3E842-5D73-4C37-B25F-F5A68959E20E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8041069" y="4022764"/>
            <a:ext cx="3455987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4" name="Subhead3">
            <a:extLst>
              <a:ext uri="{FF2B5EF4-FFF2-40B4-BE49-F238E27FC236}">
                <a16:creationId xmlns:a16="http://schemas.microsoft.com/office/drawing/2014/main" id="{10F7AD7C-A7AC-4B6C-B516-7C8605B120F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033145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7" name="Body2">
            <a:extLst>
              <a:ext uri="{FF2B5EF4-FFF2-40B4-BE49-F238E27FC236}">
                <a16:creationId xmlns:a16="http://schemas.microsoft.com/office/drawing/2014/main" id="{782F5A16-B3C3-4474-8D84-8FFE53621B09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4345369" y="4022764"/>
            <a:ext cx="3446462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3" name="Subhead2">
            <a:extLst>
              <a:ext uri="{FF2B5EF4-FFF2-40B4-BE49-F238E27FC236}">
                <a16:creationId xmlns:a16="http://schemas.microsoft.com/office/drawing/2014/main" id="{AAE5DB7E-D84E-4D2F-860A-9C2F8150C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340969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9" name="Body1">
            <a:extLst>
              <a:ext uri="{FF2B5EF4-FFF2-40B4-BE49-F238E27FC236}">
                <a16:creationId xmlns:a16="http://schemas.microsoft.com/office/drawing/2014/main" id="{F58EE0DE-BE84-4A9F-A349-A400BBD90077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676656" y="4022764"/>
            <a:ext cx="3417888" cy="1700240"/>
          </a:xfrm>
        </p:spPr>
        <p:txBody>
          <a:bodyPr/>
          <a:lstStyle>
            <a:lvl1pPr>
              <a:defRPr sz="1800"/>
            </a:lvl1pPr>
            <a:lvl5pPr marL="841248" indent="0">
              <a:buNone/>
              <a:defRPr/>
            </a:lvl5pPr>
          </a:lstStyle>
          <a:p>
            <a:pPr lvl="0"/>
            <a:r>
              <a:rPr lang="en-US" dirty="0"/>
              <a:t>Main bullet. 18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5" name="Subhead1">
            <a:extLst>
              <a:ext uri="{FF2B5EF4-FFF2-40B4-BE49-F238E27FC236}">
                <a16:creationId xmlns:a16="http://schemas.microsoft.com/office/drawing/2014/main" id="{FDB5A404-7DB4-4DC7-BC95-8CD6FF0A3B5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76656" y="3336483"/>
            <a:ext cx="3419475" cy="590931"/>
          </a:xfrm>
          <a:noFill/>
        </p:spPr>
        <p:txBody>
          <a:bodyPr vert="horz" wrap="square" lIns="0" tIns="0" rIns="0" bIns="91440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</p:spTree>
    <p:extLst>
      <p:ext uri="{BB962C8B-B14F-4D97-AF65-F5344CB8AC3E}">
        <p14:creationId xmlns:p14="http://schemas.microsoft.com/office/powerpoint/2010/main" val="2039996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Text Qu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211ECA-3F10-BA4A-9903-326CCDC73263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21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2568"/>
            <a:ext cx="10820399" cy="273280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24" name="Body4">
            <a:extLst>
              <a:ext uri="{FF2B5EF4-FFF2-40B4-BE49-F238E27FC236}">
                <a16:creationId xmlns:a16="http://schemas.microsoft.com/office/drawing/2014/main" id="{EFBD0647-D555-4E72-BD0C-D7C31163DE48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6285898" y="4082550"/>
            <a:ext cx="5257800" cy="1458912"/>
          </a:xfr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8" name="Subhead4"/>
          <p:cNvSpPr>
            <a:spLocks noGrp="1"/>
          </p:cNvSpPr>
          <p:nvPr>
            <p:ph type="body" sz="quarter" idx="27" hasCustomPrompt="1"/>
          </p:nvPr>
        </p:nvSpPr>
        <p:spPr>
          <a:xfrm>
            <a:off x="6292877" y="3723131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8" name="Body3">
            <a:extLst>
              <a:ext uri="{FF2B5EF4-FFF2-40B4-BE49-F238E27FC236}">
                <a16:creationId xmlns:a16="http://schemas.microsoft.com/office/drawing/2014/main" id="{79CF69DF-EFCD-41D8-9992-E41641193E44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710241" y="4078027"/>
            <a:ext cx="5240337" cy="1436687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7" name="Subhead3"/>
          <p:cNvSpPr>
            <a:spLocks noGrp="1"/>
          </p:cNvSpPr>
          <p:nvPr>
            <p:ph type="body" sz="quarter" idx="26" hasCustomPrompt="1"/>
          </p:nvPr>
        </p:nvSpPr>
        <p:spPr>
          <a:xfrm>
            <a:off x="715878" y="371440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6" name="Body2">
            <a:extLst>
              <a:ext uri="{FF2B5EF4-FFF2-40B4-BE49-F238E27FC236}">
                <a16:creationId xmlns:a16="http://schemas.microsoft.com/office/drawing/2014/main" id="{1C66D4F2-6ADE-445D-B545-81F44821A597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>
          <a:xfrm>
            <a:off x="6253163" y="1925638"/>
            <a:ext cx="5262562" cy="14224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841248" indent="0">
              <a:buNone/>
              <a:defRPr/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ubhead2"/>
          <p:cNvSpPr>
            <a:spLocks noGrp="1"/>
          </p:cNvSpPr>
          <p:nvPr>
            <p:ph type="body" sz="quarter" idx="25" hasCustomPrompt="1"/>
          </p:nvPr>
        </p:nvSpPr>
        <p:spPr>
          <a:xfrm>
            <a:off x="6249401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4" name="Body1">
            <a:extLst>
              <a:ext uri="{FF2B5EF4-FFF2-40B4-BE49-F238E27FC236}">
                <a16:creationId xmlns:a16="http://schemas.microsoft.com/office/drawing/2014/main" id="{13618A41-9235-4A1A-90C9-9833408FBD69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695325" y="1922463"/>
            <a:ext cx="5240338" cy="14255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 marL="841248" indent="0">
              <a:buNone/>
              <a:defRPr/>
            </a:lvl5pPr>
          </a:lstStyle>
          <a:p>
            <a:pPr lvl="0"/>
            <a:r>
              <a:rPr lang="en-US" dirty="0"/>
              <a:t>Main bullet. 18 pt. black.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Subhead1"/>
          <p:cNvSpPr>
            <a:spLocks noGrp="1"/>
          </p:cNvSpPr>
          <p:nvPr>
            <p:ph type="body" sz="quarter" idx="21" hasCustomPrompt="1"/>
          </p:nvPr>
        </p:nvSpPr>
        <p:spPr>
          <a:xfrm>
            <a:off x="691820" y="1580534"/>
            <a:ext cx="5243843" cy="341632"/>
          </a:xfrm>
          <a:noFill/>
        </p:spPr>
        <p:txBody>
          <a:bodyPr wrap="square" bIns="9144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800" b="1" baseline="0">
                <a:solidFill>
                  <a:schemeClr val="tx2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18 pt. RTX red. Bold. Sentence case.</a:t>
            </a:r>
          </a:p>
        </p:txBody>
      </p:sp>
      <p:sp>
        <p:nvSpPr>
          <p:cNvPr id="19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1445225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2067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sz="3200" b="0"/>
            </a:lvl1pPr>
          </a:lstStyle>
          <a:p>
            <a:r>
              <a:rPr lang="en-US" dirty="0"/>
              <a:t>Title. 32 pt. black. UPPER case. Two lines max.</a:t>
            </a:r>
          </a:p>
        </p:txBody>
      </p:sp>
      <p:sp>
        <p:nvSpPr>
          <p:cNvPr id="5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47B83AA-E296-8443-804F-04A7F4C1160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978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ustom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2ADE7C4-C9D6-C340-9D31-184D270C18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9568-C04F-4FC0-9F37-DB741B6B8CD3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C6B38C-CF04-4F32-B219-4E6897BCEC7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7730A198-60A6-4683-BC20-14E81E22C99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326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>
          <p15:clr>
            <a:srgbClr val="FBAE40"/>
          </p15:clr>
        </p15:guide>
        <p15:guide id="2" orient="horz" pos="314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AB634BC7-2D07-6C4F-AC68-902D1C49E1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5938" y="2575915"/>
            <a:ext cx="5392162" cy="902816"/>
          </a:xfrm>
          <a:prstGeom prst="rect">
            <a:avLst/>
          </a:prstGeom>
        </p:spPr>
      </p:pic>
      <p:sp>
        <p:nvSpPr>
          <p:cNvPr id="7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7290486" y="4235572"/>
            <a:ext cx="4215715" cy="635908"/>
          </a:xfrm>
          <a:noFill/>
        </p:spPr>
        <p:txBody>
          <a:bodyPr vert="horz" lIns="0" tIns="0" rIns="0" bIns="0" rtlCol="0">
            <a:noAutofit/>
          </a:bodyPr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8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Name, Title, Function. 18 pt. black.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7290486" y="2414671"/>
            <a:ext cx="4215715" cy="1472187"/>
          </a:xfrm>
          <a:noFill/>
        </p:spPr>
        <p:txBody>
          <a:bodyPr anchor="t" anchorCtr="0"/>
          <a:lstStyle>
            <a:lvl1pPr defTabSz="914400">
              <a:spcBef>
                <a:spcPct val="0"/>
              </a:spcBef>
              <a:defRPr sz="3200" spc="300" baseline="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32 PT. BLACK. REGULAR. UPPERCASE.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153567C-9997-D34B-8327-05DCB0239D55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2505-B409-704A-AC88-1EFFAEA715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0B64CAF4-449E-4DF9-B990-C06E5C7A514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7290486" y="5262727"/>
            <a:ext cx="2653615" cy="274298"/>
          </a:xfrm>
          <a:noFill/>
        </p:spPr>
        <p:txBody>
          <a:bodyPr vert="horz" lIns="0" tIns="0" rIns="0" bIns="0" rtlCol="0">
            <a:noAutofit/>
          </a:bodyPr>
          <a:lstStyle>
            <a:lvl1pPr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45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Boeing 78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3544F40-B15B-9347-A626-CCC3B42174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763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12ADE7C4-C9D6-C340-9D31-184D270C184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57AB0E-0F4E-1947-B8B6-7C262AFC57B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91D9C732-02B9-43DD-804C-67E9914A7B2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77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Military JTA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CF0772C-4F06-5740-8477-5DD44F33AC8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4AAEFDDF-E94C-534C-B962-F365766464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38D9C-104A-C24D-AB2E-5EAAFDCF97F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53246AEB-63B4-4B15-AC5A-81ADDDAD5BF9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078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Bombardier Challen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8376E2-3CB4-9045-8931-A3609F0A159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75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" name="Graphic 7">
            <a:extLst>
              <a:ext uri="{FF2B5EF4-FFF2-40B4-BE49-F238E27FC236}">
                <a16:creationId xmlns:a16="http://schemas.microsoft.com/office/drawing/2014/main" id="{2CC691F9-2696-8A42-9AE2-E828441D090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67C4F7-4602-644E-8974-9A2BD1FBE32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0" name="Date Placeholder 4">
            <a:extLst>
              <a:ext uri="{FF2B5EF4-FFF2-40B4-BE49-F238E27FC236}">
                <a16:creationId xmlns:a16="http://schemas.microsoft.com/office/drawing/2014/main" id="{05875C39-33FA-4D75-B72E-4F508CA7E1F5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94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UH-60 Blackhaw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D93502-0A19-3C4D-8E40-85252E84B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010150"/>
          </a:xfrm>
          <a:prstGeom prst="rect">
            <a:avLst/>
          </a:prstGeom>
        </p:spPr>
      </p:pic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48BD36-0B39-4245-A543-F4FCE86E5E97}"/>
              </a:ext>
            </a:extLst>
          </p:cNvPr>
          <p:cNvCxnSpPr>
            <a:cxnSpLocks/>
          </p:cNvCxnSpPr>
          <p:nvPr userDrawn="1"/>
        </p:nvCxnSpPr>
        <p:spPr>
          <a:xfrm>
            <a:off x="752528" y="24766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>
            <a:extLst>
              <a:ext uri="{FF2B5EF4-FFF2-40B4-BE49-F238E27FC236}">
                <a16:creationId xmlns:a16="http://schemas.microsoft.com/office/drawing/2014/main" id="{A787AB98-5F2A-FF41-A513-9AE47180BD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5A6B71-801B-4548-95BF-EFDC7CD7317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12" name="Date Placeholder 4">
            <a:extLst>
              <a:ext uri="{FF2B5EF4-FFF2-40B4-BE49-F238E27FC236}">
                <a16:creationId xmlns:a16="http://schemas.microsoft.com/office/drawing/2014/main" id="{F4F1C7AA-9F26-4054-A4F3-21ED1E379BD6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161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Cover: Text/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59C32A5-B4BB-BB4B-AE67-DCED005C66B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2096" y="5526826"/>
            <a:ext cx="3071203" cy="514215"/>
          </a:xfrm>
          <a:prstGeom prst="rect">
            <a:avLst/>
          </a:prstGeom>
        </p:spPr>
      </p:pic>
      <p:sp>
        <p:nvSpPr>
          <p:cNvPr id="12" name="Picture Placeholder 5"/>
          <p:cNvSpPr>
            <a:spLocks noGrp="1"/>
          </p:cNvSpPr>
          <p:nvPr>
            <p:ph type="pic" sz="quarter" idx="16" hasCustomPrompt="1"/>
          </p:nvPr>
        </p:nvSpPr>
        <p:spPr>
          <a:xfrm>
            <a:off x="-7938" y="-23813"/>
            <a:ext cx="12199938" cy="5014913"/>
          </a:xfrm>
          <a:solidFill>
            <a:schemeClr val="bg2"/>
          </a:solidFill>
        </p:spPr>
        <p:txBody>
          <a:bodyPr tIns="365760"/>
          <a:lstStyle>
            <a:lvl1pPr marL="285750" indent="0" algn="l">
              <a:buNone/>
              <a:tabLst>
                <a:tab pos="225425" algn="l"/>
              </a:tabLst>
              <a:defRPr lang="en-US" b="0" dirty="0"/>
            </a:lvl1pPr>
            <a:lvl2pPr marL="400050" marR="0" indent="0" algn="l" defTabSz="914400" rtl="0" eaLnBrk="1" fontAlgn="auto" latinLnBrk="0" hangingPunct="1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None/>
              <a:tabLst/>
              <a:defRPr b="0">
                <a:solidFill>
                  <a:schemeClr val="tx1"/>
                </a:solidFill>
              </a:defRPr>
            </a:lvl2pPr>
          </a:lstStyle>
          <a:p>
            <a:pPr marL="285750" marR="0" lvl="0" indent="-28575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15000"/>
              <a:tabLst>
                <a:tab pos="225425" algn="l"/>
              </a:tabLst>
              <a:defRPr/>
            </a:pPr>
            <a:r>
              <a:rPr lang="en-US" dirty="0"/>
              <a:t>To add a new cover image to your presentation, use the following steps: 1 -  Select the Photo placeholder and insert your image. 2 – From the Collins tab on the ribbon, in the Collins Elements group, select Shapes and then select Cover Line Link.</a:t>
            </a:r>
          </a:p>
        </p:txBody>
      </p:sp>
      <p:sp>
        <p:nvSpPr>
          <p:cNvPr id="2" name="Title"/>
          <p:cNvSpPr>
            <a:spLocks noGrp="1"/>
          </p:cNvSpPr>
          <p:nvPr>
            <p:ph type="title" hasCustomPrompt="1"/>
          </p:nvPr>
        </p:nvSpPr>
        <p:spPr>
          <a:xfrm>
            <a:off x="4257535" y="5297244"/>
            <a:ext cx="7105927" cy="566816"/>
          </a:xfrm>
          <a:noFill/>
        </p:spPr>
        <p:txBody>
          <a:bodyPr anchor="b" anchorCtr="0"/>
          <a:lstStyle>
            <a:lvl1pPr defTabSz="914400">
              <a:spcBef>
                <a:spcPct val="0"/>
              </a:spcBef>
              <a:defRPr sz="2200">
                <a:solidFill>
                  <a:schemeClr val="tx1"/>
                </a:solidFill>
              </a:defRPr>
            </a:lvl1pPr>
          </a:lstStyle>
          <a:p>
            <a:pPr lvl="0" defTabSz="914400">
              <a:spcBef>
                <a:spcPct val="0"/>
              </a:spcBef>
            </a:pPr>
            <a:r>
              <a:rPr lang="en-US" dirty="0"/>
              <a:t>TITLE 22 PT. BLACK. REGULAR. UPPERCASE.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4257535" y="6041041"/>
            <a:ext cx="7105927" cy="216670"/>
          </a:xfrm>
          <a:noFill/>
        </p:spPr>
        <p:txBody>
          <a:bodyPr/>
          <a:lstStyle>
            <a:lvl1pPr marL="0" marR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Regular. Sentence case.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D50E0E-E97D-0A43-A395-AC30E466A05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9" name="Date Placeholder 4">
            <a:extLst>
              <a:ext uri="{FF2B5EF4-FFF2-40B4-BE49-F238E27FC236}">
                <a16:creationId xmlns:a16="http://schemas.microsoft.com/office/drawing/2014/main" id="{50007201-001E-44BC-B65E-D0A46B577A9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9051010" y="6402278"/>
            <a:ext cx="2312452" cy="216670"/>
          </a:xfrm>
          <a:noFill/>
        </p:spPr>
        <p:txBody>
          <a:bodyPr vert="horz" lIns="0" tIns="0" rIns="0" bIns="0" rtlCol="0">
            <a:noAutofit/>
          </a:bodyPr>
          <a:lstStyle>
            <a:lvl1pPr algn="r">
              <a:defRPr lang="en-US" sz="1400" b="1" baseline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spcAft>
                <a:spcPts val="600"/>
              </a:spcAft>
              <a:buClr>
                <a:schemeClr val="tx2"/>
              </a:buClr>
              <a:buSzPct val="75000"/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93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552" userDrawn="1">
          <p15:clr>
            <a:srgbClr val="FBAE40"/>
          </p15:clr>
        </p15:guide>
        <p15:guide id="2" orient="horz" pos="31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llins 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resenters"/>
          <p:cNvSpPr>
            <a:spLocks noGrp="1"/>
          </p:cNvSpPr>
          <p:nvPr>
            <p:ph type="body" sz="quarter" idx="13" hasCustomPrompt="1"/>
          </p:nvPr>
        </p:nvSpPr>
        <p:spPr>
          <a:xfrm>
            <a:off x="694943" y="5387546"/>
            <a:ext cx="8980931" cy="380208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 lang="en-US" sz="1600" b="0" baseline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115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16 pt. black. Sentence case.</a:t>
            </a:r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007B205E-F640-7242-8F99-8DBCDE90BFA9}"/>
              </a:ext>
            </a:extLst>
          </p:cNvPr>
          <p:cNvSpPr/>
          <p:nvPr userDrawn="1"/>
        </p:nvSpPr>
        <p:spPr>
          <a:xfrm>
            <a:off x="358346" y="345295"/>
            <a:ext cx="11479427" cy="5598305"/>
          </a:xfrm>
          <a:custGeom>
            <a:avLst/>
            <a:gdLst>
              <a:gd name="connsiteX0" fmla="*/ 385314 w 8620665"/>
              <a:gd name="connsiteY0" fmla="*/ 0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  <a:gd name="connsiteX0" fmla="*/ 304632 w 8620665"/>
              <a:gd name="connsiteY0" fmla="*/ 8965 h 4014159"/>
              <a:gd name="connsiteX1" fmla="*/ 8620665 w 8620665"/>
              <a:gd name="connsiteY1" fmla="*/ 0 h 4014159"/>
              <a:gd name="connsiteX2" fmla="*/ 8620665 w 8620665"/>
              <a:gd name="connsiteY2" fmla="*/ 4014159 h 4014159"/>
              <a:gd name="connsiteX3" fmla="*/ 0 w 8620665"/>
              <a:gd name="connsiteY3" fmla="*/ 4014159 h 4014159"/>
              <a:gd name="connsiteX4" fmla="*/ 0 w 8620665"/>
              <a:gd name="connsiteY4" fmla="*/ 408317 h 4014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0665" h="4014159">
                <a:moveTo>
                  <a:pt x="304632" y="8965"/>
                </a:moveTo>
                <a:lnTo>
                  <a:pt x="8620665" y="0"/>
                </a:lnTo>
                <a:lnTo>
                  <a:pt x="8620665" y="4014159"/>
                </a:lnTo>
                <a:lnTo>
                  <a:pt x="0" y="4014159"/>
                </a:lnTo>
                <a:lnTo>
                  <a:pt x="0" y="408317"/>
                </a:lnTo>
              </a:path>
            </a:pathLst>
          </a:custGeom>
          <a:noFill/>
          <a:ln w="19050">
            <a:solidFill>
              <a:srgbClr val="CE1126"/>
            </a:solidFill>
            <a:headEnd type="oval" w="sm" len="sm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8" name="Section title">
            <a:extLst>
              <a:ext uri="{FF2B5EF4-FFF2-40B4-BE49-F238E27FC236}">
                <a16:creationId xmlns:a16="http://schemas.microsoft.com/office/drawing/2014/main" id="{FB96A9C0-602E-4E40-BB2F-1E0A929E9E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4944" y="2854411"/>
            <a:ext cx="8980931" cy="2533135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defRPr lang="en-US" sz="4500" b="0" cap="all" baseline="0" dirty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>
              <a:spcBef>
                <a:spcPts val="1000"/>
              </a:spcBef>
              <a:buSzPct val="115000"/>
              <a:buFont typeface="Arial" panose="020B0604020202020204" pitchFamily="34" charset="0"/>
            </a:pPr>
            <a:r>
              <a:rPr lang="en-US" dirty="0"/>
              <a:t>SECTION TITLE. 45 PT. BLACK. REGULAR. UPPERCASE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31D75C1-9F8C-0245-BAA7-15A97DC4E1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02987A25-04E0-42F0-A5A6-144DC2FDAB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469" y="6282751"/>
            <a:ext cx="1307035" cy="216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4511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ins Content: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60EDAC1-8055-B14A-90F8-71A97F17FF1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sp>
        <p:nvSpPr>
          <p:cNvPr id="8" name="Takeaway bar"/>
          <p:cNvSpPr>
            <a:spLocks noGrp="1"/>
          </p:cNvSpPr>
          <p:nvPr>
            <p:ph type="body" sz="quarter" idx="15" hasCustomPrompt="1"/>
          </p:nvPr>
        </p:nvSpPr>
        <p:spPr>
          <a:xfrm>
            <a:off x="694944" y="5917569"/>
            <a:ext cx="10820399" cy="268279"/>
          </a:xfrm>
          <a:solidFill>
            <a:schemeClr val="accent1"/>
          </a:solidFill>
        </p:spPr>
        <p:txBody>
          <a:bodyPr vert="horz" wrap="square" lIns="621792" tIns="64008" rIns="621792" bIns="36576" rtlCol="0" anchor="b" anchorCtr="0">
            <a:spAutoFit/>
          </a:bodyPr>
          <a:lstStyle>
            <a:lvl1pPr marL="0" indent="0" algn="ctr" defTabSz="0">
              <a:lnSpc>
                <a:spcPts val="1300"/>
              </a:lnSpc>
              <a:spcBef>
                <a:spcPts val="0"/>
              </a:spcBef>
              <a:buFontTx/>
              <a:buNone/>
              <a:defRPr lang="en-US" sz="1600" b="1" dirty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Optional takeaway bar. White. Bold. 16 pt. Centered. Sentence case.</a:t>
            </a:r>
          </a:p>
        </p:txBody>
      </p:sp>
      <p:sp>
        <p:nvSpPr>
          <p:cNvPr id="4" name="Body">
            <a:extLst>
              <a:ext uri="{FF2B5EF4-FFF2-40B4-BE49-F238E27FC236}">
                <a16:creationId xmlns:a16="http://schemas.microsoft.com/office/drawing/2014/main" id="{D00119A4-DE1F-4380-90A7-FA0A9C7D4582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85800" y="1476375"/>
            <a:ext cx="10829925" cy="3781425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Main bullet. 22 pt. black. Regular. Sentence case.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94944" y="514473"/>
            <a:ext cx="10811256" cy="676653"/>
          </a:xfrm>
          <a:prstGeom prst="rect">
            <a:avLst/>
          </a:prstGeom>
        </p:spPr>
        <p:txBody>
          <a:bodyPr/>
          <a:lstStyle>
            <a:lvl1pPr>
              <a:lnSpc>
                <a:spcPct val="80000"/>
              </a:lnSpc>
              <a:defRPr b="0"/>
            </a:lvl1pPr>
          </a:lstStyle>
          <a:p>
            <a:r>
              <a:rPr lang="en-US" dirty="0"/>
              <a:t>TITLE. 32 PT. BLACK. REGULAR. UPPERCASE. TWO LINES MAX.</a:t>
            </a:r>
          </a:p>
        </p:txBody>
      </p:sp>
    </p:spTree>
    <p:extLst>
      <p:ext uri="{BB962C8B-B14F-4D97-AF65-F5344CB8AC3E}">
        <p14:creationId xmlns:p14="http://schemas.microsoft.com/office/powerpoint/2010/main" val="1798591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78B6C8E1-5162-A049-A9C3-1F56E4D8CBFF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39469" y="6282751"/>
            <a:ext cx="1307035" cy="216396"/>
          </a:xfrm>
          <a:prstGeom prst="rect">
            <a:avLst/>
          </a:prstGeom>
        </p:spPr>
      </p:pic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>
          <a:xfrm>
            <a:off x="10983397" y="6380414"/>
            <a:ext cx="531946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lang="en-US"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7165E6F-54ED-4977-A15E-D44BE7238A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Body"/>
          <p:cNvSpPr>
            <a:spLocks noGrp="1"/>
          </p:cNvSpPr>
          <p:nvPr>
            <p:ph type="body" idx="1"/>
          </p:nvPr>
        </p:nvSpPr>
        <p:spPr>
          <a:xfrm>
            <a:off x="685800" y="1465711"/>
            <a:ext cx="10821419" cy="42291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itle Placeholder 14"/>
          <p:cNvSpPr>
            <a:spLocks noGrp="1"/>
          </p:cNvSpPr>
          <p:nvPr>
            <p:ph type="title"/>
          </p:nvPr>
        </p:nvSpPr>
        <p:spPr>
          <a:xfrm>
            <a:off x="694944" y="492841"/>
            <a:ext cx="10811256" cy="67974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6676FC-D680-2646-8177-363F9684694B}"/>
              </a:ext>
            </a:extLst>
          </p:cNvPr>
          <p:cNvCxnSpPr>
            <a:cxnSpLocks/>
          </p:cNvCxnSpPr>
          <p:nvPr userDrawn="1"/>
        </p:nvCxnSpPr>
        <p:spPr>
          <a:xfrm>
            <a:off x="752528" y="275372"/>
            <a:ext cx="11436297" cy="0"/>
          </a:xfrm>
          <a:prstGeom prst="line">
            <a:avLst/>
          </a:prstGeom>
          <a:ln w="19050" cap="sq">
            <a:solidFill>
              <a:srgbClr val="CE1126"/>
            </a:solidFill>
            <a:headEnd type="oval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Footer Placeholder 3">
            <a:extLst>
              <a:ext uri="{FF2B5EF4-FFF2-40B4-BE49-F238E27FC236}">
                <a16:creationId xmlns:a16="http://schemas.microsoft.com/office/drawing/2014/main" id="{3BE96872-F016-3945-917E-2289792C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293" y="6583702"/>
            <a:ext cx="10072498" cy="274298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l">
              <a:defRPr sz="6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4FC5ED-8E49-43F4-AC11-0F643E32B9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494762" y="5855050"/>
            <a:ext cx="10205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327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5" r:id="rId3"/>
    <p:sldLayoutId id="2147483684" r:id="rId4"/>
    <p:sldLayoutId id="2147483693" r:id="rId5"/>
    <p:sldLayoutId id="2147483694" r:id="rId6"/>
    <p:sldLayoutId id="2147483675" r:id="rId7"/>
    <p:sldLayoutId id="2147483686" r:id="rId8"/>
    <p:sldLayoutId id="2147483691" r:id="rId9"/>
    <p:sldLayoutId id="2147483650" r:id="rId10"/>
    <p:sldLayoutId id="2147483669" r:id="rId11"/>
    <p:sldLayoutId id="2147483664" r:id="rId12"/>
    <p:sldLayoutId id="2147483665" r:id="rId13"/>
    <p:sldLayoutId id="2147483678" r:id="rId14"/>
    <p:sldLayoutId id="2147483666" r:id="rId15"/>
    <p:sldLayoutId id="2147483708" r:id="rId16"/>
    <p:sldLayoutId id="2147483699" r:id="rId17"/>
  </p:sldLayoutIdLst>
  <p:hf sldNum="0" hdr="0" ftr="0"/>
  <p:txStyles>
    <p:titleStyle>
      <a:lvl1pPr marL="0" algn="l" defTabSz="914400" rtl="0" eaLnBrk="1" latinLnBrk="0" hangingPunct="1">
        <a:lnSpc>
          <a:spcPct val="80000"/>
        </a:lnSpc>
        <a:spcBef>
          <a:spcPct val="0"/>
        </a:spcBef>
        <a:buNone/>
        <a:defRPr lang="en-US" sz="3200" b="0" kern="1200" cap="all" spc="300" baseline="0" dirty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19456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43891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21792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841248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SzPct val="100000"/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60704" indent="-219456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tx2"/>
        </a:buClr>
        <a:buSzPct val="7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48" userDrawn="1">
          <p15:clr>
            <a:srgbClr val="547EBF"/>
          </p15:clr>
        </p15:guide>
        <p15:guide id="3" pos="432" userDrawn="1">
          <p15:clr>
            <a:srgbClr val="547EBF"/>
          </p15:clr>
        </p15:guide>
        <p15:guide id="4" orient="horz" pos="3888" userDrawn="1">
          <p15:clr>
            <a:srgbClr val="547EBF"/>
          </p15:clr>
        </p15:guide>
        <p15:guide id="5" orient="horz" pos="288" userDrawn="1">
          <p15:clr>
            <a:srgbClr val="547EBF"/>
          </p15:clr>
        </p15:guide>
        <p15:guide id="6" pos="1416" userDrawn="1">
          <p15:clr>
            <a:srgbClr val="A4A3A4"/>
          </p15:clr>
        </p15:guide>
        <p15:guide id="7" pos="1608" userDrawn="1">
          <p15:clr>
            <a:srgbClr val="A4A3A4"/>
          </p15:clr>
        </p15:guide>
        <p15:guide id="8" pos="3744" userDrawn="1">
          <p15:clr>
            <a:srgbClr val="A4A3A4"/>
          </p15:clr>
        </p15:guide>
        <p15:guide id="9" pos="3936" userDrawn="1">
          <p15:clr>
            <a:srgbClr val="A4A3A4"/>
          </p15:clr>
        </p15:guide>
        <p15:guide id="10" pos="4920" userDrawn="1">
          <p15:clr>
            <a:srgbClr val="A4A3A4"/>
          </p15:clr>
        </p15:guide>
        <p15:guide id="11" pos="5088" userDrawn="1">
          <p15:clr>
            <a:srgbClr val="A4A3A4"/>
          </p15:clr>
        </p15:guide>
        <p15:guide id="12" pos="6072" userDrawn="1">
          <p15:clr>
            <a:srgbClr val="A4A3A4"/>
          </p15:clr>
        </p15:guide>
        <p15:guide id="13" pos="6264" userDrawn="1">
          <p15:clr>
            <a:srgbClr val="A4A3A4"/>
          </p15:clr>
        </p15:guide>
        <p15:guide id="14" pos="2592" userDrawn="1">
          <p15:clr>
            <a:srgbClr val="A4A3A4"/>
          </p15:clr>
        </p15:guide>
        <p15:guide id="15" pos="2760" userDrawn="1">
          <p15:clr>
            <a:srgbClr val="A4A3A4"/>
          </p15:clr>
        </p15:guide>
        <p15:guide id="16" orient="horz" pos="720" userDrawn="1">
          <p15:clr>
            <a:srgbClr val="547EBF"/>
          </p15:clr>
        </p15:guide>
        <p15:guide id="17" orient="horz" pos="480" userDrawn="1">
          <p15:clr>
            <a:srgbClr val="547EBF"/>
          </p15:clr>
        </p15:guide>
        <p15:guide id="18" orient="horz" pos="984" userDrawn="1">
          <p15:clr>
            <a:srgbClr val="F26B43"/>
          </p15:clr>
        </p15:guide>
        <p15:guide id="19" orient="horz" pos="364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rtxusers-my.sharepoint.us/:w:/r/personal/e10688044_adxuser_com/Documents/RC-linux_Study/RC-Linux_Team3_Study_Documentation.docx?d=wd4a0ed48fe4f452ea22ec20a9b0e6977&amp;csf=1&amp;web=1&amp;e=qDQBF7" TargetMode="Externa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rtxusers-my.sharepoint.us/:f:/g/personal/e10688044_adxuser_com/EpHTCrOVW75OkSlbb_2-UYEBAfqoK7VdZtVXZh_bBgpIdA?e=rhJeAg" TargetMode="External"/><Relationship Id="rId2" Type="http://schemas.openxmlformats.org/officeDocument/2006/relationships/hyperlink" Target="https://www.youtube.com/watch?v=cIkTh3Xp3dA" TargetMode="Externa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AD456-06F4-2740-AAB9-3701EC383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RC-LINUX Study – Team 3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C2E9B30-29D4-4BAC-9166-36AB61982BD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Nandagopalan Venugopalan, Srikanth </a:t>
            </a:r>
            <a:r>
              <a:rPr lang="en-US" dirty="0" err="1"/>
              <a:t>Kotakonda</a:t>
            </a:r>
            <a:r>
              <a:rPr lang="en-US" dirty="0"/>
              <a:t> 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5C7756-AA45-4B47-BAE6-6A8C8274628D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 dirty="0"/>
              <a:t>12 Aug 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5E3AC6-7717-1121-0C96-42F9382BF71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4789" y="6618948"/>
            <a:ext cx="10072498" cy="274298"/>
          </a:xfrm>
        </p:spPr>
        <p:txBody>
          <a:bodyPr/>
          <a:lstStyle/>
          <a:p>
            <a:r>
              <a:rPr lang="en-US" dirty="0"/>
              <a:t>© 2023 Collins Aerospace  |  This document contains no export controlled technical data.</a:t>
            </a:r>
          </a:p>
        </p:txBody>
      </p:sp>
    </p:spTree>
    <p:extLst>
      <p:ext uri="{BB962C8B-B14F-4D97-AF65-F5344CB8AC3E}">
        <p14:creationId xmlns:p14="http://schemas.microsoft.com/office/powerpoint/2010/main" val="273808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809AD4-27E7-4A8E-B56B-71F41F91FDC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800" y="904568"/>
            <a:ext cx="10829925" cy="5381933"/>
          </a:xfrm>
        </p:spPr>
        <p:txBody>
          <a:bodyPr vert="horz" lIns="0" tIns="0" rIns="0" bIns="0" rtlCol="0" anchor="t">
            <a:noAutofit/>
          </a:bodyPr>
          <a:lstStyle/>
          <a:p>
            <a:pPr marL="219075" indent="-219075"/>
            <a:r>
              <a:rPr lang="en-US" b="1" dirty="0">
                <a:latin typeface="Arial"/>
                <a:cs typeface="Arial"/>
              </a:rPr>
              <a:t>What is a </a:t>
            </a:r>
            <a:r>
              <a:rPr lang="en-US" b="1" dirty="0" err="1">
                <a:latin typeface="Arial"/>
                <a:cs typeface="Arial"/>
              </a:rPr>
              <a:t>Makefile</a:t>
            </a:r>
            <a:r>
              <a:rPr lang="en-US" dirty="0">
                <a:latin typeface="Arial"/>
                <a:cs typeface="Arial"/>
              </a:rPr>
              <a:t>? It is a special text file that contains instructions and rules for building the kernel's source code.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219075" indent="-219075"/>
            <a:r>
              <a:rPr lang="en-US" b="1" dirty="0">
                <a:latin typeface="Arial"/>
                <a:cs typeface="Arial"/>
              </a:rPr>
              <a:t>What is a .</a:t>
            </a:r>
            <a:r>
              <a:rPr lang="en-US" b="1" dirty="0" err="1">
                <a:latin typeface="Arial"/>
                <a:cs typeface="Arial"/>
              </a:rPr>
              <a:t>sh</a:t>
            </a:r>
            <a:r>
              <a:rPr lang="en-US" b="1" dirty="0">
                <a:latin typeface="Arial"/>
                <a:cs typeface="Arial"/>
              </a:rPr>
              <a:t> file and what is its purpose</a:t>
            </a:r>
            <a:r>
              <a:rPr lang="en-US" dirty="0">
                <a:latin typeface="Arial"/>
                <a:cs typeface="Arial"/>
              </a:rPr>
              <a:t>? It is a script file written in bash and is useful in automating tasks and executing a series of commands, for ex: Environment manipulation.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219075" indent="-219075"/>
            <a:r>
              <a:rPr lang="en-US" b="1" dirty="0">
                <a:latin typeface="Arial"/>
                <a:cs typeface="Arial"/>
              </a:rPr>
              <a:t>What does "make </a:t>
            </a:r>
            <a:r>
              <a:rPr lang="en-US" b="1" dirty="0" err="1">
                <a:latin typeface="Arial"/>
                <a:cs typeface="Arial"/>
              </a:rPr>
              <a:t>sdk</a:t>
            </a:r>
            <a:r>
              <a:rPr lang="en-US" b="1" dirty="0">
                <a:latin typeface="Arial"/>
                <a:cs typeface="Arial"/>
              </a:rPr>
              <a:t>" do</a:t>
            </a:r>
            <a:r>
              <a:rPr lang="en-US" dirty="0">
                <a:latin typeface="Arial"/>
                <a:cs typeface="Arial"/>
              </a:rPr>
              <a:t>? It creates the SDK(software development kit) based on the configuration and settings specified in the </a:t>
            </a:r>
            <a:r>
              <a:rPr lang="en-US" dirty="0" err="1">
                <a:latin typeface="Arial"/>
                <a:cs typeface="Arial"/>
              </a:rPr>
              <a:t>buildroot</a:t>
            </a:r>
            <a:r>
              <a:rPr lang="en-US" dirty="0">
                <a:latin typeface="Arial"/>
                <a:cs typeface="Arial"/>
              </a:rPr>
              <a:t> build process.</a:t>
            </a: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219075" indent="-219075"/>
            <a:r>
              <a:rPr lang="en-US" b="1" dirty="0">
                <a:latin typeface="Arial"/>
                <a:cs typeface="Arial"/>
              </a:rPr>
              <a:t>What is "menuconfig"</a:t>
            </a:r>
            <a:r>
              <a:rPr lang="en-US" dirty="0">
                <a:latin typeface="Arial"/>
                <a:cs typeface="Arial"/>
              </a:rPr>
              <a:t>? Generates a .config file that records our choices.</a:t>
            </a: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Arial"/>
              <a:cs typeface="Arial"/>
            </a:endParaRPr>
          </a:p>
          <a:p>
            <a:pPr marL="219075" indent="-219075"/>
            <a:r>
              <a:rPr lang="en-US" b="1" dirty="0">
                <a:latin typeface="Arial"/>
                <a:cs typeface="Arial"/>
              </a:rPr>
              <a:t>What is "</a:t>
            </a:r>
            <a:r>
              <a:rPr lang="en-US" b="1" dirty="0" err="1">
                <a:latin typeface="Arial"/>
                <a:cs typeface="Arial"/>
              </a:rPr>
              <a:t>defconfig</a:t>
            </a:r>
            <a:r>
              <a:rPr lang="en-US" b="1" dirty="0">
                <a:latin typeface="Arial"/>
                <a:cs typeface="Arial"/>
              </a:rPr>
              <a:t>"</a:t>
            </a:r>
            <a:r>
              <a:rPr lang="en-US" dirty="0">
                <a:latin typeface="Arial"/>
                <a:cs typeface="Arial"/>
              </a:rPr>
              <a:t>? It is a predefined configuration file that specifies default configuration settings for a particular architecture or platform.</a:t>
            </a:r>
            <a:endParaRPr lang="en-US" dirty="0">
              <a:cs typeface="Arial" panose="020B0604020202020204" pitchFamily="34" charset="0"/>
            </a:endParaRPr>
          </a:p>
          <a:p>
            <a:pPr marL="219075" indent="-219075"/>
            <a:endParaRPr lang="en-US" dirty="0">
              <a:cs typeface="Arial" panose="020B0604020202020204" pitchFamily="34" charset="0"/>
            </a:endParaRPr>
          </a:p>
          <a:p>
            <a:pPr marL="219075" indent="-219075"/>
            <a:endParaRPr lang="en-US" dirty="0">
              <a:cs typeface="Arial" panose="020B0604020202020204" pitchFamily="34" charset="0"/>
            </a:endParaRPr>
          </a:p>
          <a:p>
            <a:pPr marL="219075" indent="-219075"/>
            <a:endParaRPr lang="en-US" dirty="0">
              <a:cs typeface="Arial" panose="020B0604020202020204" pitchFamily="34" charset="0"/>
            </a:endParaRPr>
          </a:p>
          <a:p>
            <a:pPr marL="219075" indent="-219075"/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19" y="381123"/>
            <a:ext cx="10830306" cy="47662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BASICS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7115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DA4874-7FE0-BA5D-A13B-39071D2FFF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C9F3-783D-ADD8-9DEB-A44988B1975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 vert="horz" lIns="0" tIns="0" rIns="0" bIns="0" rtlCol="0" anchor="t">
            <a:noAutofit/>
          </a:bodyPr>
          <a:lstStyle/>
          <a:p>
            <a:pPr marL="219075" indent="-219075"/>
            <a:r>
              <a:rPr lang="en-US" dirty="0">
                <a:latin typeface="Arial"/>
                <a:cs typeface="Arial"/>
              </a:rPr>
              <a:t>Documentation : </a:t>
            </a:r>
            <a:r>
              <a:rPr lang="en-US" dirty="0">
                <a:latin typeface="Arial"/>
                <a:cs typeface="Arial"/>
                <a:hlinkClick r:id="rId2"/>
              </a:rPr>
              <a:t>RC-Linux_Team3_Study_Documentation</a:t>
            </a:r>
          </a:p>
          <a:p>
            <a:pPr marL="219075" indent="-219075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9891B3-F07C-B2D4-2844-F021C393C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/>
                <a:cs typeface="Arial"/>
              </a:rPr>
              <a:t>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66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3719" y="2362323"/>
            <a:ext cx="7334631" cy="476628"/>
          </a:xfrm>
        </p:spPr>
        <p:txBody>
          <a:bodyPr/>
          <a:lstStyle/>
          <a:p>
            <a:pPr algn="ctr"/>
            <a:r>
              <a:rPr lang="en-US" b="1" dirty="0">
                <a:latin typeface="Arial"/>
                <a:cs typeface="Arial"/>
              </a:rPr>
              <a:t>THANK YOU</a:t>
            </a:r>
            <a:endParaRPr lang="en-US" b="1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922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809AD4-27E7-4A8E-B56B-71F41F91FDC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800" y="904568"/>
            <a:ext cx="10829925" cy="4353233"/>
          </a:xfrm>
        </p:spPr>
        <p:txBody>
          <a:bodyPr vert="horz" lIns="0" tIns="0" rIns="0" bIns="0" rtlCol="0" anchor="t">
            <a:noAutofit/>
          </a:bodyPr>
          <a:lstStyle/>
          <a:p>
            <a:pPr marL="219075" indent="-219075">
              <a:lnSpc>
                <a:spcPct val="150000"/>
              </a:lnSpc>
            </a:pPr>
            <a:r>
              <a:rPr lang="en-US" sz="1400" dirty="0">
                <a:latin typeface="Arial"/>
                <a:cs typeface="Arial"/>
              </a:rPr>
              <a:t>Successfully built the image for beagle-bone black and booted the same on the embedded board.</a:t>
            </a:r>
            <a:endParaRPr lang="en-US"/>
          </a:p>
          <a:p>
            <a:pPr marL="219075" indent="-219075">
              <a:lnSpc>
                <a:spcPct val="150000"/>
              </a:lnSpc>
            </a:pPr>
            <a:r>
              <a:rPr lang="en-US" sz="1400" dirty="0">
                <a:latin typeface="Arial"/>
                <a:cs typeface="Arial"/>
              </a:rPr>
              <a:t>Explored various ways of creating .config file (menu-config, *, *)</a:t>
            </a:r>
          </a:p>
          <a:p>
            <a:pPr marL="219075" indent="-219075">
              <a:lnSpc>
                <a:spcPct val="150000"/>
              </a:lnSpc>
            </a:pPr>
            <a:r>
              <a:rPr lang="en-US" sz="1400" dirty="0">
                <a:latin typeface="Arial"/>
                <a:cs typeface="Arial"/>
              </a:rPr>
              <a:t>Exploring the various Kernel configuration parameters.</a:t>
            </a:r>
          </a:p>
          <a:p>
            <a:pPr marL="219075" indent="-219075">
              <a:lnSpc>
                <a:spcPct val="150000"/>
              </a:lnSpc>
            </a:pPr>
            <a:r>
              <a:rPr lang="en-US" sz="1400" dirty="0">
                <a:latin typeface="Arial"/>
                <a:cs typeface="Arial"/>
              </a:rPr>
              <a:t>Trying to explore Networking aspects of U-boot (network boot using tftp).</a:t>
            </a:r>
          </a:p>
          <a:p>
            <a:pPr marL="219075" indent="-219075">
              <a:lnSpc>
                <a:spcPct val="150000"/>
              </a:lnSpc>
            </a:pPr>
            <a:r>
              <a:rPr lang="en-US" sz="1400" dirty="0">
                <a:latin typeface="Arial"/>
                <a:cs typeface="Arial"/>
              </a:rPr>
              <a:t>Feasibility studies to port UEFI onto the U-boot.</a:t>
            </a:r>
          </a:p>
          <a:p>
            <a:pPr marL="219075" indent="-219075"/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 Root Exploration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0483073F-1D0B-0B39-A326-A6218E566BB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93" y="3082442"/>
            <a:ext cx="3778784" cy="949944"/>
          </a:xfrm>
          <a:prstGeom prst="rect">
            <a:avLst/>
          </a:prstGeom>
        </p:spPr>
      </p:pic>
      <p:pic>
        <p:nvPicPr>
          <p:cNvPr id="7" name="Picture 6" descr="Text&#10;&#10;Description automatically generated">
            <a:extLst>
              <a:ext uri="{FF2B5EF4-FFF2-40B4-BE49-F238E27FC236}">
                <a16:creationId xmlns:a16="http://schemas.microsoft.com/office/drawing/2014/main" id="{9C3E642B-2260-BE8D-3FE6-F8867E71DD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2080" y="3087298"/>
            <a:ext cx="5063441" cy="2691195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CFE2D43A-4B54-79DF-E94E-A023DA87B3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8779" y="3087298"/>
            <a:ext cx="3139265" cy="2640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327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809AD4-27E7-4A8E-B56B-71F41F91FDC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800" y="818843"/>
            <a:ext cx="11087100" cy="3686483"/>
          </a:xfrm>
        </p:spPr>
        <p:txBody>
          <a:bodyPr vert="horz" lIns="0" tIns="0" rIns="0" bIns="0" rtlCol="0" anchor="t">
            <a:noAutofit/>
          </a:bodyPr>
          <a:lstStyle/>
          <a:p>
            <a:pPr marL="219075" indent="-219075"/>
            <a:r>
              <a:rPr lang="en-US" dirty="0">
                <a:latin typeface="Arial"/>
                <a:cs typeface="Arial"/>
              </a:rPr>
              <a:t>Building a Cross Compiling Tool Chain: buildroot-2023.05</a:t>
            </a:r>
            <a:endParaRPr lang="en-US" dirty="0">
              <a:cs typeface="Arial"/>
            </a:endParaRPr>
          </a:p>
          <a:p>
            <a:pPr marL="219075" indent="-219075"/>
            <a:r>
              <a:rPr lang="en-US" dirty="0">
                <a:latin typeface="Arial"/>
                <a:cs typeface="Arial"/>
              </a:rPr>
              <a:t>Firmware/first stage bootloader: OPENSBI (Open Supervisor Binary Interface)</a:t>
            </a:r>
          </a:p>
          <a:p>
            <a:pPr marL="219075" indent="-219075"/>
            <a:r>
              <a:rPr lang="en-US" dirty="0">
                <a:latin typeface="Arial"/>
                <a:cs typeface="Arial"/>
              </a:rPr>
              <a:t>Boot Loader: u-boot-2023.07.01</a:t>
            </a:r>
          </a:p>
          <a:p>
            <a:pPr marL="219075" indent="-219075"/>
            <a:r>
              <a:rPr lang="en-US" dirty="0">
                <a:latin typeface="Arial"/>
                <a:cs typeface="Arial"/>
              </a:rPr>
              <a:t>Kernel: linux-5.10.61</a:t>
            </a:r>
          </a:p>
          <a:p>
            <a:pPr marL="219075" indent="-219075"/>
            <a:r>
              <a:rPr lang="en-US" dirty="0">
                <a:latin typeface="Arial"/>
                <a:cs typeface="Arial"/>
              </a:rPr>
              <a:t>Root File System and Application: </a:t>
            </a:r>
            <a:r>
              <a:rPr lang="en-US" dirty="0" err="1">
                <a:latin typeface="Arial"/>
                <a:cs typeface="Arial"/>
              </a:rPr>
              <a:t>BusyBox</a:t>
            </a:r>
            <a:r>
              <a:rPr lang="en-US" dirty="0">
                <a:latin typeface="Arial"/>
                <a:cs typeface="Arial"/>
              </a:rPr>
              <a:t> 1.32.1</a:t>
            </a:r>
          </a:p>
          <a:p>
            <a:pPr marL="219075" indent="-219075"/>
            <a:r>
              <a:rPr lang="en-US" dirty="0">
                <a:latin typeface="Arial"/>
                <a:cs typeface="Arial"/>
              </a:rPr>
              <a:t>Built Kernel Images for x86 and RISC-V</a:t>
            </a:r>
            <a:endParaRPr lang="en-US" dirty="0">
              <a:cs typeface="Arial" panose="020B0604020202020204" pitchFamily="34" charset="0"/>
            </a:endParaRPr>
          </a:p>
          <a:p>
            <a:pPr marL="219075" indent="-219075"/>
            <a:r>
              <a:rPr lang="en-US" dirty="0">
                <a:latin typeface="Arial"/>
                <a:cs typeface="Arial"/>
              </a:rPr>
              <a:t>Adding Support for Networking</a:t>
            </a:r>
          </a:p>
          <a:p>
            <a:pPr marL="219075" indent="-219075"/>
            <a:r>
              <a:rPr lang="en-US" dirty="0">
                <a:latin typeface="Arial"/>
                <a:cs typeface="Arial"/>
              </a:rPr>
              <a:t>Resource: </a:t>
            </a:r>
            <a:r>
              <a:rPr lang="en-US" sz="1800" dirty="0">
                <a:latin typeface="Arial"/>
                <a:cs typeface="Arial"/>
              </a:rPr>
              <a:t> </a:t>
            </a:r>
            <a:r>
              <a:rPr lang="en-US" sz="1800" dirty="0">
                <a:latin typeface="Arial"/>
                <a:cs typeface="Arial"/>
                <a:hlinkClick r:id="rId2"/>
              </a:rPr>
              <a:t>https://www.youtube.com/watch?v=cIkTh3Xp3dA</a:t>
            </a:r>
            <a:r>
              <a:rPr lang="en-US" sz="1800" dirty="0">
                <a:latin typeface="Arial"/>
                <a:cs typeface="Arial"/>
              </a:rPr>
              <a:t> </a:t>
            </a:r>
            <a:endParaRPr lang="en-US" dirty="0">
              <a:latin typeface="Arial"/>
              <a:cs typeface="Arial"/>
            </a:endParaRPr>
          </a:p>
          <a:p>
            <a:pPr marL="219075" indent="-219075"/>
            <a:r>
              <a:rPr lang="en-US" dirty="0">
                <a:latin typeface="Arial"/>
                <a:cs typeface="Arial"/>
              </a:rPr>
              <a:t>Implementation Logs: </a:t>
            </a:r>
            <a:r>
              <a:rPr lang="en-US" dirty="0">
                <a:latin typeface="Arial"/>
                <a:cs typeface="Arial"/>
                <a:hlinkClick r:id="rId3"/>
              </a:rPr>
              <a:t>srikanth</a:t>
            </a:r>
            <a:endParaRPr lang="en-US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19" y="371598"/>
            <a:ext cx="10830306" cy="53377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RISC-V: Summary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08013-822E-06FA-6224-6498304F31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4450" y="4584739"/>
            <a:ext cx="9572625" cy="182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989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19" y="381123"/>
            <a:ext cx="10830306" cy="47662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ADDING ENV Variables &amp; EXECUTABLE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FAC831-CA8F-951E-BB36-0B3E2FAFD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094682"/>
            <a:ext cx="8591550" cy="165873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C9DA51-2FEE-0F88-BCCD-69845F935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3142557"/>
            <a:ext cx="10125075" cy="2449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567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809AD4-27E7-4A8E-B56B-71F41F91FDC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800" y="904568"/>
            <a:ext cx="10829925" cy="981383"/>
          </a:xfrm>
        </p:spPr>
        <p:txBody>
          <a:bodyPr vert="horz" lIns="0" tIns="0" rIns="0" bIns="0" rtlCol="0" anchor="t">
            <a:noAutofit/>
          </a:bodyPr>
          <a:lstStyle/>
          <a:p>
            <a:pPr marL="219075" indent="-219075"/>
            <a:r>
              <a:rPr lang="en-US" dirty="0" err="1">
                <a:latin typeface="Arial"/>
                <a:cs typeface="Arial"/>
              </a:rPr>
              <a:t>OpenSBI</a:t>
            </a:r>
            <a:r>
              <a:rPr lang="en-US" dirty="0">
                <a:latin typeface="Arial"/>
                <a:cs typeface="Arial"/>
              </a:rPr>
              <a:t> (Open Supervisor Binary Interface)</a:t>
            </a:r>
            <a:endParaRPr lang="en-US" dirty="0">
              <a:cs typeface="Arial"/>
            </a:endParaRPr>
          </a:p>
          <a:p>
            <a:pPr marL="219075" indent="-219075"/>
            <a:r>
              <a:rPr lang="en-US" dirty="0">
                <a:latin typeface="Arial"/>
                <a:cs typeface="Arial"/>
              </a:rPr>
              <a:t>It is the firmware used to start u-boot</a:t>
            </a:r>
            <a:endParaRPr lang="en-US" dirty="0">
              <a:cs typeface="Arial"/>
            </a:endParaRPr>
          </a:p>
          <a:p>
            <a:pPr marL="219075" indent="-219075"/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19" y="381123"/>
            <a:ext cx="10830306" cy="47662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FIRMWARE/FIRST STAGE BOOT LOADER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55018-0354-86FA-7067-CF8F4BB28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2043737"/>
            <a:ext cx="5610225" cy="4018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7F7DB6D-1213-DFD4-6CEF-0D6422D9D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325" y="2041385"/>
            <a:ext cx="5476875" cy="4003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650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D809AD4-27E7-4A8E-B56B-71F41F91FDC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685800" y="904568"/>
            <a:ext cx="10829925" cy="346838"/>
          </a:xfrm>
        </p:spPr>
        <p:txBody>
          <a:bodyPr vert="horz" lIns="0" tIns="0" rIns="0" bIns="0" rtlCol="0" anchor="t">
            <a:noAutofit/>
          </a:bodyPr>
          <a:lstStyle/>
          <a:p>
            <a:pPr marL="219075" indent="-219075"/>
            <a:r>
              <a:rPr lang="en-US" dirty="0">
                <a:latin typeface="Arial"/>
                <a:cs typeface="Arial"/>
              </a:rPr>
              <a:t>Firstly, tried to build Linux-Kernel images for x86 and </a:t>
            </a:r>
            <a:r>
              <a:rPr lang="en-US" dirty="0" err="1">
                <a:latin typeface="Arial"/>
                <a:cs typeface="Arial"/>
              </a:rPr>
              <a:t>riscv</a:t>
            </a:r>
            <a:endParaRPr lang="en-US" dirty="0" err="1">
              <a:cs typeface="Arial"/>
            </a:endParaRPr>
          </a:p>
          <a:p>
            <a:pPr marL="219075" indent="-219075"/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dirty="0">
              <a:cs typeface="Arial" panose="020B0604020202020204" pitchFamily="34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19" y="381123"/>
            <a:ext cx="10830306" cy="47662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Building LINUX-KERNEL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20B38B-1A86-DF4C-A311-C47B08D4A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247" y="1448936"/>
            <a:ext cx="5360309" cy="40363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2C7D3E-850F-9312-B6AE-0E6EF97376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3759" y="1446069"/>
            <a:ext cx="5718626" cy="4029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606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19" y="381123"/>
            <a:ext cx="10830306" cy="47662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BOOTING BUSY-BOX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FD29F0-7243-0C39-B7D7-9E8D3DF4F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006462"/>
            <a:ext cx="5133975" cy="403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B6AD12-F117-64BB-4304-01E6D31ACC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50" y="1590560"/>
            <a:ext cx="6019800" cy="2991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739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19" y="381123"/>
            <a:ext cx="10830306" cy="47662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Adding N/W INTERFACE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64A177-3849-13C8-864A-DBB158F96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54485"/>
            <a:ext cx="5410200" cy="509190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C328804-4A8B-C79E-BA05-FE6B4BE4AB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1725" y="954485"/>
            <a:ext cx="5591175" cy="513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145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0950E4D-66A6-4585-8A76-EA8103F3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419" y="381123"/>
            <a:ext cx="10830306" cy="476628"/>
          </a:xfrm>
        </p:spPr>
        <p:txBody>
          <a:bodyPr/>
          <a:lstStyle/>
          <a:p>
            <a:r>
              <a:rPr lang="en-US" dirty="0">
                <a:latin typeface="Arial"/>
                <a:cs typeface="Arial"/>
              </a:rPr>
              <a:t>HTTP Server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6F0F8-E3EB-06F1-D765-5B3202690F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© 2023 Collins Aerospace  |  This document contains no export controlled technical data.</a:t>
            </a:r>
            <a:endParaRPr lang="en-US" dirty="0"/>
          </a:p>
        </p:txBody>
      </p:sp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FF975291-8EB8-89EE-2664-F060981451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325" y="1008546"/>
            <a:ext cx="9086850" cy="5126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14493"/>
      </p:ext>
    </p:extLst>
  </p:cSld>
  <p:clrMapOvr>
    <a:masterClrMapping/>
  </p:clrMapOvr>
</p:sld>
</file>

<file path=ppt/theme/theme1.xml><?xml version="1.0" encoding="utf-8"?>
<a:theme xmlns:a="http://schemas.openxmlformats.org/drawingml/2006/main" name="Collins Masters: Content">
  <a:themeElements>
    <a:clrScheme name="Collins Color Pallet">
      <a:dk1>
        <a:srgbClr val="000000"/>
      </a:dk1>
      <a:lt1>
        <a:srgbClr val="FFFFFF"/>
      </a:lt1>
      <a:dk2>
        <a:srgbClr val="CE1126"/>
      </a:dk2>
      <a:lt2>
        <a:srgbClr val="D9D9D6"/>
      </a:lt2>
      <a:accent1>
        <a:srgbClr val="63666A"/>
      </a:accent1>
      <a:accent2>
        <a:srgbClr val="B7A99A"/>
      </a:accent2>
      <a:accent3>
        <a:srgbClr val="7BA7BC"/>
      </a:accent3>
      <a:accent4>
        <a:srgbClr val="EFB661"/>
      </a:accent4>
      <a:accent5>
        <a:srgbClr val="908CC2"/>
      </a:accent5>
      <a:accent6>
        <a:srgbClr val="9ABEC0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IS_PPT_2021" id="{4D5F7AD5-2D59-4141-B649-919E47179B19}" vid="{E58D9106-2E53-413F-B17F-E65CD8BA7FE0}"/>
    </a:ext>
  </a:extLst>
</a:theme>
</file>

<file path=ppt/theme/theme2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RTX Colors">
      <a:dk1>
        <a:sysClr val="windowText" lastClr="000000"/>
      </a:dk1>
      <a:lt1>
        <a:sysClr val="window" lastClr="FFFFFF"/>
      </a:lt1>
      <a:dk2>
        <a:srgbClr val="CE1126"/>
      </a:dk2>
      <a:lt2>
        <a:srgbClr val="FFFFFF"/>
      </a:lt2>
      <a:accent1>
        <a:srgbClr val="000000"/>
      </a:accent1>
      <a:accent2>
        <a:srgbClr val="464648"/>
      </a:accent2>
      <a:accent3>
        <a:srgbClr val="6B6B6D"/>
      </a:accent3>
      <a:accent4>
        <a:srgbClr val="89898A"/>
      </a:accent4>
      <a:accent5>
        <a:srgbClr val="B8B8B9"/>
      </a:accent5>
      <a:accent6>
        <a:srgbClr val="D4D4D5"/>
      </a:accent6>
      <a:hlink>
        <a:srgbClr val="CE1126"/>
      </a:hlink>
      <a:folHlink>
        <a:srgbClr val="000000"/>
      </a:folHlink>
    </a:clrScheme>
    <a:fontScheme name="RTX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isl xmlns:xsi="http://www.w3.org/2001/XMLSchema-instance" xmlns:xsd="http://www.w3.org/2001/XMLSchema" xmlns="http://www.boldonjames.com/2008/01/sie/internal/label" sislVersion="0" policy="cde53ac1-bf5f-4aae-9cf1-07509e23a4b0" origin="defaultValue">
  <element uid="bba94c65-ac3d-4f34-b2e1-8de11ef6f01c" value=""/>
</sisl>
</file>

<file path=customXml/item2.xml><?xml version="1.0" encoding="utf-8"?>
<WrappedLabelHistory xmlns:xsi="http://www.w3.org/2001/XMLSchema-instance" xmlns:xsd="http://www.w3.org/2001/XMLSchema" xmlns="http://www.boldonjames.com/2016/02/Classifier/internal/wrappedLabelHistory">
  <Value>PD94bWwgdmVyc2lvbj0iMS4wIiBlbmNvZGluZz0idXMtYXNjaWkiPz48bGFiZWxIaXN0b3J5IHhtbG5zOnhzaT0iaHR0cDovL3d3dy53My5vcmcvMjAwMS9YTUxTY2hlbWEtaW5zdGFuY2UiIHhtbG5zOnhzZD0iaHR0cDovL3d3dy53My5vcmcvMjAwMS9YTUxTY2hlbWEiIHhtbG5zPSJodHRwOi8vd3d3LmJvbGRvbmphbWVzLmNvbS8yMDE2LzAyL0NsYXNzaWZpZXIvaW50ZXJuYWwvbGFiZWxIaXN0b3J5Ij48aXRlbT48c2lzbCBzaXNsVmVyc2lvbj0iMCIgcG9saWN5PSJjZGU1M2FjMS1iZjVmLTRhYWUtOWNmMS0wNzUwOWUyM2E0YjAiIG9yaWdpbj0iZGVmYXVsdFZhbHVlIj48ZWxlbWVudCB1aWQ9ImJiYTk0YzY1LWFjM2QtNGYzNC1iMmUxLThkZTExZWY2ZjAxYyIgdmFsdWU9IiIgeG1sbnM9Imh0dHA6Ly93d3cuYm9sZG9uamFtZXMuY29tLzIwMDgvMDEvc2llL2ludGVybmFsL2xhYmVsIiAvPjwvc2lzbD48VXNlck5hbWU+VVNcbnJwMDI0MTU4MjwvVXNlck5hbWU+PERhdGVUaW1lPjIvMTIvMjAyMCAyOjQ5OjE3IFBNPC9EYXRlVGltZT48TGFiZWxTdHJpbmc+T3JpZ2luIEp1cmlzZGljdGlvbjogVVMgPC9MYWJlbFN0cmluZz48L2l0ZW0+PGl0ZW0+PHNpc2wgc2lzbFZlcnNpb249IjAiIHBvbGljeT0iY2RlNTNhYzEtYmY1Zi00YWFlLTljZjEtMDc1MDllMjNhNGIwIiBvcmlnaW49InVzZXJTZWxlY3RlZCI+PGVsZW1lbnQgdWlkPSJiYmE5NGM2NS1hYzNkLTRmMzQtYjJlMS04ZGUxMWVmNmYwMWMiIHZhbHVlPSIiIHhtbG5zPSJodHRwOi8vd3d3LmJvbGRvbmphbWVzLmNvbS8yMDA4LzAxL3NpZS9pbnRlcm5hbC9sYWJlbCIgLz48ZWxlbWVudCB1aWQ9IjU5OGNmYzI4LTVkZmQtNGYwNi04YzAxLWM3NTg4ZmQzOTRmMCIgdmFsdWU9IiIgeG1sbnM9Imh0dHA6Ly93d3cuYm9sZG9uamFtZXMuY29tLzIwMDgvMDEvc2llL2ludGVybmFsL2xhYmVsIiAvPjxlbGVtZW50IHVpZD0iYWFmYzlhOTUtZWU1ZC00ODdjLTljNGUtNjdhNTM4MGYyOTkxIiB2YWx1ZT0iIiB4bWxucz0iaHR0cDovL3d3dy5ib2xkb25qYW1lcy5jb20vMjAwOC8wMS9zaWUvaW50ZXJuYWwvbGFiZWwiIC8+PGVsZW1lbnQgdWlkPSJkNzU5Y2Q3YS1iNTdjLTQyZTQtOWE0OS05YjgyYTIzMzc1NzkiIHZhbHVlPSIiIHhtbG5zPSJodHRwOi8vd3d3LmJvbGRvbmphbWVzLmNvbS8yMDA4LzAxL3NpZS9pbnRlcm5hbC9sYWJlbCIgLz48ZWxlbWVudCB1aWQ9ImMyMDZkNWZhLWFlZTEtNGY2NC04OWQ5LWY4MWU0ZDdiM2FjYyIgdmFsdWU9IiIgeG1sbnM9Imh0dHA6Ly93d3cuYm9sZG9uamFtZXMuY29tLzIwMDgvMDEvc2llL2ludGVybmFsL2xhYmVsIiAvPjwvc2lzbD48VXNlck5hbWU+VVNcbnJwMDI0MTU4MjwvVXNlck5hbWU+PERhdGVUaW1lPjIvMTIvMjAyMCAzOjAzOjA5IFBNPC9EYXRlVGltZT48TGFiZWxTdHJpbmc+T3JpZ2luIEp1cmlzZGljdGlvbjogVVMgIHwgUmF5dGhlb24gQ29tcGV0aXRpb24gU2Vuc2l0aXZlIHwgUGVyIEN1cnJlbnQgUmF5dGhlb24gUG9saWN5IChSUC1PR0MtMDM1KSB8IE5vbi1FeHBvcnQgQ29udHJvbGxlZCBUZWNobmljYWwgSW5mb3JtYXRpb24gKEVYSU0gRGV0ZXJtaW5lZCBPbmx5KS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2FlMTFhNmItMjFiMS00OWQ4LTk5ZDgtZWQzMDY4NTEzODRhIiB2YWx1ZT0iIiB4bWxucz0iaHR0cDovL3d3dy5ib2xkb25qYW1lcy5jb20vMjAwOC8wMS9zaWUvaW50ZXJuYWwvbGFiZWwiIC8+PGVsZW1lbnQgdWlkPSJjMjA2ZDVmYS1hZWUxLTRmNjQtODlkOS1mODFlNGQ3YjNhY2MiIHZhbHVlPSIiIHhtbG5zPSJodHRwOi8vd3d3LmJvbGRvbmphbWVzLmNvbS8yMDA4LzAxL3NpZS9pbnRlcm5hbC9sYWJlbCIgLz48L3Npc2w+PFVzZXJOYW1lPlVTXG5ycDAyNDE1ODI8L1VzZXJOYW1lPjxEYXRlVGltZT4yLzEyLzIwMjAgMzoyODo1NyBQTTwvRGF0ZVRpbWU+PExhYmVsU3RyaW5nPk9yaWdpbiBKdXJpc2RpY3Rpb246IFVTICB8IFJheXRoZW9uIFByb3ByaWV0YXJ5IHwgUGVyIEN1cnJlbnQgUmF5dGhlb24gUG9saWN5IChSUC1PR0MtMDM1KSB8IFVTLUlUQVIgQ29udHJvbGxlZC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wMTJlYjIyYy03NmNhLTRlNGYtOGFiOS1mYWJiMDU0YWUx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yLzE0LzIwMjAgNDo0Mjo0NCBQTTwvRGF0ZVRpbWU+PExhYmVsU3RyaW5nPk9yaWdpbiBKdXJpc2RpY3Rpb246IFVTICB8IFJheXRoZW9uIE1vc3QgUHJpdmF0ZSB8IFBlciBDdXJyZW50IFJheXRoZW9uIFBvbGljeSAoUlAtT0dDLTAzNSkgfCBPdGhlciBJbmZvcm1hdGlvbiAoTm90IFJlcXVpcmluZyBhbiBFeHBvcnQgQ29udHJvbCBNYXJraW5nKSB8IE5vIG1hcmtpbmcgYXBwbGllZCBieSB0aGUgdG9vbD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I5OTdhNzE2ZS1jMDNmLTQzYjEtYTViMC1kNmNkMDRlOWJhNDA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ZmI5OTEzMDgtYTNkZS00MGE4LTk2N2ItMDkyMjMzNDI0MWJhIiB2YWx1ZT0iIiB4bWxucz0iaHR0cDovL3d3dy5ib2xkb25qYW1lcy5jb20vMjAwOC8wMS9zaWUvaW50ZXJuYWwvbGFiZWwiIC8+PGVsZW1lbnQgdWlkPSJjMjA2ZDVmYS1hZWUxLTRmNjQtODlkOS1mODFlNGQ3YjNhY2MiIHZhbHVlPSIiIHhtbG5zPSJodHRwOi8vd3d3LmJvbGRvbmphbWVzLmNvbS8yMDA4LzAxL3NpZS9pbnRlcm5hbC9sYWJlbCIgLz48L3Npc2w+PFVzZXJOYW1lPlVTXG5ycDAyNDE1ODI8L1VzZXJOYW1lPjxEYXRlVGltZT4yLzE0LzIwMjAgNjoyOTozNCBQTTwvRGF0ZVRpbWU+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YWNmOWVjYzMtMGY0NS00MjM0LWE5MGQtZTQzNjhmYWNkOTgx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i8xNy8yMDIwIDg6Mjg6MzE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+PGl0ZW0+PHNpc2wgc2lzbFZlcnNpb249IjAiIHBvbGljeT0iY2RlNTNhYzEtYmY1Zi00YWFlLTljZjEtMDc1MDllMjNhNGIwIiBvcmlnaW49InVzZXJTZWxlY3RlZCI+PGVsZW1lbnQgdWlkPSJiYmE5NGM2NS1hYzNkLTRmMzQtYjJlMS04ZGUxMWVmNmYwMWMiIHZhbHVlPSIiIHhtbG5zPSJodHRwOi8vd3d3LmJvbGRvbmphbWVzLmNvbS8yMDA4LzAxL3NpZS9pbnRlcm5hbC9sYWJlbCIgLz48ZWxlbWVudCB1aWQ9Ijk5N2E3MTZlLWMwM2YtNDNiMS1hNWIwLWQ2Y2QwNGU5YmE0MCIgdmFsdWU9IiIgeG1sbnM9Imh0dHA6Ly93d3cuYm9sZG9uamFtZXMuY29tLzIwMDgvMDEvc2llL2ludGVybmFsL2xhYmVsIiAvPjxlbGVtZW50IHVpZD0iYWFmYzlhOTUtZWU1ZC00ODdjLTljNGUtNjdhNTM4MGYyOTkxIiB2YWx1ZT0iIiB4bWxucz0iaHR0cDovL3d3dy5ib2xkb25qYW1lcy5jb20vMjAwOC8wMS9zaWUvaW50ZXJuYWwvbGFiZWwiIC8+PGVsZW1lbnQgdWlkPSJiYzJiN2MwMS02ZGIxLTRlN2QtODhkMS1mYzYxNjc0Zjg2ZmQiIHZhbHVlPSIiIHhtbG5zPSJodHRwOi8vd3d3LmJvbGRvbmphbWVzLmNvbS8yMDA4LzAxL3NpZS9pbnRlcm5hbC9sYWJlbCIgLz48ZWxlbWVudCB1aWQ9IjkyZTk5M2EzLWFmMzItNGFmYi1hYTE5LTNhNDljZGI4MmM3YSIgdmFsdWU9IiIgeG1sbnM9Imh0dHA6Ly93d3cuYm9sZG9uamFtZXMuY29tLzIwMDgvMDEvc2llL2ludGVybmFsL2xhYmVsIiAvPjwvc2lzbD48VXNlck5hbWU+VVNcbnJwMDI0MTU4MjwvVXNlck5hbWU+PERhdGVUaW1lPjIvMTgvMjAyMCA0OjU4OjI4IFBNPC9EYXRlVGltZT48TGFiZWxTdHJpbmc+T3JpZ2luIEp1cmlzZGljdGlvbjogVVMgIHwgUmF5dGhlb24gUHJvcHJpZXRhcn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MDEyZWIyMmMtNzZjYS00ZTRmLThhYjktZmFiYjA1NGFlMTQw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i8xOC8yMDIwIDU6MDA6MTYgUE08L0RhdGVUaW1lPjxMYWJlbFN0cmluZz5PcmlnaW4gSnVyaXNkaWN0aW9uOiBVUyAgfCBSYXl0aGVvbiBNb3N0IFByaXZhdGUgfCBQZXIgQ3VycmVudCBSYXl0aGVvbiBQb2xpY3kgKFJQLU9HQy0wMzUpIHwgVVMtRXhwb3J0IENvbnRyb2xsZWQgSnVyaXNkaWN0aW9uIFVuZGV0ZXJtaW5lZCB8IFBlciBDdXJyZW50IFJheXRoZW9uIFBvbGljeSAoUEktT0dDLUdUQy01MDA0KTwvTGFiZWxTdHJpbmc+PC9pdGVtPjxpdGVtPjxzaXNsIHNpc2xWZXJzaW9uPSIwIiBwb2xpY3k9ImNkZTUzYWMxLWJmNWYtNGFhZS05Y2YxLTA3NTA5ZTIzYTRiMCIgb3JpZ2luPSJ1c2VyU2VsZWN0ZWQiPjxlbGVtZW50IHVpZD0iYmJhOTRjNjUtYWMzZC00ZjM0LWIyZTEtOGRlMTFlZjZmMDFjIiB2YWx1ZT0iIiB4bWxucz0iaHR0cDovL3d3dy5ib2xkb25qYW1lcy5jb20vMjAwOC8wMS9zaWUvaW50ZXJuYWwvbGFiZWwiIC8+PGVsZW1lbnQgdWlkPSJhY2Y5ZWNjMy0wZjQ1LTQyMzQtYTkwZC1lNDM2OGZhY2Q5ODEiIHZhbHVlPSIiIHhtbG5zPSJodHRwOi8vd3d3LmJvbGRvbmphbWVzLmNvbS8yMDA4LzAxL3NpZS9pbnRlcm5hbC9sYWJlbCIgLz48ZWxlbWVudCB1aWQ9ImFhZmM5YTk1LWVlNWQtNDg3Yy05YzRlLTY3YTUzODBmMjk5MS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zLzcvMjAyMCA4OjIzOjM2IFBNPC9EYXRlVGltZT48TGFiZWxTdHJpbmc+T3JpZ2luIEp1cmlzZGljdGlvbjogVVMgIHwgSW50ZXJuYWwgVXNlIE9ubHkgfCBQZXIgQ3VycmVudCBSYXl0aGVvbiBQb2xpY3kgKFJQLU9HQy0wMzUpIHwgT3RoZXIgSW5mb3JtYXRpb24gKE5vdCBSZXF1aXJpbmcgYW4gRXhwb3J0IENvbnRyb2wgTWFya2luZykgfCBObyBtYXJraW5nIGFwcGxpZWQgYnkgdGhlIHRvb2w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OTk3YTcxNmUtYzAzZi00M2IxLWE1YjAtZDZjZDA0ZTliYTQw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ZiOTkxMzA4LWEzZGUtNDBhOC05NjdiLTA5MjIzMzQyNDFiYSIgdmFsdWU9IiIgeG1sbnM9Imh0dHA6Ly93d3cuYm9sZG9uamFtZXMuY29tLzIwMDgvMDEvc2llL2ludGVybmFsL2xhYmVsIiAvPjxlbGVtZW50IHVpZD0iYzIwNmQ1ZmEtYWVlMS00ZjY0LTg5ZDktZjgxZTRkN2IzYWNjIiB2YWx1ZT0iIiB4bWxucz0iaHR0cDovL3d3dy5ib2xkb25qYW1lcy5jb20vMjAwOC8wMS9zaWUvaW50ZXJuYWwvbGFiZWwiIC8+PC9zaXNsPjxVc2VyTmFtZT5VU1xucnAwMjQxNTgyPC9Vc2VyTmFtZT48RGF0ZVRpbWU+My83LzIwMjAgODoyNDo0OSBQTTwvRGF0ZVRpbWU+PExhYmVsU3RyaW5nPk9yaWdpbiBKdXJpc2RpY3Rpb246IFVTICB8IFJheXRoZW9uIFByb3ByaWV0YXJ5IHwgUGVyIEN1cnJlbnQgUmF5dGhlb24gUG9saWN5IChSUC1PR0MtMDM1KSB8IFVTLUV4cG9ydCBDb250cm9sbGVkIEp1cmlzZGljdGlvbiBVbmRldGVybWluZWQgfCBQZXIgQ3VycmVudCBSYXl0aGVvbiBQb2xpY3kgKFBJLU9HQy1HVEMtNTAwNCk8L0xhYmVsU3RyaW5nPjwvaXRlbT48aXRlbT48c2lzbCBzaXNsVmVyc2lvbj0iMCIgcG9saWN5PSJjZGU1M2FjMS1iZjVmLTRhYWUtOWNmMS0wNzUwOWUyM2E0YjAiIG9yaWdpbj0idXNlclNlbGVjdGVkIj48ZWxlbWVudCB1aWQ9ImJiYTk0YzY1LWFjM2QtNGYzNC1iMmUxLThkZTExZWY2ZjAxYyIgdmFsdWU9IiIgeG1sbnM9Imh0dHA6Ly93d3cuYm9sZG9uamFtZXMuY29tLzIwMDgvMDEvc2llL2ludGVybmFsL2xhYmVsIiAvPjxlbGVtZW50IHVpZD0iZmI5OTEzMDgtYTNkZS00MGE4LTk2N2ItMDkyMjMzNDI0MWJhIiB2YWx1ZT0iIiB4bWxucz0iaHR0cDovL3d3dy5ib2xkb25qYW1lcy5jb20vMjAwOC8wMS9zaWUvaW50ZXJuYWwvbGFiZWwiIC8+PGVsZW1lbnQgdWlkPSJjMjA2ZDVmYS1hZWUxLTRmNjQtODlkOS1mODFlNGQ3YjNhY2MiIHZhbHVlPSIiIHhtbG5zPSJodHRwOi8vd3d3LmJvbGRvbmphbWVzLmNvbS8yMDA4LzAxL3NpZS9pbnRlcm5hbC9sYWJlbCIgLz48ZWxlbWVudCB1aWQ9ImFjZjllY2MzLTBmNDUtNDIzNC1hOTBkLWU0MzY4ZmFjZDk4MSIgdmFsdWU9IiIgeG1sbnM9Imh0dHA6Ly93d3cuYm9sZG9uamFtZXMuY29tLzIwMDgvMDEvc2llL2ludGVybmFsL2xhYmVsIiAvPjxlbGVtZW50IHVpZD0iYWFmYzlhOTUtZWU1ZC00ODdjLTljNGUtNjdhNTM4MGYyOTkxIiB2YWx1ZT0iIiB4bWxucz0iaHR0cDovL3d3dy5ib2xkb25qYW1lcy5jb20vMjAwOC8wMS9zaWUvaW50ZXJuYWwvbGFiZWwiIC8+PC9zaXNsPjxVc2VyTmFtZT5VU1wxMTAzMDg1PC9Vc2VyTmFtZT48RGF0ZVRpbWU+My8xMi8yMDIwIDY6MjM6MjMgUE08L0RhdGVUaW1lPjxMYWJlbFN0cmluZz5PcmlnaW4gSnVyaXNkaWN0aW9uOiBVUyAgfCBJbnRlcm5hbCBVc2UgT25seSB8IFBlciBDdXJyZW50IFJheXRoZW9uIFBvbGljeSAoUlAtT0dDLTAzNSkgfCBVUy1FeHBvcnQgQ29udHJvbGxlZCBKdXJpc2RpY3Rpb24gVW5kZXRlcm1pbmVkIHwgUGVyIEN1cnJlbnQgUmF5dGhlb24gUG9saWN5IChQSS1PR0MtR1RDLTUwMDQpPC9MYWJlbFN0cmluZz48L2l0ZW0+PGl0ZW0+PHNpc2wgc2lzbFZlcnNpb249IjAiIHBvbGljeT0iY2RlNTNhYzEtYmY1Zi00YWFlLTljZjEtMDc1MDllMjNhNGIwIiBvcmlnaW49InVzZXJTZWxlY3RlZCIgLz48VXNlck5hbWU+VVNcMTEwMzA4NTwvVXNlck5hbWU+PERhdGVUaW1lPjMvMTMvMjAyMCAxMDowMjo0NCBQTTwvRGF0ZVRpbWU+PExhYmVsU3RyaW5nPlRoaXMgYXJ0aWZhY3QgaGFzIG5vIGNsYXNzaWZpY2F0aW9uLjwvTGFiZWxTdHJpbmc+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+PGVsZW1lbnQgdWlkPSJhYWZjOWE5NS1lZTVkLTQ4N2MtOWM0ZS02N2E1MzgwZjI5OTE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DExMDMwODU8L1VzZXJOYW1lPjxEYXRlVGltZT4zLzEzLzIwMjAgMTA6MDU6NDQgUE08L0RhdGVUaW1lPjxMYWJlbFN0cmluZz5PcmlnaW4gSnVyaXNkaWN0aW9uOiBVUyAgfCBUaGlyZCBQYXJ0eSBQcm9wcmlldGFyeSAtIE5lZWQgdG8gS25vdyB8IFBlciBDdXJyZW50IFJheXRoZW9uIFBvbGljeSAoUlAtT0dDLTAzNSkgfCBPdGhlciBJbmZvcm1hdGlvbiAoTm90IFJlcXVpcmluZyBhbiBFeHBvcnQgQ29udHJvbCBNYXJraW5nKSB8IE5vIG1hcmtpbmcgYXBwbGllZCBieSB0aGUgdG9vbDwvTGFiZWxTdHJpbmc+PC9pdGVtPjxpdGVtPjxzaXNsIHNpc2xWZXJzaW9uPSIwIiBwb2xpY3k9ImNkZTUzYWMxLWJmNWYtNGFhZS05Y2YxLTA3NTA5ZTIzYTRiMCIgb3JpZ2luPSJ1c2VyU2VsZWN0ZWQiIC8+PFVzZXJOYW1lPlVTXG5ycDAyNDE1ODI8L1VzZXJOYW1lPjxEYXRlVGltZT4zLzMwLzIwMjAgMTo1MzoxNyBQTTwvRGF0ZVRpbWU+PExhYmVsU3RyaW5nPlRoaXMgYXJ0aWZhY3QgaGFzIG5vIGNsYXNzaWZpY2F0aW9uLjwvTGFiZWxTdHJpbmc+PC9pdGVtPjxpdGVtPjxzaXNsIHNpc2xWZXJzaW9uPSIwIiBwb2xpY3k9ImNkZTUzYWMxLWJmNWYtNGFhZS05Y2YxLTA3NTA5ZTIzYTRiMCIgb3JpZ2luPSJ1c2VyU2VsZWN0ZWQiPjxlbGVtZW50IHVpZD0iMTVmZWZhMWMtYWY2Ny00ZWJmLWE3MWQtZjAxNjIxMTY4OTYyIiB2YWx1ZT0iIiB4bWxucz0iaHR0cDovL3d3dy5ib2xkb25qYW1lcy5jb20vMjAwOC8wMS9zaWUvaW50ZXJuYWwvbGFiZWwiIC8+PGVsZW1lbnQgdWlkPSJhMDZkYTRkYS1hMjYzLTQxMzYtYjRmZC1mMjhhMTdkMzAxODgiIHZhbHVlPSIiIHhtbG5zPSJodHRwOi8vd3d3LmJvbGRvbmphbWVzLmNvbS8yMDA4LzAxL3NpZS9pbnRlcm5hbC9sYWJlbCIgLz48ZWxlbWVudCB1aWQ9ImJiYTk0YzY1LWFjM2QtNGYzNC1iMmUxLThkZTExZWY2ZjAxYyIgdmFsdWU9IiIgeG1sbnM9Imh0dHA6Ly93d3cuYm9sZG9uamFtZXMuY29tLzIwMDgvMDEvc2llL2ludGVybmFsL2xhYmVsIiAvPjxlbGVtZW50IHVpZD0iYmMyYjdjMDEtNmRiMS00ZTdkLTg4ZDEtZmM2MTY3NGY4NmZkIiB2YWx1ZT0iIiB4bWxucz0iaHR0cDovL3d3dy5ib2xkb25qYW1lcy5jb20vMjAwOC8wMS9zaWUvaW50ZXJuYWwvbGFiZWwiIC8+PGVsZW1lbnQgdWlkPSI5MmU5OTNhMy1hZjMyLTRhZmItYWExOS0zYTQ5Y2RiODJjN2EiIHZhbHVlPSIiIHhtbG5zPSJodHRwOi8vd3d3LmJvbGRvbmphbWVzLmNvbS8yMDA4LzAxL3NpZS9pbnRlcm5hbC9sYWJlbCIgLz48L3Npc2w+PFVzZXJOYW1lPlVTXG5ycDAyNDE1ODI8L1VzZXJOYW1lPjxEYXRlVGltZT40LzIvMjAyMCAzOjQ5OjE3IFBNPC9EYXRlVGltZT48TGFiZWxTdHJpbmc+T3JpZ2luIEp1cmlzZGljdGlvbjogVVMgIHwgVGhpcmQgUGFydHkgUHJvcHJpZXRhcnkgLSBOZWVkIHRvIEtub3cgfCBVc2UgUHJlZXhpc3RpbmcgTWFya2luZyAobm90IGFwcGxpZWQgYnkgdGhpcyB0b29sKSB8IE90aGVyIEluZm9ybWF0aW9uIChOb3QgUmVxdWlyaW5nIGFuIEV4cG9ydCBDb250cm9sIE1hcmtpbmcpIHwgTm8gbWFya2luZyBhcHBsaWVkIGJ5IHRoZSB0b29sPC9MYWJlbFN0cmluZz48L2l0ZW0+PGl0ZW0+PHNpc2wgc2lzbFZlcnNpb249IjAiIHBvbGljeT0iY2RlNTNhYzEtYmY1Zi00YWFlLTljZjEtMDc1MDllMjNhNGIwIiBvcmlnaW49InVzZXJTZWxlY3RlZCIgLz48VXNlck5hbWU+VVNcMTEwMzA4NTwvVXNlck5hbWU+PERhdGVUaW1lPjQvMjAvMjAyMCA2OjI2OjU0IFBNPC9EYXRlVGltZT48TGFiZWxTdHJpbmc+VGhpcyBhcnRpZmFjdCBoYXMgbm8gY2xhc3NpZmljYXRpb24uPC9MYWJlbFN0cmluZz48L2l0ZW0+PGl0ZW0+PHNpc2wgc2lzbFZlcnNpb249IjAiIHBvbGljeT0iY2RlNTNhYzEtYmY1Zi00YWFlLTljZjEtMDc1MDllMjNhNGIwIiBvcmlnaW49ImRlZmF1bHRWYWx1ZSI+PGVsZW1lbnQgdWlkPSJiYmE5NGM2NS1hYzNkLTRmMzQtYjJlMS04ZGUxMWVmNmYwMWMiIHZhbHVlPSIiIHhtbG5zPSJodHRwOi8vd3d3LmJvbGRvbmphbWVzLmNvbS8yMDA4LzAxL3NpZS9pbnRlcm5hbC9sYWJlbCIgLz48L3Npc2w+PFVzZXJOYW1lPlVTXG5ycDAyNDE1ODI8L1VzZXJOYW1lPjxEYXRlVGltZT4xMC83LzIwMjAgNDowMjo0NSBQTTwvRGF0ZVRpbWU+PExhYmVsU3RyaW5nPk9yaWdpbiBKdXJpc2RpY3Rpb246IFVTIDwvTGFiZWxTdHJpbmc+PC9pdGVtPjwvbGFiZWxIaXN0b3J5Pg==</Value>
</WrappedLabelHistory>
</file>

<file path=customXml/itemProps1.xml><?xml version="1.0" encoding="utf-8"?>
<ds:datastoreItem xmlns:ds="http://schemas.openxmlformats.org/officeDocument/2006/customXml" ds:itemID="{5489B1DF-446C-4290-BB79-EA688A1291AC}">
  <ds:schemaRefs>
    <ds:schemaRef ds:uri="http://www.w3.org/2001/XMLSchema"/>
    <ds:schemaRef ds:uri="http://www.boldonjames.com/2008/01/sie/internal/label"/>
  </ds:schemaRefs>
</ds:datastoreItem>
</file>

<file path=customXml/itemProps2.xml><?xml version="1.0" encoding="utf-8"?>
<ds:datastoreItem xmlns:ds="http://schemas.openxmlformats.org/officeDocument/2006/customXml" ds:itemID="{45F20A76-F421-4C7E-9FA5-EB9918BB68FF}">
  <ds:schemaRefs>
    <ds:schemaRef ds:uri="http://www.w3.org/2001/XMLSchema"/>
    <ds:schemaRef ds:uri="http://www.boldonjames.com/2016/02/Classifier/internal/wrappedLabelHistory"/>
  </ds:schemaRefs>
</ds:datastoreItem>
</file>

<file path=docMetadata/LabelInfo.xml><?xml version="1.0" encoding="utf-8"?>
<clbl:labelList xmlns:clbl="http://schemas.microsoft.com/office/2020/mipLabelMetadata">
  <clbl:label id="{4447dd6a-a4a1-440b-a6a3-9124ef1ee017}" enabled="1" method="Privileged" siteId="{7a18110d-ef9b-4274-acef-e62ab0fe28e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Collins_New_W</Template>
  <TotalTime>77</TotalTime>
  <Words>103</Words>
  <Application>Microsoft Office PowerPoint</Application>
  <PresentationFormat>Widescreen</PresentationFormat>
  <Paragraphs>11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Collins Masters: Content</vt:lpstr>
      <vt:lpstr> RC-LINUX Study – Team 3</vt:lpstr>
      <vt:lpstr>Build Root Exploration</vt:lpstr>
      <vt:lpstr>RISC-V: Summary</vt:lpstr>
      <vt:lpstr>ADDING ENV Variables &amp; EXECUTABLE</vt:lpstr>
      <vt:lpstr>FIRMWARE/FIRST STAGE BOOT LOADER</vt:lpstr>
      <vt:lpstr>Building LINUX-KERNEL</vt:lpstr>
      <vt:lpstr>BOOTING BUSY-BOX</vt:lpstr>
      <vt:lpstr>Adding N/W INTERFACE</vt:lpstr>
      <vt:lpstr>HTTP Server</vt:lpstr>
      <vt:lpstr>BASICS</vt:lpstr>
      <vt:lpstr>Reference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[rtnipcontrolcode:rtnipcontrolcodenone||rtnexportcontrolcountry:usa|rtnexportcontrolcode:rtnexportcontrolcodenone||]</dc:subject>
  <dc:creator>Beth Melton</dc:creator>
  <cp:keywords>AM Template</cp:keywords>
  <dc:description>AM Template;</dc:description>
  <cp:lastModifiedBy>Venugopalan, Nandagopalan                           Export License Required - US Collins</cp:lastModifiedBy>
  <cp:revision>800</cp:revision>
  <dcterms:created xsi:type="dcterms:W3CDTF">2022-02-05T00:06:20Z</dcterms:created>
  <dcterms:modified xsi:type="dcterms:W3CDTF">2023-08-16T04:56:03Z</dcterms:modified>
  <cp:category>AM Template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ASize">
    <vt:lpwstr>W</vt:lpwstr>
  </property>
</Properties>
</file>