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1" r:id="rId8"/>
    <p:sldId id="263" r:id="rId9"/>
    <p:sldId id="264" r:id="rId10"/>
    <p:sldId id="265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B5732-FED2-4B7E-8125-0DA31484437A}" v="5" dt="2021-10-25T11:14:2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ra Ekmekcioğlu" userId="8efc1f6b-933e-419f-81f4-7180a42abf67" providerId="ADAL" clId="{52DB5732-FED2-4B7E-8125-0DA31484437A}"/>
    <pc:docChg chg="undo custSel addSld delSld modSld">
      <pc:chgData name="Berra Ekmekcioğlu" userId="8efc1f6b-933e-419f-81f4-7180a42abf67" providerId="ADAL" clId="{52DB5732-FED2-4B7E-8125-0DA31484437A}" dt="2021-10-26T08:40:04.704" v="1308" actId="313"/>
      <pc:docMkLst>
        <pc:docMk/>
      </pc:docMkLst>
      <pc:sldChg chg="delSp modSp mod">
        <pc:chgData name="Berra Ekmekcioğlu" userId="8efc1f6b-933e-419f-81f4-7180a42abf67" providerId="ADAL" clId="{52DB5732-FED2-4B7E-8125-0DA31484437A}" dt="2021-10-24T12:52:40.249" v="171" actId="1076"/>
        <pc:sldMkLst>
          <pc:docMk/>
          <pc:sldMk cId="1337954349" sldId="256"/>
        </pc:sldMkLst>
        <pc:spChg chg="mod">
          <ac:chgData name="Berra Ekmekcioğlu" userId="8efc1f6b-933e-419f-81f4-7180a42abf67" providerId="ADAL" clId="{52DB5732-FED2-4B7E-8125-0DA31484437A}" dt="2021-10-24T12:52:40.249" v="171" actId="1076"/>
          <ac:spMkLst>
            <pc:docMk/>
            <pc:sldMk cId="1337954349" sldId="256"/>
            <ac:spMk id="2" creationId="{EBB9D679-F41C-4FCB-A162-510D9E529F6E}"/>
          </ac:spMkLst>
        </pc:spChg>
        <pc:spChg chg="del">
          <ac:chgData name="Berra Ekmekcioğlu" userId="8efc1f6b-933e-419f-81f4-7180a42abf67" providerId="ADAL" clId="{52DB5732-FED2-4B7E-8125-0DA31484437A}" dt="2021-10-24T12:52:18.649" v="168" actId="478"/>
          <ac:spMkLst>
            <pc:docMk/>
            <pc:sldMk cId="1337954349" sldId="256"/>
            <ac:spMk id="3" creationId="{E7C1ED7B-B30E-4294-BCBB-1DC63B917186}"/>
          </ac:spMkLst>
        </pc:spChg>
      </pc:sldChg>
      <pc:sldChg chg="modSp mod">
        <pc:chgData name="Berra Ekmekcioğlu" userId="8efc1f6b-933e-419f-81f4-7180a42abf67" providerId="ADAL" clId="{52DB5732-FED2-4B7E-8125-0DA31484437A}" dt="2021-10-25T16:28:18.490" v="923" actId="20577"/>
        <pc:sldMkLst>
          <pc:docMk/>
          <pc:sldMk cId="3802123856" sldId="257"/>
        </pc:sldMkLst>
        <pc:spChg chg="mod">
          <ac:chgData name="Berra Ekmekcioğlu" userId="8efc1f6b-933e-419f-81f4-7180a42abf67" providerId="ADAL" clId="{52DB5732-FED2-4B7E-8125-0DA31484437A}" dt="2021-10-25T16:28:18.490" v="923" actId="20577"/>
          <ac:spMkLst>
            <pc:docMk/>
            <pc:sldMk cId="3802123856" sldId="257"/>
            <ac:spMk id="3" creationId="{070D94BE-D2D5-4030-9A7C-68DE5651E119}"/>
          </ac:spMkLst>
        </pc:spChg>
      </pc:sldChg>
      <pc:sldChg chg="addSp delSp modSp new mod">
        <pc:chgData name="Berra Ekmekcioğlu" userId="8efc1f6b-933e-419f-81f4-7180a42abf67" providerId="ADAL" clId="{52DB5732-FED2-4B7E-8125-0DA31484437A}" dt="2021-10-19T07:56:23.102" v="32" actId="20577"/>
        <pc:sldMkLst>
          <pc:docMk/>
          <pc:sldMk cId="3765957661" sldId="258"/>
        </pc:sldMkLst>
        <pc:spChg chg="mod">
          <ac:chgData name="Berra Ekmekcioğlu" userId="8efc1f6b-933e-419f-81f4-7180a42abf67" providerId="ADAL" clId="{52DB5732-FED2-4B7E-8125-0DA31484437A}" dt="2021-10-19T07:56:23.102" v="32" actId="20577"/>
          <ac:spMkLst>
            <pc:docMk/>
            <pc:sldMk cId="3765957661" sldId="258"/>
            <ac:spMk id="2" creationId="{3ACB6CA4-518C-43FD-ADF7-3525C7D78023}"/>
          </ac:spMkLst>
        </pc:spChg>
        <pc:spChg chg="del">
          <ac:chgData name="Berra Ekmekcioğlu" userId="8efc1f6b-933e-419f-81f4-7180a42abf67" providerId="ADAL" clId="{52DB5732-FED2-4B7E-8125-0DA31484437A}" dt="2021-10-19T07:55:50.025" v="6" actId="22"/>
          <ac:spMkLst>
            <pc:docMk/>
            <pc:sldMk cId="3765957661" sldId="258"/>
            <ac:spMk id="3" creationId="{B419BF0D-49E1-4157-9EBB-1F94404B9CE0}"/>
          </ac:spMkLst>
        </pc:spChg>
        <pc:picChg chg="add mod ord modCrop">
          <ac:chgData name="Berra Ekmekcioğlu" userId="8efc1f6b-933e-419f-81f4-7180a42abf67" providerId="ADAL" clId="{52DB5732-FED2-4B7E-8125-0DA31484437A}" dt="2021-10-19T07:56:11.329" v="12" actId="1076"/>
          <ac:picMkLst>
            <pc:docMk/>
            <pc:sldMk cId="3765957661" sldId="258"/>
            <ac:picMk id="5" creationId="{0965C5CE-9585-481E-83F9-2772C870F026}"/>
          </ac:picMkLst>
        </pc:picChg>
      </pc:sldChg>
      <pc:sldChg chg="modSp new mod">
        <pc:chgData name="Berra Ekmekcioğlu" userId="8efc1f6b-933e-419f-81f4-7180a42abf67" providerId="ADAL" clId="{52DB5732-FED2-4B7E-8125-0DA31484437A}" dt="2021-10-25T16:35:56.868" v="1011" actId="20577"/>
        <pc:sldMkLst>
          <pc:docMk/>
          <pc:sldMk cId="1527005155" sldId="259"/>
        </pc:sldMkLst>
        <pc:spChg chg="mod">
          <ac:chgData name="Berra Ekmekcioğlu" userId="8efc1f6b-933e-419f-81f4-7180a42abf67" providerId="ADAL" clId="{52DB5732-FED2-4B7E-8125-0DA31484437A}" dt="2021-10-19T07:58:10.371" v="82" actId="20577"/>
          <ac:spMkLst>
            <pc:docMk/>
            <pc:sldMk cId="1527005155" sldId="259"/>
            <ac:spMk id="2" creationId="{F648CF87-9A05-4878-B7DC-927E4C012DA6}"/>
          </ac:spMkLst>
        </pc:spChg>
        <pc:spChg chg="mod">
          <ac:chgData name="Berra Ekmekcioğlu" userId="8efc1f6b-933e-419f-81f4-7180a42abf67" providerId="ADAL" clId="{52DB5732-FED2-4B7E-8125-0DA31484437A}" dt="2021-10-25T16:35:56.868" v="1011" actId="20577"/>
          <ac:spMkLst>
            <pc:docMk/>
            <pc:sldMk cId="1527005155" sldId="259"/>
            <ac:spMk id="3" creationId="{ED3F5C5C-265F-44B4-80AD-2D1C4EE9D13D}"/>
          </ac:spMkLst>
        </pc:spChg>
      </pc:sldChg>
      <pc:sldChg chg="modSp new del mod">
        <pc:chgData name="Berra Ekmekcioğlu" userId="8efc1f6b-933e-419f-81f4-7180a42abf67" providerId="ADAL" clId="{52DB5732-FED2-4B7E-8125-0DA31484437A}" dt="2021-10-19T08:04:05.294" v="132" actId="680"/>
        <pc:sldMkLst>
          <pc:docMk/>
          <pc:sldMk cId="264588758" sldId="260"/>
        </pc:sldMkLst>
        <pc:spChg chg="mod">
          <ac:chgData name="Berra Ekmekcioğlu" userId="8efc1f6b-933e-419f-81f4-7180a42abf67" providerId="ADAL" clId="{52DB5732-FED2-4B7E-8125-0DA31484437A}" dt="2021-10-19T08:04:04.687" v="131"/>
          <ac:spMkLst>
            <pc:docMk/>
            <pc:sldMk cId="264588758" sldId="260"/>
            <ac:spMk id="2" creationId="{FEBDC1CB-52CC-4DFE-8DEF-6CC8F95384F4}"/>
          </ac:spMkLst>
        </pc:spChg>
      </pc:sldChg>
      <pc:sldChg chg="modSp new del mod">
        <pc:chgData name="Berra Ekmekcioğlu" userId="8efc1f6b-933e-419f-81f4-7180a42abf67" providerId="ADAL" clId="{52DB5732-FED2-4B7E-8125-0DA31484437A}" dt="2021-10-25T11:56:32.903" v="919" actId="47"/>
        <pc:sldMkLst>
          <pc:docMk/>
          <pc:sldMk cId="457152659" sldId="260"/>
        </pc:sldMkLst>
        <pc:spChg chg="mod">
          <ac:chgData name="Berra Ekmekcioğlu" userId="8efc1f6b-933e-419f-81f4-7180a42abf67" providerId="ADAL" clId="{52DB5732-FED2-4B7E-8125-0DA31484437A}" dt="2021-10-19T08:04:16.038" v="167" actId="20577"/>
          <ac:spMkLst>
            <pc:docMk/>
            <pc:sldMk cId="457152659" sldId="260"/>
            <ac:spMk id="2" creationId="{0A274D4D-BEBE-475F-BFE0-2AC29B4B5D81}"/>
          </ac:spMkLst>
        </pc:spChg>
      </pc:sldChg>
      <pc:sldChg chg="modSp new mod">
        <pc:chgData name="Berra Ekmekcioğlu" userId="8efc1f6b-933e-419f-81f4-7180a42abf67" providerId="ADAL" clId="{52DB5732-FED2-4B7E-8125-0DA31484437A}" dt="2021-10-25T16:37:02.295" v="1012" actId="113"/>
        <pc:sldMkLst>
          <pc:docMk/>
          <pc:sldMk cId="1135111633" sldId="261"/>
        </pc:sldMkLst>
        <pc:spChg chg="mod">
          <ac:chgData name="Berra Ekmekcioğlu" userId="8efc1f6b-933e-419f-81f4-7180a42abf67" providerId="ADAL" clId="{52DB5732-FED2-4B7E-8125-0DA31484437A}" dt="2021-10-25T11:11:04.385" v="229" actId="20577"/>
          <ac:spMkLst>
            <pc:docMk/>
            <pc:sldMk cId="1135111633" sldId="261"/>
            <ac:spMk id="2" creationId="{D770A2AA-499A-4EB2-9036-FD80EF0801FE}"/>
          </ac:spMkLst>
        </pc:spChg>
        <pc:spChg chg="mod">
          <ac:chgData name="Berra Ekmekcioğlu" userId="8efc1f6b-933e-419f-81f4-7180a42abf67" providerId="ADAL" clId="{52DB5732-FED2-4B7E-8125-0DA31484437A}" dt="2021-10-25T16:37:02.295" v="1012" actId="113"/>
          <ac:spMkLst>
            <pc:docMk/>
            <pc:sldMk cId="1135111633" sldId="261"/>
            <ac:spMk id="3" creationId="{380A20F8-DF01-4193-8A2A-492B25C9DD6C}"/>
          </ac:spMkLst>
        </pc:spChg>
      </pc:sldChg>
      <pc:sldChg chg="modSp new mod">
        <pc:chgData name="Berra Ekmekcioğlu" userId="8efc1f6b-933e-419f-81f4-7180a42abf67" providerId="ADAL" clId="{52DB5732-FED2-4B7E-8125-0DA31484437A}" dt="2021-10-25T11:13:28.753" v="263"/>
        <pc:sldMkLst>
          <pc:docMk/>
          <pc:sldMk cId="3481697632" sldId="262"/>
        </pc:sldMkLst>
        <pc:spChg chg="mod">
          <ac:chgData name="Berra Ekmekcioğlu" userId="8efc1f6b-933e-419f-81f4-7180a42abf67" providerId="ADAL" clId="{52DB5732-FED2-4B7E-8125-0DA31484437A}" dt="2021-10-25T11:12:43.457" v="258" actId="20577"/>
          <ac:spMkLst>
            <pc:docMk/>
            <pc:sldMk cId="3481697632" sldId="262"/>
            <ac:spMk id="2" creationId="{DF3FBC78-E553-4E91-BE01-AD47BF0661FC}"/>
          </ac:spMkLst>
        </pc:spChg>
        <pc:spChg chg="mod">
          <ac:chgData name="Berra Ekmekcioğlu" userId="8efc1f6b-933e-419f-81f4-7180a42abf67" providerId="ADAL" clId="{52DB5732-FED2-4B7E-8125-0DA31484437A}" dt="2021-10-25T11:13:28.753" v="263"/>
          <ac:spMkLst>
            <pc:docMk/>
            <pc:sldMk cId="3481697632" sldId="262"/>
            <ac:spMk id="3" creationId="{EA28C8AF-77FD-4CB6-9E01-1506F963E2BA}"/>
          </ac:spMkLst>
        </pc:spChg>
      </pc:sldChg>
      <pc:sldChg chg="modSp new mod">
        <pc:chgData name="Berra Ekmekcioğlu" userId="8efc1f6b-933e-419f-81f4-7180a42abf67" providerId="ADAL" clId="{52DB5732-FED2-4B7E-8125-0DA31484437A}" dt="2021-10-25T11:21:42.357" v="353"/>
        <pc:sldMkLst>
          <pc:docMk/>
          <pc:sldMk cId="3059454356" sldId="263"/>
        </pc:sldMkLst>
        <pc:spChg chg="mod">
          <ac:chgData name="Berra Ekmekcioğlu" userId="8efc1f6b-933e-419f-81f4-7180a42abf67" providerId="ADAL" clId="{52DB5732-FED2-4B7E-8125-0DA31484437A}" dt="2021-10-25T11:21:24.422" v="352" actId="20577"/>
          <ac:spMkLst>
            <pc:docMk/>
            <pc:sldMk cId="3059454356" sldId="263"/>
            <ac:spMk id="2" creationId="{4A459B6F-A1B0-4BC2-9CF0-2DC22F9CFA47}"/>
          </ac:spMkLst>
        </pc:spChg>
        <pc:spChg chg="mod">
          <ac:chgData name="Berra Ekmekcioğlu" userId="8efc1f6b-933e-419f-81f4-7180a42abf67" providerId="ADAL" clId="{52DB5732-FED2-4B7E-8125-0DA31484437A}" dt="2021-10-25T11:21:42.357" v="353"/>
          <ac:spMkLst>
            <pc:docMk/>
            <pc:sldMk cId="3059454356" sldId="263"/>
            <ac:spMk id="3" creationId="{7C81115C-02F8-4260-ABA5-C1A5ECEF7FD1}"/>
          </ac:spMkLst>
        </pc:spChg>
      </pc:sldChg>
      <pc:sldChg chg="modSp new mod">
        <pc:chgData name="Berra Ekmekcioğlu" userId="8efc1f6b-933e-419f-81f4-7180a42abf67" providerId="ADAL" clId="{52DB5732-FED2-4B7E-8125-0DA31484437A}" dt="2021-10-25T16:45:15.497" v="1171" actId="20577"/>
        <pc:sldMkLst>
          <pc:docMk/>
          <pc:sldMk cId="1520980211" sldId="264"/>
        </pc:sldMkLst>
        <pc:spChg chg="mod">
          <ac:chgData name="Berra Ekmekcioğlu" userId="8efc1f6b-933e-419f-81f4-7180a42abf67" providerId="ADAL" clId="{52DB5732-FED2-4B7E-8125-0DA31484437A}" dt="2021-10-25T11:38:30.585" v="387" actId="20577"/>
          <ac:spMkLst>
            <pc:docMk/>
            <pc:sldMk cId="1520980211" sldId="264"/>
            <ac:spMk id="2" creationId="{2D371B21-2CE9-477E-9C98-BEE8EBB8A500}"/>
          </ac:spMkLst>
        </pc:spChg>
        <pc:spChg chg="mod">
          <ac:chgData name="Berra Ekmekcioğlu" userId="8efc1f6b-933e-419f-81f4-7180a42abf67" providerId="ADAL" clId="{52DB5732-FED2-4B7E-8125-0DA31484437A}" dt="2021-10-25T16:45:15.497" v="1171" actId="20577"/>
          <ac:spMkLst>
            <pc:docMk/>
            <pc:sldMk cId="1520980211" sldId="264"/>
            <ac:spMk id="3" creationId="{04A34F17-59E1-40E4-8FBA-56927043F81F}"/>
          </ac:spMkLst>
        </pc:spChg>
      </pc:sldChg>
      <pc:sldChg chg="modSp new mod">
        <pc:chgData name="Berra Ekmekcioğlu" userId="8efc1f6b-933e-419f-81f4-7180a42abf67" providerId="ADAL" clId="{52DB5732-FED2-4B7E-8125-0DA31484437A}" dt="2021-10-25T16:45:47.339" v="1175" actId="20577"/>
        <pc:sldMkLst>
          <pc:docMk/>
          <pc:sldMk cId="1946964244" sldId="265"/>
        </pc:sldMkLst>
        <pc:spChg chg="mod">
          <ac:chgData name="Berra Ekmekcioğlu" userId="8efc1f6b-933e-419f-81f4-7180a42abf67" providerId="ADAL" clId="{52DB5732-FED2-4B7E-8125-0DA31484437A}" dt="2021-10-25T11:40:42.667" v="446" actId="20577"/>
          <ac:spMkLst>
            <pc:docMk/>
            <pc:sldMk cId="1946964244" sldId="265"/>
            <ac:spMk id="2" creationId="{953E93DC-5B71-4480-BBA1-231671F6CA52}"/>
          </ac:spMkLst>
        </pc:spChg>
        <pc:spChg chg="mod">
          <ac:chgData name="Berra Ekmekcioğlu" userId="8efc1f6b-933e-419f-81f4-7180a42abf67" providerId="ADAL" clId="{52DB5732-FED2-4B7E-8125-0DA31484437A}" dt="2021-10-25T16:45:47.339" v="1175" actId="20577"/>
          <ac:spMkLst>
            <pc:docMk/>
            <pc:sldMk cId="1946964244" sldId="265"/>
            <ac:spMk id="3" creationId="{46E4CB6D-5D34-4D12-8E71-6C6040252220}"/>
          </ac:spMkLst>
        </pc:spChg>
      </pc:sldChg>
      <pc:sldChg chg="modSp new mod">
        <pc:chgData name="Berra Ekmekcioğlu" userId="8efc1f6b-933e-419f-81f4-7180a42abf67" providerId="ADAL" clId="{52DB5732-FED2-4B7E-8125-0DA31484437A}" dt="2021-10-25T11:47:54.713" v="800" actId="20577"/>
        <pc:sldMkLst>
          <pc:docMk/>
          <pc:sldMk cId="2660468375" sldId="266"/>
        </pc:sldMkLst>
        <pc:spChg chg="mod">
          <ac:chgData name="Berra Ekmekcioğlu" userId="8efc1f6b-933e-419f-81f4-7180a42abf67" providerId="ADAL" clId="{52DB5732-FED2-4B7E-8125-0DA31484437A}" dt="2021-10-25T11:44:34.282" v="742" actId="20577"/>
          <ac:spMkLst>
            <pc:docMk/>
            <pc:sldMk cId="2660468375" sldId="266"/>
            <ac:spMk id="2" creationId="{112AF155-785C-4D93-94DF-F5D9EEC8BE38}"/>
          </ac:spMkLst>
        </pc:spChg>
        <pc:spChg chg="mod">
          <ac:chgData name="Berra Ekmekcioğlu" userId="8efc1f6b-933e-419f-81f4-7180a42abf67" providerId="ADAL" clId="{52DB5732-FED2-4B7E-8125-0DA31484437A}" dt="2021-10-25T11:47:54.713" v="800" actId="20577"/>
          <ac:spMkLst>
            <pc:docMk/>
            <pc:sldMk cId="2660468375" sldId="266"/>
            <ac:spMk id="3" creationId="{A6D90B3E-480F-49A3-8C40-B4E5593E704F}"/>
          </ac:spMkLst>
        </pc:spChg>
      </pc:sldChg>
      <pc:sldChg chg="modSp new mod">
        <pc:chgData name="Berra Ekmekcioğlu" userId="8efc1f6b-933e-419f-81f4-7180a42abf67" providerId="ADAL" clId="{52DB5732-FED2-4B7E-8125-0DA31484437A}" dt="2021-10-25T16:48:12.842" v="1177" actId="20577"/>
        <pc:sldMkLst>
          <pc:docMk/>
          <pc:sldMk cId="2295016381" sldId="267"/>
        </pc:sldMkLst>
        <pc:spChg chg="mod">
          <ac:chgData name="Berra Ekmekcioğlu" userId="8efc1f6b-933e-419f-81f4-7180a42abf67" providerId="ADAL" clId="{52DB5732-FED2-4B7E-8125-0DA31484437A}" dt="2021-10-25T11:50:00.148" v="820" actId="20577"/>
          <ac:spMkLst>
            <pc:docMk/>
            <pc:sldMk cId="2295016381" sldId="267"/>
            <ac:spMk id="2" creationId="{B0C5BDAD-70E9-4A9E-B77D-49BD74BAE1FC}"/>
          </ac:spMkLst>
        </pc:spChg>
        <pc:spChg chg="mod">
          <ac:chgData name="Berra Ekmekcioğlu" userId="8efc1f6b-933e-419f-81f4-7180a42abf67" providerId="ADAL" clId="{52DB5732-FED2-4B7E-8125-0DA31484437A}" dt="2021-10-25T16:48:12.842" v="1177" actId="20577"/>
          <ac:spMkLst>
            <pc:docMk/>
            <pc:sldMk cId="2295016381" sldId="267"/>
            <ac:spMk id="3" creationId="{02C57382-DBBA-4368-B876-EFF8B7D830C9}"/>
          </ac:spMkLst>
        </pc:spChg>
      </pc:sldChg>
      <pc:sldChg chg="modSp new mod">
        <pc:chgData name="Berra Ekmekcioğlu" userId="8efc1f6b-933e-419f-81f4-7180a42abf67" providerId="ADAL" clId="{52DB5732-FED2-4B7E-8125-0DA31484437A}" dt="2021-10-26T08:32:40.521" v="1246" actId="12"/>
        <pc:sldMkLst>
          <pc:docMk/>
          <pc:sldMk cId="2226806661" sldId="268"/>
        </pc:sldMkLst>
        <pc:spChg chg="mod">
          <ac:chgData name="Berra Ekmekcioğlu" userId="8efc1f6b-933e-419f-81f4-7180a42abf67" providerId="ADAL" clId="{52DB5732-FED2-4B7E-8125-0DA31484437A}" dt="2021-10-26T08:27:27.549" v="1213" actId="20577"/>
          <ac:spMkLst>
            <pc:docMk/>
            <pc:sldMk cId="2226806661" sldId="268"/>
            <ac:spMk id="2" creationId="{9BB2FB79-9509-495C-B0BB-41CA4B9E28F2}"/>
          </ac:spMkLst>
        </pc:spChg>
        <pc:spChg chg="mod">
          <ac:chgData name="Berra Ekmekcioğlu" userId="8efc1f6b-933e-419f-81f4-7180a42abf67" providerId="ADAL" clId="{52DB5732-FED2-4B7E-8125-0DA31484437A}" dt="2021-10-26T08:32:40.521" v="1246" actId="12"/>
          <ac:spMkLst>
            <pc:docMk/>
            <pc:sldMk cId="2226806661" sldId="268"/>
            <ac:spMk id="3" creationId="{AC91BA74-4CDE-4828-BE0A-CD5C127A9E0C}"/>
          </ac:spMkLst>
        </pc:spChg>
      </pc:sldChg>
      <pc:sldChg chg="modSp new mod">
        <pc:chgData name="Berra Ekmekcioğlu" userId="8efc1f6b-933e-419f-81f4-7180a42abf67" providerId="ADAL" clId="{52DB5732-FED2-4B7E-8125-0DA31484437A}" dt="2021-10-26T08:40:04.704" v="1308" actId="313"/>
        <pc:sldMkLst>
          <pc:docMk/>
          <pc:sldMk cId="2990492814" sldId="269"/>
        </pc:sldMkLst>
        <pc:spChg chg="mod">
          <ac:chgData name="Berra Ekmekcioğlu" userId="8efc1f6b-933e-419f-81f4-7180a42abf67" providerId="ADAL" clId="{52DB5732-FED2-4B7E-8125-0DA31484437A}" dt="2021-10-26T08:33:29.226" v="1255" actId="20577"/>
          <ac:spMkLst>
            <pc:docMk/>
            <pc:sldMk cId="2990492814" sldId="269"/>
            <ac:spMk id="2" creationId="{B455B9E5-C988-48BF-B029-0FC314CAA737}"/>
          </ac:spMkLst>
        </pc:spChg>
        <pc:spChg chg="mod">
          <ac:chgData name="Berra Ekmekcioğlu" userId="8efc1f6b-933e-419f-81f4-7180a42abf67" providerId="ADAL" clId="{52DB5732-FED2-4B7E-8125-0DA31484437A}" dt="2021-10-26T08:40:04.704" v="1308" actId="313"/>
          <ac:spMkLst>
            <pc:docMk/>
            <pc:sldMk cId="2990492814" sldId="269"/>
            <ac:spMk id="3" creationId="{9DDAC344-FA47-471B-9C7B-82FAA6A007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-2060151411,&quot;Placement&quot;:&quot;Footer&quot;,&quot;Top&quot;:517.997253,&quot;Left&quot;:0.0,&quot;SlideWidth&quot;:960,&quot;SlideHeight&quot;:540}">
            <a:extLst>
              <a:ext uri="{FF2B5EF4-FFF2-40B4-BE49-F238E27FC236}">
                <a16:creationId xmlns:a16="http://schemas.microsoft.com/office/drawing/2014/main" id="{1883EAF2-E9CA-4CE9-A342-C4F3791881CD}"/>
              </a:ext>
            </a:extLst>
          </p:cNvPr>
          <p:cNvSpPr txBox="1"/>
          <p:nvPr userDrawn="1"/>
        </p:nvSpPr>
        <p:spPr>
          <a:xfrm>
            <a:off x="0" y="6578565"/>
            <a:ext cx="2542579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317100"/>
                </a:solidFill>
                <a:latin typeface="Calibri" panose="020F0502020204030204" pitchFamily="34" charset="0"/>
              </a:rPr>
              <a:t>Gizlilik Sınıflandırması : Genel Paylaşım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bili%C5%9Fim-hareketi/vs-code-%C3%A7ok-g%C3%BCzel-gelsenize-6566836c509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genova.com.tr/php" TargetMode="External"/><Relationship Id="rId2" Type="http://schemas.openxmlformats.org/officeDocument/2006/relationships/hyperlink" Target="https://argenova.com.tr/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D679-F41C-4FCB-A162-510D9E52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331515"/>
            <a:ext cx="10993549" cy="1475013"/>
          </a:xfrm>
        </p:spPr>
        <p:txBody>
          <a:bodyPr>
            <a:normAutofit/>
          </a:bodyPr>
          <a:lstStyle/>
          <a:p>
            <a:r>
              <a:rPr lang="en-US" sz="44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33795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93DC-5B71-4480-BBA1-231671F6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eklentİler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CB6D-5D34-4D12-8E71-6C604025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</a:t>
            </a:r>
            <a:r>
              <a:rPr lang="en-US" dirty="0" err="1"/>
              <a:t>Code’u</a:t>
            </a:r>
            <a:r>
              <a:rPr lang="en-US" dirty="0"/>
              <a:t> ilk </a:t>
            </a:r>
            <a:r>
              <a:rPr lang="en-US" dirty="0" err="1"/>
              <a:t>kurduğumuz</a:t>
            </a:r>
            <a:r>
              <a:rPr lang="en-US" dirty="0"/>
              <a:t> </a:t>
            </a:r>
            <a:r>
              <a:rPr lang="en-US" dirty="0" err="1"/>
              <a:t>haliyle</a:t>
            </a:r>
            <a:r>
              <a:rPr lang="en-US" dirty="0"/>
              <a:t>,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henüz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eklenti</a:t>
            </a:r>
            <a:r>
              <a:rPr lang="en-US" dirty="0"/>
              <a:t> 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değilken</a:t>
            </a:r>
            <a:r>
              <a:rPr lang="en-US" dirty="0"/>
              <a:t>, </a:t>
            </a:r>
            <a:r>
              <a:rPr lang="en-US" dirty="0" err="1"/>
              <a:t>gayet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performanslı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dostu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text </a:t>
            </a:r>
            <a:r>
              <a:rPr lang="en-US" dirty="0" err="1"/>
              <a:t>editör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</a:t>
            </a:r>
          </a:p>
          <a:p>
            <a:r>
              <a:rPr lang="en-US" dirty="0"/>
              <a:t>VS </a:t>
            </a:r>
            <a:r>
              <a:rPr lang="en-US" dirty="0" err="1"/>
              <a:t>Code’u</a:t>
            </a:r>
            <a:r>
              <a:rPr lang="en-US" dirty="0"/>
              <a:t> </a:t>
            </a:r>
            <a:r>
              <a:rPr lang="en-US" dirty="0" err="1"/>
              <a:t>kurduktan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framework’ler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eklentileri</a:t>
            </a:r>
            <a:r>
              <a:rPr lang="en-US" dirty="0"/>
              <a:t> de </a:t>
            </a:r>
            <a:r>
              <a:rPr lang="en-US" dirty="0" err="1"/>
              <a:t>kurmalıyız</a:t>
            </a:r>
            <a:r>
              <a:rPr lang="en-US" dirty="0"/>
              <a:t>.</a:t>
            </a:r>
          </a:p>
          <a:p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yazdığımız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dillere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kullanmadığımız</a:t>
            </a:r>
            <a:r>
              <a:rPr lang="en-US" dirty="0"/>
              <a:t> </a:t>
            </a:r>
            <a:r>
              <a:rPr lang="en-US" dirty="0" err="1"/>
              <a:t>parçaları</a:t>
            </a:r>
            <a:r>
              <a:rPr lang="en-US" dirty="0"/>
              <a:t> </a:t>
            </a:r>
            <a:r>
              <a:rPr lang="en-US" dirty="0" err="1"/>
              <a:t>çıkarıp</a:t>
            </a:r>
            <a:r>
              <a:rPr lang="en-US" dirty="0"/>
              <a:t>, </a:t>
            </a:r>
            <a:r>
              <a:rPr lang="en-US" dirty="0" err="1"/>
              <a:t>kullandıklarımızı</a:t>
            </a:r>
            <a:r>
              <a:rPr lang="en-US" dirty="0"/>
              <a:t> </a:t>
            </a:r>
            <a:r>
              <a:rPr lang="en-US" dirty="0" err="1"/>
              <a:t>takıyor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düşünebiliriz</a:t>
            </a:r>
            <a:r>
              <a:rPr lang="en-US" dirty="0"/>
              <a:t>. Bu da VS </a:t>
            </a:r>
            <a:r>
              <a:rPr lang="en-US" dirty="0" err="1"/>
              <a:t>Code’u</a:t>
            </a:r>
            <a:r>
              <a:rPr lang="en-US" dirty="0"/>
              <a:t> lightweight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ortamına</a:t>
            </a:r>
            <a:r>
              <a:rPr lang="en-US" dirty="0"/>
              <a:t> </a:t>
            </a:r>
            <a:r>
              <a:rPr lang="en-US" dirty="0" err="1"/>
              <a:t>dönüştürmektedir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696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F155-785C-4D93-94DF-F5D9EEC8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entegrasyonu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0B3E-480F-49A3-8C40-B4E5593E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Code’ un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artısı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yönü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git </a:t>
            </a:r>
            <a:r>
              <a:rPr lang="en-US" dirty="0" err="1"/>
              <a:t>entegrasyonudur</a:t>
            </a:r>
            <a:r>
              <a:rPr lang="en-US" dirty="0"/>
              <a:t>.</a:t>
            </a:r>
          </a:p>
          <a:p>
            <a:r>
              <a:rPr lang="en-US" dirty="0"/>
              <a:t>Git </a:t>
            </a:r>
            <a:r>
              <a:rPr lang="en-US" dirty="0" err="1"/>
              <a:t>işlemleri</a:t>
            </a:r>
            <a:r>
              <a:rPr lang="en-US" dirty="0"/>
              <a:t> VS </a:t>
            </a:r>
            <a:r>
              <a:rPr lang="en-US" dirty="0" err="1"/>
              <a:t>Code’un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terminalinden</a:t>
            </a:r>
            <a:r>
              <a:rPr lang="en-US" dirty="0"/>
              <a:t> </a:t>
            </a:r>
            <a:r>
              <a:rPr lang="en-US" dirty="0" err="1"/>
              <a:t>yapılabildiği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arayüzden</a:t>
            </a:r>
            <a:r>
              <a:rPr lang="en-US" dirty="0"/>
              <a:t> de </a:t>
            </a:r>
            <a:r>
              <a:rPr lang="en-US" dirty="0" err="1"/>
              <a:t>yapılabiliyor</a:t>
            </a:r>
            <a:r>
              <a:rPr lang="en-US" dirty="0"/>
              <a:t>.  </a:t>
            </a:r>
            <a:r>
              <a:rPr lang="en-US" dirty="0" err="1"/>
              <a:t>Arayüzden</a:t>
            </a:r>
            <a:r>
              <a:rPr lang="en-US" dirty="0"/>
              <a:t>, </a:t>
            </a:r>
            <a:r>
              <a:rPr lang="en-US" dirty="0" err="1"/>
              <a:t>saniyeler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branch </a:t>
            </a:r>
            <a:r>
              <a:rPr lang="en-US" dirty="0" err="1"/>
              <a:t>oluşturabilir</a:t>
            </a:r>
            <a:r>
              <a:rPr lang="en-US" dirty="0"/>
              <a:t>, </a:t>
            </a:r>
            <a:r>
              <a:rPr lang="en-US" dirty="0" err="1"/>
              <a:t>branchler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, </a:t>
            </a:r>
            <a:r>
              <a:rPr lang="en-US" dirty="0" err="1"/>
              <a:t>unstaged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bekleyen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görebilir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tıkla</a:t>
            </a:r>
            <a:r>
              <a:rPr lang="en-US" dirty="0"/>
              <a:t> staged/</a:t>
            </a:r>
            <a:r>
              <a:rPr lang="en-US" dirty="0" err="1"/>
              <a:t>unstaged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,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commitleyip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push </a:t>
            </a:r>
            <a:r>
              <a:rPr lang="en-US" dirty="0" err="1"/>
              <a:t>edebiliriz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merge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conflict (</a:t>
            </a:r>
            <a:r>
              <a:rPr lang="en-US" dirty="0" err="1"/>
              <a:t>çakışma</a:t>
            </a:r>
            <a:r>
              <a:rPr lang="en-US" dirty="0"/>
              <a:t>) </a:t>
            </a:r>
            <a:r>
              <a:rPr lang="en-US" dirty="0" err="1"/>
              <a:t>yaşanırsa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git auto-merge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olmuşsa</a:t>
            </a:r>
            <a:r>
              <a:rPr lang="en-US" dirty="0"/>
              <a:t>, VS Code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conflict’leri</a:t>
            </a:r>
            <a:r>
              <a:rPr lang="en-US" dirty="0"/>
              <a:t> </a:t>
            </a:r>
            <a:r>
              <a:rPr lang="en-US" dirty="0" err="1"/>
              <a:t>manuel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merge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fırsatı</a:t>
            </a:r>
            <a:r>
              <a:rPr lang="en-US" dirty="0"/>
              <a:t> </a:t>
            </a:r>
            <a:r>
              <a:rPr lang="en-US" dirty="0" err="1"/>
              <a:t>sunuyor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46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BDAD-70E9-4A9E-B77D-49BD74BA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DahİLİ</a:t>
            </a:r>
            <a:r>
              <a:rPr lang="en-US" dirty="0"/>
              <a:t> </a:t>
            </a:r>
            <a:r>
              <a:rPr lang="en-US" dirty="0" err="1"/>
              <a:t>TERMınal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7382-DBBA-4368-B876-EFF8B7D8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terminal </a:t>
            </a:r>
            <a:r>
              <a:rPr lang="en-US" dirty="0" err="1"/>
              <a:t>özelliklerinin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özelliklerinden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terminal </a:t>
            </a:r>
            <a:r>
              <a:rPr lang="en-US" dirty="0" err="1"/>
              <a:t>açabilmek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terminaller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yapabilmek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terminali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(default)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açabilmektir</a:t>
            </a:r>
            <a:r>
              <a:rPr lang="en-US" dirty="0"/>
              <a:t>.    </a:t>
            </a:r>
          </a:p>
          <a:p>
            <a:r>
              <a:rPr lang="en-US" dirty="0" err="1"/>
              <a:t>Şöyle</a:t>
            </a:r>
            <a:r>
              <a:rPr lang="en-US" dirty="0"/>
              <a:t> ki;  Windows </a:t>
            </a:r>
            <a:r>
              <a:rPr lang="en-US" dirty="0" err="1"/>
              <a:t>için</a:t>
            </a:r>
            <a:r>
              <a:rPr lang="en-US" dirty="0"/>
              <a:t> terminal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cmd.exe 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kullanmakta</a:t>
            </a:r>
            <a:r>
              <a:rPr lang="en-US" dirty="0"/>
              <a:t>.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değiştirebilir</a:t>
            </a:r>
            <a:r>
              <a:rPr lang="en-US" dirty="0"/>
              <a:t>, </a:t>
            </a:r>
            <a:r>
              <a:rPr lang="en-US" dirty="0" err="1"/>
              <a:t>açılan</a:t>
            </a:r>
            <a:r>
              <a:rPr lang="en-US" dirty="0"/>
              <a:t> her </a:t>
            </a:r>
            <a:r>
              <a:rPr lang="en-US" dirty="0" err="1"/>
              <a:t>terminal’in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açılmasını</a:t>
            </a:r>
            <a:r>
              <a:rPr lang="en-US" dirty="0"/>
              <a:t> </a:t>
            </a:r>
            <a:r>
              <a:rPr lang="en-US" dirty="0" err="1"/>
              <a:t>sağlayabilirsiniz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01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C78-E553-4E91-BE01-AD47BF06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kaynakça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C8AF-77FD-4CB6-9E01-1506F963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Medium | VS Code </a:t>
            </a:r>
            <a:r>
              <a:rPr lang="en-US" dirty="0" err="1">
                <a:hlinkClick r:id="rId2"/>
              </a:rPr>
              <a:t>Çok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Güzel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Gelsenize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Suat</a:t>
            </a:r>
            <a:r>
              <a:rPr lang="en-US" dirty="0">
                <a:hlinkClick r:id="rId2"/>
              </a:rPr>
              <a:t> KÖSE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9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97E3-98E2-4A19-A167-A20C0FE6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94BE-D2D5-4030-9A7C-68DE5651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Visual Studio Code Microsoft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tarafından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Windows, Linux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MacOS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için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geliştirilen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kaynak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kodu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düzenleyicisidir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.</a:t>
            </a:r>
          </a:p>
          <a:p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Hata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ayıklama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gömülü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Git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kontrolü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sözdizimi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vurgulama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akıllı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kod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tamamlama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snippet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desteği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içerir</a:t>
            </a:r>
            <a:r>
              <a:rPr lang="en-US" b="0" i="0" dirty="0">
                <a:solidFill>
                  <a:srgbClr val="4D5156"/>
                </a:solidFill>
                <a:effectLst/>
                <a:latin typeface="AvenirRegular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4D5156"/>
              </a:solidFill>
              <a:latin typeface="AvenirRegular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Stack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Overflow'a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göre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en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çok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kullanılan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kod</a:t>
            </a:r>
            <a:r>
              <a:rPr lang="en-US" b="1" i="0" dirty="0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geliştirme</a:t>
            </a:r>
            <a:r>
              <a:rPr lang="en-US" b="1" i="0" dirty="0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ortamı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dır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  <a:cs typeface="Arial" panose="020B0604020202020204" pitchFamily="34" charset="0"/>
              </a:rPr>
              <a:t>. </a:t>
            </a:r>
            <a:endParaRPr lang="en-US" dirty="0">
              <a:latin typeface="AvenirRegula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2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6CA4-518C-43FD-ADF7-3525C7D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 chart</a:t>
            </a:r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0965C5CE-9585-481E-83F9-2772C870F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393"/>
          <a:stretch/>
        </p:blipFill>
        <p:spPr>
          <a:xfrm>
            <a:off x="2239153" y="1991117"/>
            <a:ext cx="7713693" cy="4259621"/>
          </a:xfrm>
        </p:spPr>
      </p:pic>
    </p:spTree>
    <p:extLst>
      <p:ext uri="{BB962C8B-B14F-4D97-AF65-F5344CB8AC3E}">
        <p14:creationId xmlns:p14="http://schemas.microsoft.com/office/powerpoint/2010/main" val="376595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CF87-9A05-4878-B7DC-927E4C01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err="1"/>
              <a:t>özellİklerİ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5C5C-265F-44B4-80AD-2D1C4EE9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5261"/>
                </a:solidFill>
                <a:effectLst/>
                <a:latin typeface="AvenirRegular"/>
              </a:rPr>
              <a:t>Visual Studio Code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,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bir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kaynak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kodu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düzenleyicisinin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basitliğini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IntelliSense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kod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tamamlama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ve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hata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ayıklama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gibi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güçlü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geliştirici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araçlarıyla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birleştirir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.</a:t>
            </a:r>
          </a:p>
          <a:p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JavaScript, TypeScript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ve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Node.js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için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yerleşik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destekle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birlikte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gelir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ve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diğer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dillere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(C, C #, Java, </a:t>
            </a:r>
            <a:r>
              <a:rPr lang="en-US" b="0" i="0" dirty="0">
                <a:solidFill>
                  <a:srgbClr val="323232"/>
                </a:solidFill>
                <a:effectLst/>
                <a:latin typeface="AvenirRegular"/>
                <a:hlinkClick r:id="rId2" tooltip="Python"/>
              </a:rPr>
              <a:t>Python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, </a:t>
            </a:r>
            <a:r>
              <a:rPr lang="en-US" b="0" i="0" dirty="0">
                <a:solidFill>
                  <a:srgbClr val="323232"/>
                </a:solidFill>
                <a:effectLst/>
                <a:latin typeface="AvenirRegular"/>
                <a:hlinkClick r:id="rId3" tooltip="PHP"/>
              </a:rPr>
              <a:t>PHP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 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ve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Go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gibi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)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destek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verir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. </a:t>
            </a:r>
            <a:endParaRPr lang="en-US" dirty="0">
              <a:solidFill>
                <a:srgbClr val="405261"/>
              </a:solidFill>
              <a:latin typeface="AvenirRegular"/>
            </a:endParaRPr>
          </a:p>
          <a:p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Hafif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ve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hızlı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çalışan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bir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platformdur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. Bu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özelliklerinin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yanı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sıra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, </a:t>
            </a:r>
            <a:r>
              <a:rPr lang="en-US" b="1" i="0" dirty="0">
                <a:solidFill>
                  <a:srgbClr val="405261"/>
                </a:solidFill>
                <a:effectLst/>
                <a:latin typeface="AvenirRegular"/>
              </a:rPr>
              <a:t>VS Code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; linting,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çoklu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imleç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düzenleme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,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parametre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ipuçları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ve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diğer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güçlü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düzenleme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özellikleri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;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şık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kod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gezintisi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ve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Git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desteğini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içeren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yerleşik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kaynak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kodu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kontrolünü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içerisinde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 </a:t>
            </a:r>
            <a:r>
              <a:rPr lang="en-US" b="0" i="0" dirty="0" err="1">
                <a:solidFill>
                  <a:srgbClr val="405261"/>
                </a:solidFill>
                <a:effectLst/>
                <a:latin typeface="AvenirRegular"/>
              </a:rPr>
              <a:t>bulundurur</a:t>
            </a:r>
            <a:r>
              <a:rPr lang="en-US" b="0" i="0" dirty="0">
                <a:solidFill>
                  <a:srgbClr val="405261"/>
                </a:solidFill>
                <a:effectLst/>
                <a:latin typeface="AvenirRegular"/>
              </a:rPr>
              <a:t>.</a:t>
            </a:r>
            <a:endParaRPr lang="en-US" dirty="0">
              <a:latin typeface="Avenir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700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FB79-9509-495C-B0BB-41CA4B9E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Vısual</a:t>
            </a:r>
            <a:r>
              <a:rPr lang="en-US" dirty="0"/>
              <a:t> studio code </a:t>
            </a:r>
            <a:r>
              <a:rPr lang="en-US" dirty="0" err="1"/>
              <a:t>teknık</a:t>
            </a:r>
            <a:r>
              <a:rPr lang="en-US" dirty="0"/>
              <a:t> </a:t>
            </a:r>
            <a:r>
              <a:rPr lang="en-US" dirty="0" err="1"/>
              <a:t>altyapı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A74-4CDE-4828-BE0A-CD5C127A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Microsoft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b="1" dirty="0"/>
              <a:t>Electron</a:t>
            </a:r>
            <a:r>
              <a:rPr lang="en-US" dirty="0"/>
              <a:t> </a:t>
            </a:r>
            <a:r>
              <a:rPr lang="en-US" dirty="0" err="1"/>
              <a:t>framework’ü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typescript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geliştirilmeye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Electron;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Electron’un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Atom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editörüdür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Electron, </a:t>
            </a:r>
            <a:r>
              <a:rPr lang="en-US" dirty="0" err="1"/>
              <a:t>önceleri</a:t>
            </a:r>
            <a:r>
              <a:rPr lang="en-US" dirty="0"/>
              <a:t> Atom Shell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bilinirken</a:t>
            </a:r>
            <a:r>
              <a:rPr lang="en-US" dirty="0"/>
              <a:t> 2015 </a:t>
            </a:r>
            <a:r>
              <a:rPr lang="en-US" dirty="0" err="1"/>
              <a:t>yılında</a:t>
            </a:r>
            <a:r>
              <a:rPr lang="en-US" dirty="0"/>
              <a:t> Electron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isimlendirilen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framework’ </a:t>
            </a:r>
            <a:r>
              <a:rPr lang="en-US" dirty="0" err="1"/>
              <a:t>üdür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8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B9E5-C988-48BF-B029-0FC314CA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C344-FA47-471B-9C7B-82FAA6A0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Electron, 2012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Intel </a:t>
            </a:r>
            <a:r>
              <a:rPr lang="en-US" dirty="0" err="1"/>
              <a:t>stajyerinin</a:t>
            </a:r>
            <a:r>
              <a:rPr lang="en-US" dirty="0"/>
              <a:t>, </a:t>
            </a:r>
            <a:r>
              <a:rPr lang="en-US" dirty="0" err="1"/>
              <a:t>Electron’a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node-</a:t>
            </a:r>
            <a:r>
              <a:rPr lang="en-US" dirty="0" err="1"/>
              <a:t>webkit</a:t>
            </a:r>
            <a:r>
              <a:rPr lang="en-US" dirty="0"/>
              <a:t>’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karşılaştığı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çözmeye</a:t>
            </a:r>
            <a:r>
              <a:rPr lang="en-US" dirty="0"/>
              <a:t> </a:t>
            </a:r>
            <a:r>
              <a:rPr lang="en-US" dirty="0" err="1"/>
              <a:t>çalışırken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çıkmış</a:t>
            </a:r>
            <a:r>
              <a:rPr lang="en-US" dirty="0"/>
              <a:t>.</a:t>
            </a:r>
          </a:p>
          <a:p>
            <a:r>
              <a:rPr lang="en-US" dirty="0"/>
              <a:t>Electron, back-</a:t>
            </a:r>
            <a:r>
              <a:rPr lang="en-US" dirty="0" err="1"/>
              <a:t>end’de</a:t>
            </a:r>
            <a:r>
              <a:rPr lang="en-US" dirty="0"/>
              <a:t> node.js, front-</a:t>
            </a:r>
            <a:r>
              <a:rPr lang="en-US" dirty="0" err="1"/>
              <a:t>end’de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Google’ın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web browser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Chromium’u</a:t>
            </a:r>
            <a:r>
              <a:rPr lang="en-US" dirty="0"/>
              <a:t> </a:t>
            </a:r>
            <a:r>
              <a:rPr lang="en-US" dirty="0" err="1"/>
              <a:t>kullanmaktadır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Microsof’un</a:t>
            </a:r>
            <a:r>
              <a:rPr lang="en-US" dirty="0"/>
              <a:t> VS Code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Electron’u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etmesinin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sebebinin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platform </a:t>
            </a:r>
            <a:r>
              <a:rPr lang="en-US" dirty="0" err="1"/>
              <a:t>bağımsızlığı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söyleyebiliriz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</a:t>
            </a:r>
            <a:r>
              <a:rPr lang="en-US" dirty="0" err="1"/>
              <a:t>az</a:t>
            </a:r>
            <a:r>
              <a:rPr lang="en-US" dirty="0"/>
              <a:t> platform </a:t>
            </a:r>
            <a:r>
              <a:rPr lang="en-US" dirty="0" err="1"/>
              <a:t>bağımsızlığı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kriter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49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A2AA-499A-4EB2-9036-FD80EF08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Vısual</a:t>
            </a:r>
            <a:r>
              <a:rPr lang="en-US" dirty="0"/>
              <a:t> studio code – ram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20F8-DF01-4193-8A2A-492B25C9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İlk </a:t>
            </a:r>
            <a:r>
              <a:rPr lang="en-US" dirty="0" err="1"/>
              <a:t>versiyondan</a:t>
            </a:r>
            <a:r>
              <a:rPr lang="en-US" dirty="0"/>
              <a:t> </a:t>
            </a:r>
            <a:r>
              <a:rPr lang="en-US" dirty="0" err="1"/>
              <a:t>bugüne</a:t>
            </a:r>
            <a:r>
              <a:rPr lang="en-US" dirty="0"/>
              <a:t> </a:t>
            </a:r>
            <a:r>
              <a:rPr lang="en-US" dirty="0" err="1"/>
              <a:t>dek</a:t>
            </a:r>
            <a:r>
              <a:rPr lang="en-US" dirty="0"/>
              <a:t> RAM </a:t>
            </a:r>
            <a:r>
              <a:rPr lang="en-US" dirty="0" err="1"/>
              <a:t>ve</a:t>
            </a:r>
            <a:r>
              <a:rPr lang="en-US" dirty="0"/>
              <a:t> CPU </a:t>
            </a:r>
            <a:r>
              <a:rPr lang="en-US" dirty="0" err="1"/>
              <a:t>kullanımından</a:t>
            </a:r>
            <a:r>
              <a:rPr lang="en-US" dirty="0"/>
              <a:t> </a:t>
            </a:r>
            <a:r>
              <a:rPr lang="en-US" dirty="0" err="1"/>
              <a:t>şikayet</a:t>
            </a:r>
            <a:r>
              <a:rPr lang="en-US" dirty="0"/>
              <a:t> </a:t>
            </a:r>
            <a:r>
              <a:rPr lang="en-US" dirty="0" err="1"/>
              <a:t>edenlerin</a:t>
            </a:r>
            <a:r>
              <a:rPr lang="en-US" dirty="0"/>
              <a:t> </a:t>
            </a:r>
            <a:r>
              <a:rPr lang="en-US" dirty="0" err="1"/>
              <a:t>sayısında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azalma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.</a:t>
            </a:r>
          </a:p>
          <a:p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an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versiyonda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RAM </a:t>
            </a:r>
            <a:r>
              <a:rPr lang="en-US" dirty="0" err="1"/>
              <a:t>ve</a:t>
            </a:r>
            <a:r>
              <a:rPr lang="en-US" dirty="0"/>
              <a:t> CPU </a:t>
            </a:r>
            <a:r>
              <a:rPr lang="en-US" dirty="0" err="1"/>
              <a:t>kullanımından</a:t>
            </a:r>
            <a:r>
              <a:rPr lang="en-US" dirty="0"/>
              <a:t> </a:t>
            </a:r>
            <a:r>
              <a:rPr lang="en-US" dirty="0" err="1"/>
              <a:t>şikayet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yok mu? Tabi ki </a:t>
            </a:r>
            <a:r>
              <a:rPr lang="en-US" dirty="0" err="1"/>
              <a:t>vardır</a:t>
            </a:r>
            <a:r>
              <a:rPr lang="en-US" dirty="0"/>
              <a:t>.  </a:t>
            </a:r>
            <a:r>
              <a:rPr lang="en-US" dirty="0" err="1"/>
              <a:t>Ancak</a:t>
            </a:r>
            <a:r>
              <a:rPr lang="en-US" dirty="0"/>
              <a:t> RAM </a:t>
            </a:r>
            <a:r>
              <a:rPr lang="en-US" dirty="0" err="1"/>
              <a:t>ve</a:t>
            </a:r>
            <a:r>
              <a:rPr lang="en-US" dirty="0"/>
              <a:t> CPU </a:t>
            </a:r>
            <a:r>
              <a:rPr lang="en-US" dirty="0" err="1"/>
              <a:t>kullanımını</a:t>
            </a:r>
            <a:r>
              <a:rPr lang="en-US" dirty="0"/>
              <a:t> </a:t>
            </a:r>
            <a:r>
              <a:rPr lang="en-US" dirty="0" err="1"/>
              <a:t>arttıran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ardı</a:t>
            </a:r>
            <a:r>
              <a:rPr lang="en-US" dirty="0"/>
              <a:t> </a:t>
            </a:r>
            <a:r>
              <a:rPr lang="en-US" dirty="0" err="1"/>
              <a:t>edilebiliyor</a:t>
            </a:r>
            <a:r>
              <a:rPr lang="en-US" dirty="0"/>
              <a:t>.</a:t>
            </a:r>
          </a:p>
          <a:p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çalışılan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gözle</a:t>
            </a:r>
            <a:r>
              <a:rPr lang="en-US" dirty="0"/>
              <a:t> </a:t>
            </a:r>
            <a:r>
              <a:rPr lang="en-US" dirty="0" err="1"/>
              <a:t>görülür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RAM </a:t>
            </a:r>
            <a:r>
              <a:rPr lang="en-US" dirty="0" err="1"/>
              <a:t>ve</a:t>
            </a:r>
            <a:r>
              <a:rPr lang="en-US" dirty="0"/>
              <a:t> CPU </a:t>
            </a:r>
            <a:r>
              <a:rPr lang="en-US" dirty="0" err="1"/>
              <a:t>artışına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b="1" dirty="0" err="1"/>
              <a:t>olmamakta</a:t>
            </a:r>
            <a:r>
              <a:rPr lang="en-US" dirty="0"/>
              <a:t>.</a:t>
            </a:r>
          </a:p>
          <a:p>
            <a:r>
              <a:rPr lang="en-US" b="0" i="0" dirty="0" err="1">
                <a:solidFill>
                  <a:srgbClr val="292929"/>
                </a:solidFill>
                <a:effectLst/>
              </a:rPr>
              <a:t>Çok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fazla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sayıda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eklenti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yükleme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bir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sebep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olabileceği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gibi</a:t>
            </a:r>
            <a:r>
              <a:rPr lang="en-US" i="0" dirty="0">
                <a:solidFill>
                  <a:srgbClr val="292929"/>
                </a:solidFill>
                <a:effectLst/>
              </a:rPr>
              <a:t>,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tek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bir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eklentide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mevcut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olan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bir</a:t>
            </a:r>
            <a:r>
              <a:rPr lang="en-US" i="0" dirty="0">
                <a:solidFill>
                  <a:srgbClr val="292929"/>
                </a:solidFill>
                <a:effectLst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</a:rPr>
              <a:t>bug</a:t>
            </a:r>
            <a:r>
              <a:rPr lang="en-US" i="0" dirty="0">
                <a:solidFill>
                  <a:srgbClr val="292929"/>
                </a:solidFill>
                <a:effectLst/>
              </a:rPr>
              <a:t>,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veya</a:t>
            </a:r>
            <a:r>
              <a:rPr lang="en-US" i="0" dirty="0">
                <a:solidFill>
                  <a:srgbClr val="292929"/>
                </a:solidFill>
                <a:effectLst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</a:rPr>
              <a:t>memory </a:t>
            </a:r>
            <a:r>
              <a:rPr lang="en-US" b="1" i="0" dirty="0" err="1">
                <a:solidFill>
                  <a:srgbClr val="292929"/>
                </a:solidFill>
                <a:effectLst/>
              </a:rPr>
              <a:t>leak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’e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sebep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olacak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bir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kod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parçacığı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bu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duruma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sebep</a:t>
            </a:r>
            <a:r>
              <a:rPr lang="en-US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</a:rPr>
              <a:t>olabilmekte</a:t>
            </a:r>
            <a:r>
              <a:rPr lang="en-US" i="0" dirty="0">
                <a:solidFill>
                  <a:srgbClr val="292929"/>
                </a:solidFill>
                <a:effectLst/>
              </a:rPr>
              <a:t>.</a:t>
            </a:r>
          </a:p>
          <a:p>
            <a:r>
              <a:rPr lang="en-US" dirty="0" err="1"/>
              <a:t>Aşırı</a:t>
            </a:r>
            <a:r>
              <a:rPr lang="en-US" dirty="0"/>
              <a:t> RAM </a:t>
            </a:r>
            <a:r>
              <a:rPr lang="en-US" dirty="0" err="1"/>
              <a:t>ve</a:t>
            </a:r>
            <a:r>
              <a:rPr lang="en-US" dirty="0"/>
              <a:t> CPU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sorununda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karşılaşılan</a:t>
            </a:r>
            <a:r>
              <a:rPr lang="en-US" dirty="0"/>
              <a:t> durum VS </a:t>
            </a:r>
            <a:r>
              <a:rPr lang="en-US" dirty="0" err="1"/>
              <a:t>Code’da</a:t>
            </a:r>
            <a:r>
              <a:rPr lang="en-US" dirty="0"/>
              <a:t> 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eklentilerden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kaçından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11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9B6F-A1B0-4BC2-9CF0-2DC22F9C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Aşırı</a:t>
            </a:r>
            <a:r>
              <a:rPr lang="en-US" dirty="0"/>
              <a:t> ram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 </a:t>
            </a:r>
            <a:r>
              <a:rPr lang="en-US" dirty="0" err="1"/>
              <a:t>kullanımından</a:t>
            </a:r>
            <a:r>
              <a:rPr lang="en-US" dirty="0"/>
              <a:t> </a:t>
            </a:r>
            <a:r>
              <a:rPr lang="en-US" dirty="0" err="1"/>
              <a:t>kaçınmak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115C-02F8-4260-ABA5-C1A5ECEF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Aşırı</a:t>
            </a:r>
            <a:r>
              <a:rPr lang="en-US" dirty="0"/>
              <a:t> RAM </a:t>
            </a:r>
            <a:r>
              <a:rPr lang="en-US" dirty="0" err="1"/>
              <a:t>ve</a:t>
            </a:r>
            <a:r>
              <a:rPr lang="en-US" dirty="0"/>
              <a:t> CPU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indirilme</a:t>
            </a:r>
            <a:r>
              <a:rPr lang="en-US" dirty="0"/>
              <a:t> </a:t>
            </a:r>
            <a:r>
              <a:rPr lang="en-US" dirty="0" err="1"/>
              <a:t>sayısına</a:t>
            </a:r>
            <a:r>
              <a:rPr lang="en-US" dirty="0"/>
              <a:t> </a:t>
            </a:r>
            <a:r>
              <a:rPr lang="en-US" dirty="0" err="1"/>
              <a:t>ulaşmamış</a:t>
            </a:r>
            <a:r>
              <a:rPr lang="en-US" dirty="0"/>
              <a:t>, community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henüz</a:t>
            </a:r>
            <a:r>
              <a:rPr lang="en-US" dirty="0"/>
              <a:t> </a:t>
            </a:r>
            <a:r>
              <a:rPr lang="en-US" dirty="0" err="1"/>
              <a:t>pek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görüp</a:t>
            </a:r>
            <a:r>
              <a:rPr lang="en-US" dirty="0"/>
              <a:t> </a:t>
            </a:r>
            <a:r>
              <a:rPr lang="en-US" dirty="0" err="1"/>
              <a:t>yaygınlaşmamış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eklentilerden</a:t>
            </a:r>
            <a:r>
              <a:rPr lang="en-US" dirty="0"/>
              <a:t> </a:t>
            </a:r>
            <a:r>
              <a:rPr lang="en-US" dirty="0" err="1"/>
              <a:t>şüphelenebilirsiniz</a:t>
            </a:r>
            <a:r>
              <a:rPr lang="en-US" dirty="0"/>
              <a:t>. Bu </a:t>
            </a:r>
            <a:r>
              <a:rPr lang="en-US" dirty="0" err="1"/>
              <a:t>eklentileri</a:t>
            </a:r>
            <a:r>
              <a:rPr lang="en-US" dirty="0"/>
              <a:t> </a:t>
            </a:r>
            <a:r>
              <a:rPr lang="en-US" dirty="0" err="1"/>
              <a:t>pasife</a:t>
            </a:r>
            <a:r>
              <a:rPr lang="en-US" dirty="0"/>
              <a:t> </a:t>
            </a:r>
            <a:r>
              <a:rPr lang="en-US" dirty="0" err="1"/>
              <a:t>çekip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kaldırıp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kullanımını</a:t>
            </a:r>
            <a:r>
              <a:rPr lang="en-US" dirty="0"/>
              <a:t> </a:t>
            </a:r>
            <a:r>
              <a:rPr lang="en-US" dirty="0" err="1"/>
              <a:t>gözlemleyebilirsiniz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45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1B21-2CE9-477E-9C98-BEE8EBB8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Vısual</a:t>
            </a:r>
            <a:r>
              <a:rPr lang="en-US" dirty="0"/>
              <a:t> studio </a:t>
            </a:r>
            <a:r>
              <a:rPr lang="en-US" dirty="0" err="1"/>
              <a:t>code’un</a:t>
            </a:r>
            <a:r>
              <a:rPr lang="en-US" dirty="0"/>
              <a:t> </a:t>
            </a:r>
            <a:r>
              <a:rPr lang="en-US" dirty="0" err="1"/>
              <a:t>artıları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4F17-59E1-40E4-8FBA-56927043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.</a:t>
            </a:r>
          </a:p>
          <a:p>
            <a:r>
              <a:rPr lang="en-US" dirty="0"/>
              <a:t>Platform </a:t>
            </a:r>
            <a:r>
              <a:rPr lang="en-US" dirty="0" err="1"/>
              <a:t>bağımsız</a:t>
            </a:r>
            <a:r>
              <a:rPr lang="en-US" dirty="0"/>
              <a:t> (Windows, Linux, Mac) </a:t>
            </a:r>
            <a:r>
              <a:rPr lang="en-US" dirty="0" err="1"/>
              <a:t>olması</a:t>
            </a:r>
            <a:r>
              <a:rPr lang="en-US" dirty="0"/>
              <a:t>.</a:t>
            </a:r>
          </a:p>
          <a:p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.</a:t>
            </a:r>
          </a:p>
          <a:p>
            <a:r>
              <a:rPr lang="en-US" dirty="0" err="1"/>
              <a:t>Kurulabilir</a:t>
            </a:r>
            <a:r>
              <a:rPr lang="en-US" dirty="0"/>
              <a:t> </a:t>
            </a:r>
            <a:r>
              <a:rPr lang="en-US" dirty="0" err="1"/>
              <a:t>eklentileri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desteği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kolaylığı</a:t>
            </a:r>
            <a:r>
              <a:rPr lang="en-US" dirty="0"/>
              <a:t> </a:t>
            </a:r>
            <a:r>
              <a:rPr lang="en-US" dirty="0" err="1"/>
              <a:t>sağlaması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802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310</TotalTime>
  <Words>745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AvenirRegular</vt:lpstr>
      <vt:lpstr>Calibri</vt:lpstr>
      <vt:lpstr>Courier New</vt:lpstr>
      <vt:lpstr>Gill Sans MT</vt:lpstr>
      <vt:lpstr>Wingdings</vt:lpstr>
      <vt:lpstr>Wingdings 2</vt:lpstr>
      <vt:lpstr>Dividend</vt:lpstr>
      <vt:lpstr>Visual Studio Code</vt:lpstr>
      <vt:lpstr>Visual studio code nedir?</vt:lpstr>
      <vt:lpstr>Stack overflow chart</vt:lpstr>
      <vt:lpstr>Visual studio code özellİklerİ</vt:lpstr>
      <vt:lpstr>Vısual studio code teknık altyapı</vt:lpstr>
      <vt:lpstr>Electron</vt:lpstr>
      <vt:lpstr>Vısual studio code – ram ve cpu kullanımı</vt:lpstr>
      <vt:lpstr>Aşırı ram ve cpu kullanımından kaçınmak</vt:lpstr>
      <vt:lpstr>Vısual studio code’un artıları</vt:lpstr>
      <vt:lpstr>Güçlü eklentİler</vt:lpstr>
      <vt:lpstr>Git entegrasyonu</vt:lpstr>
      <vt:lpstr>DahİLİ TERMınal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</dc:title>
  <dc:creator>Berra Ekmekcioğlu</dc:creator>
  <cp:lastModifiedBy>Berra Ekmekcioğlu</cp:lastModifiedBy>
  <cp:revision>1</cp:revision>
  <dcterms:created xsi:type="dcterms:W3CDTF">2021-10-19T07:49:53Z</dcterms:created>
  <dcterms:modified xsi:type="dcterms:W3CDTF">2021-10-26T08:42:30Z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98680c-d154-4a47-b9db-39978febfb3a_Enabled">
    <vt:lpwstr>true</vt:lpwstr>
  </property>
  <property fmtid="{D5CDD505-2E9C-101B-9397-08002B2CF9AE}" pid="3" name="MSIP_Label_3a98680c-d154-4a47-b9db-39978febfb3a_SetDate">
    <vt:lpwstr>2021-10-19T07:51:01Z</vt:lpwstr>
  </property>
  <property fmtid="{D5CDD505-2E9C-101B-9397-08002B2CF9AE}" pid="4" name="MSIP_Label_3a98680c-d154-4a47-b9db-39978febfb3a_Method">
    <vt:lpwstr>Privileged</vt:lpwstr>
  </property>
  <property fmtid="{D5CDD505-2E9C-101B-9397-08002B2CF9AE}" pid="5" name="MSIP_Label_3a98680c-d154-4a47-b9db-39978febfb3a_Name">
    <vt:lpwstr>GENEL</vt:lpwstr>
  </property>
  <property fmtid="{D5CDD505-2E9C-101B-9397-08002B2CF9AE}" pid="6" name="MSIP_Label_3a98680c-d154-4a47-b9db-39978febfb3a_SiteId">
    <vt:lpwstr>1e1aa76b-4b02-45f4-9417-2e13eb0da973</vt:lpwstr>
  </property>
  <property fmtid="{D5CDD505-2E9C-101B-9397-08002B2CF9AE}" pid="7" name="MSIP_Label_3a98680c-d154-4a47-b9db-39978febfb3a_ActionId">
    <vt:lpwstr>af99b710-a4bb-48b5-82d4-1bc33b1f9490</vt:lpwstr>
  </property>
  <property fmtid="{D5CDD505-2E9C-101B-9397-08002B2CF9AE}" pid="8" name="MSIP_Label_3a98680c-d154-4a47-b9db-39978febfb3a_ContentBits">
    <vt:lpwstr>2</vt:lpwstr>
  </property>
</Properties>
</file>